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theme/themeOverride1.xml" ContentType="application/vnd.openxmlformats-officedocument.themeOverrid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63" r:id="rId4"/>
    <p:sldId id="264" r:id="rId5"/>
    <p:sldId id="265" r:id="rId6"/>
    <p:sldId id="268" r:id="rId7"/>
    <p:sldId id="266" r:id="rId8"/>
    <p:sldId id="269" r:id="rId9"/>
    <p:sldId id="267" r:id="rId10"/>
    <p:sldId id="270" r:id="rId11"/>
    <p:sldId id="276" r:id="rId12"/>
    <p:sldId id="277" r:id="rId13"/>
    <p:sldId id="278" r:id="rId14"/>
    <p:sldId id="279" r:id="rId15"/>
    <p:sldId id="280" r:id="rId16"/>
    <p:sldId id="271" r:id="rId17"/>
    <p:sldId id="272" r:id="rId18"/>
    <p:sldId id="273" r:id="rId19"/>
    <p:sldId id="274" r:id="rId20"/>
    <p:sldId id="288" r:id="rId21"/>
    <p:sldId id="275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9" r:id="rId3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927E"/>
    <a:srgbClr val="63A9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Excel_Topics_in_Portfolio_Mgmt20.06.25.xlsx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0.xml"/><Relationship Id="rId1" Type="http://schemas.microsoft.com/office/2011/relationships/chartStyle" Target="style30.xml"/><Relationship Id="rId4" Type="http://schemas.openxmlformats.org/officeDocument/2006/relationships/package" Target="../embeddings/Foglio_di_lavoro_di_Microsoft_Excel.xlsx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31.xml"/><Relationship Id="rId1" Type="http://schemas.microsoft.com/office/2011/relationships/chartStyle" Target="style31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32.xml"/><Relationship Id="rId1" Type="http://schemas.microsoft.com/office/2011/relationships/chartStyle" Target="style32.xml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33.xml"/><Relationship Id="rId1" Type="http://schemas.microsoft.com/office/2011/relationships/chartStyle" Target="style33.xml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34.xml"/><Relationship Id="rId1" Type="http://schemas.microsoft.com/office/2011/relationships/chartStyle" Target="style34.xml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35.xml"/><Relationship Id="rId1" Type="http://schemas.microsoft.com/office/2011/relationships/chartStyle" Target="style35.xml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36.xml"/><Relationship Id="rId1" Type="http://schemas.microsoft.com/office/2011/relationships/chartStyle" Target="style36.xml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37.xml"/><Relationship Id="rId1" Type="http://schemas.microsoft.com/office/2011/relationships/chartStyle" Target="style37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olo\Desktop\Topics%20in%20Portfolio%20mgmt\Excel%20files\Excel%20for%20final%20report\Rinaldi_Paolo_new_Excel_Topics_in_Portfolio_Mgmt17.06.24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Stock price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3.8422135716591858E-2"/>
          <c:y val="0.11210278244168988"/>
          <c:w val="0.95025100440409715"/>
          <c:h val="0.81778154328355013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'Statistics 1'!$B$6:$B$3709</c:f>
              <c:numCache>
                <c:formatCode>m/d/yyyy</c:formatCode>
                <c:ptCount val="3704"/>
                <c:pt idx="0">
                  <c:v>42006</c:v>
                </c:pt>
                <c:pt idx="1">
                  <c:v>42009</c:v>
                </c:pt>
                <c:pt idx="2">
                  <c:v>42010</c:v>
                </c:pt>
                <c:pt idx="3">
                  <c:v>42011</c:v>
                </c:pt>
                <c:pt idx="4">
                  <c:v>42012</c:v>
                </c:pt>
                <c:pt idx="5">
                  <c:v>42013</c:v>
                </c:pt>
                <c:pt idx="6">
                  <c:v>42016</c:v>
                </c:pt>
                <c:pt idx="7">
                  <c:v>42017</c:v>
                </c:pt>
                <c:pt idx="8">
                  <c:v>42018</c:v>
                </c:pt>
                <c:pt idx="9">
                  <c:v>42019</c:v>
                </c:pt>
                <c:pt idx="10">
                  <c:v>42020</c:v>
                </c:pt>
                <c:pt idx="11">
                  <c:v>42024</c:v>
                </c:pt>
                <c:pt idx="12">
                  <c:v>42025</c:v>
                </c:pt>
                <c:pt idx="13">
                  <c:v>42026</c:v>
                </c:pt>
                <c:pt idx="14">
                  <c:v>42027</c:v>
                </c:pt>
                <c:pt idx="15">
                  <c:v>42030</c:v>
                </c:pt>
                <c:pt idx="16">
                  <c:v>42031</c:v>
                </c:pt>
                <c:pt idx="17">
                  <c:v>42032</c:v>
                </c:pt>
                <c:pt idx="18">
                  <c:v>42033</c:v>
                </c:pt>
                <c:pt idx="19">
                  <c:v>42034</c:v>
                </c:pt>
                <c:pt idx="20">
                  <c:v>42037</c:v>
                </c:pt>
                <c:pt idx="21">
                  <c:v>42038</c:v>
                </c:pt>
                <c:pt idx="22">
                  <c:v>42039</c:v>
                </c:pt>
                <c:pt idx="23">
                  <c:v>42040</c:v>
                </c:pt>
                <c:pt idx="24">
                  <c:v>42041</c:v>
                </c:pt>
                <c:pt idx="25">
                  <c:v>42044</c:v>
                </c:pt>
                <c:pt idx="26">
                  <c:v>42045</c:v>
                </c:pt>
                <c:pt idx="27">
                  <c:v>42046</c:v>
                </c:pt>
                <c:pt idx="28">
                  <c:v>42047</c:v>
                </c:pt>
                <c:pt idx="29">
                  <c:v>42048</c:v>
                </c:pt>
                <c:pt idx="30">
                  <c:v>42052</c:v>
                </c:pt>
                <c:pt idx="31">
                  <c:v>42053</c:v>
                </c:pt>
                <c:pt idx="32">
                  <c:v>42054</c:v>
                </c:pt>
                <c:pt idx="33">
                  <c:v>42055</c:v>
                </c:pt>
                <c:pt idx="34">
                  <c:v>42058</c:v>
                </c:pt>
                <c:pt idx="35">
                  <c:v>42059</c:v>
                </c:pt>
                <c:pt idx="36">
                  <c:v>42060</c:v>
                </c:pt>
                <c:pt idx="37">
                  <c:v>42061</c:v>
                </c:pt>
                <c:pt idx="38">
                  <c:v>42062</c:v>
                </c:pt>
                <c:pt idx="39">
                  <c:v>42065</c:v>
                </c:pt>
                <c:pt idx="40">
                  <c:v>42066</c:v>
                </c:pt>
                <c:pt idx="41">
                  <c:v>42067</c:v>
                </c:pt>
                <c:pt idx="42">
                  <c:v>42068</c:v>
                </c:pt>
                <c:pt idx="43">
                  <c:v>42069</c:v>
                </c:pt>
                <c:pt idx="44">
                  <c:v>42072</c:v>
                </c:pt>
                <c:pt idx="45">
                  <c:v>42073</c:v>
                </c:pt>
                <c:pt idx="46">
                  <c:v>42074</c:v>
                </c:pt>
                <c:pt idx="47">
                  <c:v>42075</c:v>
                </c:pt>
                <c:pt idx="48">
                  <c:v>42076</c:v>
                </c:pt>
                <c:pt idx="49">
                  <c:v>42079</c:v>
                </c:pt>
                <c:pt idx="50">
                  <c:v>42080</c:v>
                </c:pt>
                <c:pt idx="51">
                  <c:v>42081</c:v>
                </c:pt>
                <c:pt idx="52">
                  <c:v>42082</c:v>
                </c:pt>
                <c:pt idx="53">
                  <c:v>42083</c:v>
                </c:pt>
                <c:pt idx="54">
                  <c:v>42086</c:v>
                </c:pt>
                <c:pt idx="55">
                  <c:v>42087</c:v>
                </c:pt>
                <c:pt idx="56">
                  <c:v>42088</c:v>
                </c:pt>
                <c:pt idx="57">
                  <c:v>42089</c:v>
                </c:pt>
                <c:pt idx="58">
                  <c:v>42090</c:v>
                </c:pt>
                <c:pt idx="59">
                  <c:v>42093</c:v>
                </c:pt>
                <c:pt idx="60">
                  <c:v>42094</c:v>
                </c:pt>
                <c:pt idx="61">
                  <c:v>42095</c:v>
                </c:pt>
                <c:pt idx="62">
                  <c:v>42096</c:v>
                </c:pt>
                <c:pt idx="63">
                  <c:v>42100</c:v>
                </c:pt>
                <c:pt idx="64">
                  <c:v>42101</c:v>
                </c:pt>
                <c:pt idx="65">
                  <c:v>42102</c:v>
                </c:pt>
                <c:pt idx="66">
                  <c:v>42103</c:v>
                </c:pt>
                <c:pt idx="67">
                  <c:v>42104</c:v>
                </c:pt>
                <c:pt idx="68">
                  <c:v>42107</c:v>
                </c:pt>
                <c:pt idx="69">
                  <c:v>42108</c:v>
                </c:pt>
                <c:pt idx="70">
                  <c:v>42109</c:v>
                </c:pt>
                <c:pt idx="71">
                  <c:v>42110</c:v>
                </c:pt>
                <c:pt idx="72">
                  <c:v>42111</c:v>
                </c:pt>
                <c:pt idx="73">
                  <c:v>42114</c:v>
                </c:pt>
                <c:pt idx="74">
                  <c:v>42115</c:v>
                </c:pt>
                <c:pt idx="75">
                  <c:v>42116</c:v>
                </c:pt>
                <c:pt idx="76">
                  <c:v>42117</c:v>
                </c:pt>
                <c:pt idx="77">
                  <c:v>42118</c:v>
                </c:pt>
                <c:pt idx="78">
                  <c:v>42121</c:v>
                </c:pt>
                <c:pt idx="79">
                  <c:v>42122</c:v>
                </c:pt>
                <c:pt idx="80">
                  <c:v>42123</c:v>
                </c:pt>
                <c:pt idx="81">
                  <c:v>42124</c:v>
                </c:pt>
                <c:pt idx="82">
                  <c:v>42125</c:v>
                </c:pt>
                <c:pt idx="83">
                  <c:v>42128</c:v>
                </c:pt>
                <c:pt idx="84">
                  <c:v>42129</c:v>
                </c:pt>
                <c:pt idx="85">
                  <c:v>42130</c:v>
                </c:pt>
                <c:pt idx="86">
                  <c:v>42131</c:v>
                </c:pt>
                <c:pt idx="87">
                  <c:v>42132</c:v>
                </c:pt>
                <c:pt idx="88">
                  <c:v>42135</c:v>
                </c:pt>
                <c:pt idx="89">
                  <c:v>42136</c:v>
                </c:pt>
                <c:pt idx="90">
                  <c:v>42137</c:v>
                </c:pt>
                <c:pt idx="91">
                  <c:v>42138</c:v>
                </c:pt>
                <c:pt idx="92">
                  <c:v>42139</c:v>
                </c:pt>
                <c:pt idx="93">
                  <c:v>42142</c:v>
                </c:pt>
                <c:pt idx="94">
                  <c:v>42143</c:v>
                </c:pt>
                <c:pt idx="95">
                  <c:v>42144</c:v>
                </c:pt>
                <c:pt idx="96">
                  <c:v>42145</c:v>
                </c:pt>
                <c:pt idx="97">
                  <c:v>42146</c:v>
                </c:pt>
                <c:pt idx="98">
                  <c:v>42150</c:v>
                </c:pt>
                <c:pt idx="99">
                  <c:v>42151</c:v>
                </c:pt>
                <c:pt idx="100">
                  <c:v>42152</c:v>
                </c:pt>
                <c:pt idx="101">
                  <c:v>42153</c:v>
                </c:pt>
                <c:pt idx="102">
                  <c:v>42156</c:v>
                </c:pt>
                <c:pt idx="103">
                  <c:v>42157</c:v>
                </c:pt>
                <c:pt idx="104">
                  <c:v>42158</c:v>
                </c:pt>
                <c:pt idx="105">
                  <c:v>42159</c:v>
                </c:pt>
                <c:pt idx="106">
                  <c:v>42160</c:v>
                </c:pt>
                <c:pt idx="107">
                  <c:v>42163</c:v>
                </c:pt>
                <c:pt idx="108">
                  <c:v>42164</c:v>
                </c:pt>
                <c:pt idx="109">
                  <c:v>42165</c:v>
                </c:pt>
                <c:pt idx="110">
                  <c:v>42166</c:v>
                </c:pt>
                <c:pt idx="111">
                  <c:v>42167</c:v>
                </c:pt>
                <c:pt idx="112">
                  <c:v>42170</c:v>
                </c:pt>
                <c:pt idx="113">
                  <c:v>42171</c:v>
                </c:pt>
                <c:pt idx="114">
                  <c:v>42172</c:v>
                </c:pt>
                <c:pt idx="115">
                  <c:v>42173</c:v>
                </c:pt>
                <c:pt idx="116">
                  <c:v>42174</c:v>
                </c:pt>
                <c:pt idx="117">
                  <c:v>42177</c:v>
                </c:pt>
                <c:pt idx="118">
                  <c:v>42178</c:v>
                </c:pt>
                <c:pt idx="119">
                  <c:v>42179</c:v>
                </c:pt>
                <c:pt idx="120">
                  <c:v>42180</c:v>
                </c:pt>
                <c:pt idx="121">
                  <c:v>42181</c:v>
                </c:pt>
                <c:pt idx="122">
                  <c:v>42184</c:v>
                </c:pt>
                <c:pt idx="123">
                  <c:v>42185</c:v>
                </c:pt>
                <c:pt idx="124">
                  <c:v>42186</c:v>
                </c:pt>
                <c:pt idx="125">
                  <c:v>42187</c:v>
                </c:pt>
                <c:pt idx="126">
                  <c:v>42191</c:v>
                </c:pt>
                <c:pt idx="127">
                  <c:v>42192</c:v>
                </c:pt>
                <c:pt idx="128">
                  <c:v>42193</c:v>
                </c:pt>
                <c:pt idx="129">
                  <c:v>42194</c:v>
                </c:pt>
                <c:pt idx="130">
                  <c:v>42195</c:v>
                </c:pt>
                <c:pt idx="131">
                  <c:v>42198</c:v>
                </c:pt>
                <c:pt idx="132">
                  <c:v>42199</c:v>
                </c:pt>
                <c:pt idx="133">
                  <c:v>42200</c:v>
                </c:pt>
                <c:pt idx="134">
                  <c:v>42201</c:v>
                </c:pt>
                <c:pt idx="135">
                  <c:v>42202</c:v>
                </c:pt>
                <c:pt idx="136">
                  <c:v>42205</c:v>
                </c:pt>
                <c:pt idx="137">
                  <c:v>42206</c:v>
                </c:pt>
                <c:pt idx="138">
                  <c:v>42207</c:v>
                </c:pt>
                <c:pt idx="139">
                  <c:v>42208</c:v>
                </c:pt>
                <c:pt idx="140">
                  <c:v>42209</c:v>
                </c:pt>
                <c:pt idx="141">
                  <c:v>42212</c:v>
                </c:pt>
                <c:pt idx="142">
                  <c:v>42213</c:v>
                </c:pt>
                <c:pt idx="143">
                  <c:v>42214</c:v>
                </c:pt>
                <c:pt idx="144">
                  <c:v>42215</c:v>
                </c:pt>
                <c:pt idx="145">
                  <c:v>42216</c:v>
                </c:pt>
                <c:pt idx="146">
                  <c:v>42219</c:v>
                </c:pt>
                <c:pt idx="147">
                  <c:v>42220</c:v>
                </c:pt>
                <c:pt idx="148">
                  <c:v>42221</c:v>
                </c:pt>
                <c:pt idx="149">
                  <c:v>42222</c:v>
                </c:pt>
                <c:pt idx="150">
                  <c:v>42223</c:v>
                </c:pt>
                <c:pt idx="151">
                  <c:v>42226</c:v>
                </c:pt>
                <c:pt idx="152">
                  <c:v>42227</c:v>
                </c:pt>
                <c:pt idx="153">
                  <c:v>42228</c:v>
                </c:pt>
                <c:pt idx="154">
                  <c:v>42229</c:v>
                </c:pt>
                <c:pt idx="155">
                  <c:v>42230</c:v>
                </c:pt>
                <c:pt idx="156">
                  <c:v>42233</c:v>
                </c:pt>
                <c:pt idx="157">
                  <c:v>42234</c:v>
                </c:pt>
                <c:pt idx="158">
                  <c:v>42235</c:v>
                </c:pt>
                <c:pt idx="159">
                  <c:v>42236</c:v>
                </c:pt>
                <c:pt idx="160">
                  <c:v>42237</c:v>
                </c:pt>
                <c:pt idx="161">
                  <c:v>42240</c:v>
                </c:pt>
                <c:pt idx="162">
                  <c:v>42241</c:v>
                </c:pt>
                <c:pt idx="163">
                  <c:v>42242</c:v>
                </c:pt>
                <c:pt idx="164">
                  <c:v>42243</c:v>
                </c:pt>
                <c:pt idx="165">
                  <c:v>42244</c:v>
                </c:pt>
                <c:pt idx="166">
                  <c:v>42247</c:v>
                </c:pt>
                <c:pt idx="167">
                  <c:v>42248</c:v>
                </c:pt>
                <c:pt idx="168">
                  <c:v>42249</c:v>
                </c:pt>
                <c:pt idx="169">
                  <c:v>42250</c:v>
                </c:pt>
                <c:pt idx="170">
                  <c:v>42251</c:v>
                </c:pt>
                <c:pt idx="171">
                  <c:v>42255</c:v>
                </c:pt>
                <c:pt idx="172">
                  <c:v>42256</c:v>
                </c:pt>
                <c:pt idx="173">
                  <c:v>42257</c:v>
                </c:pt>
                <c:pt idx="174">
                  <c:v>42258</c:v>
                </c:pt>
                <c:pt idx="175">
                  <c:v>42261</c:v>
                </c:pt>
                <c:pt idx="176">
                  <c:v>42262</c:v>
                </c:pt>
                <c:pt idx="177">
                  <c:v>42263</c:v>
                </c:pt>
                <c:pt idx="178">
                  <c:v>42264</c:v>
                </c:pt>
                <c:pt idx="179">
                  <c:v>42265</c:v>
                </c:pt>
                <c:pt idx="180">
                  <c:v>42268</c:v>
                </c:pt>
                <c:pt idx="181">
                  <c:v>42269</c:v>
                </c:pt>
                <c:pt idx="182">
                  <c:v>42270</c:v>
                </c:pt>
                <c:pt idx="183">
                  <c:v>42271</c:v>
                </c:pt>
                <c:pt idx="184">
                  <c:v>42272</c:v>
                </c:pt>
                <c:pt idx="185">
                  <c:v>42275</c:v>
                </c:pt>
                <c:pt idx="186">
                  <c:v>42276</c:v>
                </c:pt>
                <c:pt idx="187">
                  <c:v>42277</c:v>
                </c:pt>
                <c:pt idx="188">
                  <c:v>42278</c:v>
                </c:pt>
                <c:pt idx="189">
                  <c:v>42279</c:v>
                </c:pt>
                <c:pt idx="190">
                  <c:v>42282</c:v>
                </c:pt>
                <c:pt idx="191">
                  <c:v>42283</c:v>
                </c:pt>
                <c:pt idx="192">
                  <c:v>42284</c:v>
                </c:pt>
                <c:pt idx="193">
                  <c:v>42285</c:v>
                </c:pt>
                <c:pt idx="194">
                  <c:v>42286</c:v>
                </c:pt>
                <c:pt idx="195">
                  <c:v>42289</c:v>
                </c:pt>
                <c:pt idx="196">
                  <c:v>42290</c:v>
                </c:pt>
                <c:pt idx="197">
                  <c:v>42291</c:v>
                </c:pt>
                <c:pt idx="198">
                  <c:v>42292</c:v>
                </c:pt>
                <c:pt idx="199">
                  <c:v>42293</c:v>
                </c:pt>
                <c:pt idx="200">
                  <c:v>42296</c:v>
                </c:pt>
                <c:pt idx="201">
                  <c:v>42297</c:v>
                </c:pt>
                <c:pt idx="202">
                  <c:v>42298</c:v>
                </c:pt>
                <c:pt idx="203">
                  <c:v>42299</c:v>
                </c:pt>
                <c:pt idx="204">
                  <c:v>42300</c:v>
                </c:pt>
                <c:pt idx="205">
                  <c:v>42303</c:v>
                </c:pt>
                <c:pt idx="206">
                  <c:v>42304</c:v>
                </c:pt>
                <c:pt idx="207">
                  <c:v>42305</c:v>
                </c:pt>
                <c:pt idx="208">
                  <c:v>42306</c:v>
                </c:pt>
                <c:pt idx="209">
                  <c:v>42307</c:v>
                </c:pt>
                <c:pt idx="210">
                  <c:v>42310</c:v>
                </c:pt>
                <c:pt idx="211">
                  <c:v>42311</c:v>
                </c:pt>
                <c:pt idx="212">
                  <c:v>42312</c:v>
                </c:pt>
                <c:pt idx="213">
                  <c:v>42313</c:v>
                </c:pt>
                <c:pt idx="214">
                  <c:v>42314</c:v>
                </c:pt>
                <c:pt idx="215">
                  <c:v>42317</c:v>
                </c:pt>
                <c:pt idx="216">
                  <c:v>42318</c:v>
                </c:pt>
                <c:pt idx="217">
                  <c:v>42319</c:v>
                </c:pt>
                <c:pt idx="218">
                  <c:v>42320</c:v>
                </c:pt>
                <c:pt idx="219">
                  <c:v>42321</c:v>
                </c:pt>
                <c:pt idx="220">
                  <c:v>42324</c:v>
                </c:pt>
                <c:pt idx="221">
                  <c:v>42325</c:v>
                </c:pt>
                <c:pt idx="222">
                  <c:v>42326</c:v>
                </c:pt>
                <c:pt idx="223">
                  <c:v>42327</c:v>
                </c:pt>
                <c:pt idx="224">
                  <c:v>42328</c:v>
                </c:pt>
                <c:pt idx="225">
                  <c:v>42331</c:v>
                </c:pt>
                <c:pt idx="226">
                  <c:v>42332</c:v>
                </c:pt>
                <c:pt idx="227">
                  <c:v>42333</c:v>
                </c:pt>
                <c:pt idx="228">
                  <c:v>42335</c:v>
                </c:pt>
                <c:pt idx="229">
                  <c:v>42338</c:v>
                </c:pt>
                <c:pt idx="230">
                  <c:v>42339</c:v>
                </c:pt>
                <c:pt idx="231">
                  <c:v>42340</c:v>
                </c:pt>
                <c:pt idx="232">
                  <c:v>42341</c:v>
                </c:pt>
                <c:pt idx="233">
                  <c:v>42342</c:v>
                </c:pt>
                <c:pt idx="234">
                  <c:v>42345</c:v>
                </c:pt>
                <c:pt idx="235">
                  <c:v>42346</c:v>
                </c:pt>
                <c:pt idx="236">
                  <c:v>42347</c:v>
                </c:pt>
                <c:pt idx="237">
                  <c:v>42348</c:v>
                </c:pt>
                <c:pt idx="238">
                  <c:v>42349</c:v>
                </c:pt>
                <c:pt idx="239">
                  <c:v>42352</c:v>
                </c:pt>
                <c:pt idx="240">
                  <c:v>42353</c:v>
                </c:pt>
                <c:pt idx="241">
                  <c:v>42354</c:v>
                </c:pt>
                <c:pt idx="242">
                  <c:v>42355</c:v>
                </c:pt>
                <c:pt idx="243">
                  <c:v>42356</c:v>
                </c:pt>
                <c:pt idx="244">
                  <c:v>42359</c:v>
                </c:pt>
                <c:pt idx="245">
                  <c:v>42360</c:v>
                </c:pt>
                <c:pt idx="246">
                  <c:v>42361</c:v>
                </c:pt>
                <c:pt idx="247">
                  <c:v>42362</c:v>
                </c:pt>
                <c:pt idx="248">
                  <c:v>42366</c:v>
                </c:pt>
                <c:pt idx="249">
                  <c:v>42367</c:v>
                </c:pt>
                <c:pt idx="250">
                  <c:v>42368</c:v>
                </c:pt>
                <c:pt idx="251">
                  <c:v>42369</c:v>
                </c:pt>
                <c:pt idx="252">
                  <c:v>42373</c:v>
                </c:pt>
                <c:pt idx="253">
                  <c:v>42374</c:v>
                </c:pt>
                <c:pt idx="254">
                  <c:v>42375</c:v>
                </c:pt>
                <c:pt idx="255">
                  <c:v>42376</c:v>
                </c:pt>
                <c:pt idx="256">
                  <c:v>42377</c:v>
                </c:pt>
                <c:pt idx="257">
                  <c:v>42380</c:v>
                </c:pt>
                <c:pt idx="258">
                  <c:v>42381</c:v>
                </c:pt>
                <c:pt idx="259">
                  <c:v>42382</c:v>
                </c:pt>
                <c:pt idx="260">
                  <c:v>42383</c:v>
                </c:pt>
                <c:pt idx="261">
                  <c:v>42384</c:v>
                </c:pt>
                <c:pt idx="262">
                  <c:v>42388</c:v>
                </c:pt>
                <c:pt idx="263">
                  <c:v>42389</c:v>
                </c:pt>
                <c:pt idx="264">
                  <c:v>42390</c:v>
                </c:pt>
                <c:pt idx="265">
                  <c:v>42391</c:v>
                </c:pt>
                <c:pt idx="266">
                  <c:v>42394</c:v>
                </c:pt>
                <c:pt idx="267">
                  <c:v>42395</c:v>
                </c:pt>
                <c:pt idx="268">
                  <c:v>42396</c:v>
                </c:pt>
                <c:pt idx="269">
                  <c:v>42397</c:v>
                </c:pt>
                <c:pt idx="270">
                  <c:v>42398</c:v>
                </c:pt>
                <c:pt idx="271">
                  <c:v>42401</c:v>
                </c:pt>
                <c:pt idx="272">
                  <c:v>42402</c:v>
                </c:pt>
                <c:pt idx="273">
                  <c:v>42403</c:v>
                </c:pt>
                <c:pt idx="274">
                  <c:v>42404</c:v>
                </c:pt>
                <c:pt idx="275">
                  <c:v>42405</c:v>
                </c:pt>
                <c:pt idx="276">
                  <c:v>42408</c:v>
                </c:pt>
                <c:pt idx="277">
                  <c:v>42409</c:v>
                </c:pt>
                <c:pt idx="278">
                  <c:v>42410</c:v>
                </c:pt>
                <c:pt idx="279">
                  <c:v>42411</c:v>
                </c:pt>
                <c:pt idx="280">
                  <c:v>42412</c:v>
                </c:pt>
                <c:pt idx="281">
                  <c:v>42416</c:v>
                </c:pt>
                <c:pt idx="282">
                  <c:v>42417</c:v>
                </c:pt>
                <c:pt idx="283">
                  <c:v>42418</c:v>
                </c:pt>
                <c:pt idx="284">
                  <c:v>42419</c:v>
                </c:pt>
                <c:pt idx="285">
                  <c:v>42422</c:v>
                </c:pt>
                <c:pt idx="286">
                  <c:v>42423</c:v>
                </c:pt>
                <c:pt idx="287">
                  <c:v>42424</c:v>
                </c:pt>
                <c:pt idx="288">
                  <c:v>42425</c:v>
                </c:pt>
                <c:pt idx="289">
                  <c:v>42426</c:v>
                </c:pt>
                <c:pt idx="290">
                  <c:v>42429</c:v>
                </c:pt>
                <c:pt idx="291">
                  <c:v>42430</c:v>
                </c:pt>
                <c:pt idx="292">
                  <c:v>42431</c:v>
                </c:pt>
                <c:pt idx="293">
                  <c:v>42432</c:v>
                </c:pt>
                <c:pt idx="294">
                  <c:v>42433</c:v>
                </c:pt>
                <c:pt idx="295">
                  <c:v>42436</c:v>
                </c:pt>
                <c:pt idx="296">
                  <c:v>42437</c:v>
                </c:pt>
                <c:pt idx="297">
                  <c:v>42438</c:v>
                </c:pt>
                <c:pt idx="298">
                  <c:v>42439</c:v>
                </c:pt>
                <c:pt idx="299">
                  <c:v>42440</c:v>
                </c:pt>
                <c:pt idx="300">
                  <c:v>42443</c:v>
                </c:pt>
                <c:pt idx="301">
                  <c:v>42444</c:v>
                </c:pt>
                <c:pt idx="302">
                  <c:v>42445</c:v>
                </c:pt>
                <c:pt idx="303">
                  <c:v>42446</c:v>
                </c:pt>
                <c:pt idx="304">
                  <c:v>42447</c:v>
                </c:pt>
                <c:pt idx="305">
                  <c:v>42450</c:v>
                </c:pt>
                <c:pt idx="306">
                  <c:v>42451</c:v>
                </c:pt>
                <c:pt idx="307">
                  <c:v>42452</c:v>
                </c:pt>
                <c:pt idx="308">
                  <c:v>42453</c:v>
                </c:pt>
                <c:pt idx="309">
                  <c:v>42457</c:v>
                </c:pt>
                <c:pt idx="310">
                  <c:v>42458</c:v>
                </c:pt>
                <c:pt idx="311">
                  <c:v>42459</c:v>
                </c:pt>
                <c:pt idx="312">
                  <c:v>42460</c:v>
                </c:pt>
                <c:pt idx="313">
                  <c:v>42461</c:v>
                </c:pt>
                <c:pt idx="314">
                  <c:v>42464</c:v>
                </c:pt>
                <c:pt idx="315">
                  <c:v>42465</c:v>
                </c:pt>
                <c:pt idx="316">
                  <c:v>42466</c:v>
                </c:pt>
                <c:pt idx="317">
                  <c:v>42467</c:v>
                </c:pt>
                <c:pt idx="318">
                  <c:v>42468</c:v>
                </c:pt>
                <c:pt idx="319">
                  <c:v>42471</c:v>
                </c:pt>
                <c:pt idx="320">
                  <c:v>42472</c:v>
                </c:pt>
                <c:pt idx="321">
                  <c:v>42473</c:v>
                </c:pt>
                <c:pt idx="322">
                  <c:v>42474</c:v>
                </c:pt>
                <c:pt idx="323">
                  <c:v>42475</c:v>
                </c:pt>
                <c:pt idx="324">
                  <c:v>42478</c:v>
                </c:pt>
                <c:pt idx="325">
                  <c:v>42479</c:v>
                </c:pt>
                <c:pt idx="326">
                  <c:v>42480</c:v>
                </c:pt>
                <c:pt idx="327">
                  <c:v>42481</c:v>
                </c:pt>
                <c:pt idx="328">
                  <c:v>42482</c:v>
                </c:pt>
                <c:pt idx="329">
                  <c:v>42485</c:v>
                </c:pt>
                <c:pt idx="330">
                  <c:v>42486</c:v>
                </c:pt>
                <c:pt idx="331">
                  <c:v>42487</c:v>
                </c:pt>
                <c:pt idx="332">
                  <c:v>42488</c:v>
                </c:pt>
                <c:pt idx="333">
                  <c:v>42489</c:v>
                </c:pt>
                <c:pt idx="334">
                  <c:v>42492</c:v>
                </c:pt>
                <c:pt idx="335">
                  <c:v>42493</c:v>
                </c:pt>
                <c:pt idx="336">
                  <c:v>42494</c:v>
                </c:pt>
                <c:pt idx="337">
                  <c:v>42495</c:v>
                </c:pt>
                <c:pt idx="338">
                  <c:v>42496</c:v>
                </c:pt>
                <c:pt idx="339">
                  <c:v>42499</c:v>
                </c:pt>
                <c:pt idx="340">
                  <c:v>42500</c:v>
                </c:pt>
                <c:pt idx="341">
                  <c:v>42501</c:v>
                </c:pt>
                <c:pt idx="342">
                  <c:v>42502</c:v>
                </c:pt>
                <c:pt idx="343">
                  <c:v>42503</c:v>
                </c:pt>
                <c:pt idx="344">
                  <c:v>42506</c:v>
                </c:pt>
                <c:pt idx="345">
                  <c:v>42507</c:v>
                </c:pt>
                <c:pt idx="346">
                  <c:v>42508</c:v>
                </c:pt>
                <c:pt idx="347">
                  <c:v>42509</c:v>
                </c:pt>
                <c:pt idx="348">
                  <c:v>42510</c:v>
                </c:pt>
                <c:pt idx="349">
                  <c:v>42513</c:v>
                </c:pt>
                <c:pt idx="350">
                  <c:v>42514</c:v>
                </c:pt>
                <c:pt idx="351">
                  <c:v>42515</c:v>
                </c:pt>
                <c:pt idx="352">
                  <c:v>42516</c:v>
                </c:pt>
                <c:pt idx="353">
                  <c:v>42517</c:v>
                </c:pt>
                <c:pt idx="354">
                  <c:v>42521</c:v>
                </c:pt>
                <c:pt idx="355">
                  <c:v>42522</c:v>
                </c:pt>
                <c:pt idx="356">
                  <c:v>42523</c:v>
                </c:pt>
                <c:pt idx="357">
                  <c:v>42524</c:v>
                </c:pt>
                <c:pt idx="358">
                  <c:v>42527</c:v>
                </c:pt>
                <c:pt idx="359">
                  <c:v>42528</c:v>
                </c:pt>
                <c:pt idx="360">
                  <c:v>42529</c:v>
                </c:pt>
                <c:pt idx="361">
                  <c:v>42530</c:v>
                </c:pt>
                <c:pt idx="362">
                  <c:v>42531</c:v>
                </c:pt>
                <c:pt idx="363">
                  <c:v>42534</c:v>
                </c:pt>
                <c:pt idx="364">
                  <c:v>42535</c:v>
                </c:pt>
                <c:pt idx="365">
                  <c:v>42536</c:v>
                </c:pt>
                <c:pt idx="366">
                  <c:v>42537</c:v>
                </c:pt>
                <c:pt idx="367">
                  <c:v>42538</c:v>
                </c:pt>
                <c:pt idx="368">
                  <c:v>42541</c:v>
                </c:pt>
                <c:pt idx="369">
                  <c:v>42542</c:v>
                </c:pt>
                <c:pt idx="370">
                  <c:v>42543</c:v>
                </c:pt>
                <c:pt idx="371">
                  <c:v>42544</c:v>
                </c:pt>
                <c:pt idx="372">
                  <c:v>42545</c:v>
                </c:pt>
                <c:pt idx="373">
                  <c:v>42548</c:v>
                </c:pt>
                <c:pt idx="374">
                  <c:v>42549</c:v>
                </c:pt>
                <c:pt idx="375">
                  <c:v>42550</c:v>
                </c:pt>
                <c:pt idx="376">
                  <c:v>42551</c:v>
                </c:pt>
                <c:pt idx="377">
                  <c:v>42552</c:v>
                </c:pt>
                <c:pt idx="378">
                  <c:v>42556</c:v>
                </c:pt>
                <c:pt idx="379">
                  <c:v>42557</c:v>
                </c:pt>
                <c:pt idx="380">
                  <c:v>42558</c:v>
                </c:pt>
                <c:pt idx="381">
                  <c:v>42559</c:v>
                </c:pt>
                <c:pt idx="382">
                  <c:v>42562</c:v>
                </c:pt>
                <c:pt idx="383">
                  <c:v>42563</c:v>
                </c:pt>
                <c:pt idx="384">
                  <c:v>42564</c:v>
                </c:pt>
                <c:pt idx="385">
                  <c:v>42565</c:v>
                </c:pt>
                <c:pt idx="386">
                  <c:v>42566</c:v>
                </c:pt>
                <c:pt idx="387">
                  <c:v>42569</c:v>
                </c:pt>
                <c:pt idx="388">
                  <c:v>42570</c:v>
                </c:pt>
                <c:pt idx="389">
                  <c:v>42571</c:v>
                </c:pt>
                <c:pt idx="390">
                  <c:v>42572</c:v>
                </c:pt>
                <c:pt idx="391">
                  <c:v>42573</c:v>
                </c:pt>
                <c:pt idx="392">
                  <c:v>42576</c:v>
                </c:pt>
                <c:pt idx="393">
                  <c:v>42577</c:v>
                </c:pt>
                <c:pt idx="394">
                  <c:v>42578</c:v>
                </c:pt>
                <c:pt idx="395">
                  <c:v>42579</c:v>
                </c:pt>
                <c:pt idx="396">
                  <c:v>42580</c:v>
                </c:pt>
                <c:pt idx="397">
                  <c:v>42583</c:v>
                </c:pt>
                <c:pt idx="398">
                  <c:v>42584</c:v>
                </c:pt>
                <c:pt idx="399">
                  <c:v>42585</c:v>
                </c:pt>
                <c:pt idx="400">
                  <c:v>42586</c:v>
                </c:pt>
                <c:pt idx="401">
                  <c:v>42587</c:v>
                </c:pt>
                <c:pt idx="402">
                  <c:v>42590</c:v>
                </c:pt>
                <c:pt idx="403">
                  <c:v>42591</c:v>
                </c:pt>
                <c:pt idx="404">
                  <c:v>42592</c:v>
                </c:pt>
                <c:pt idx="405">
                  <c:v>42593</c:v>
                </c:pt>
                <c:pt idx="406">
                  <c:v>42594</c:v>
                </c:pt>
                <c:pt idx="407">
                  <c:v>42597</c:v>
                </c:pt>
                <c:pt idx="408">
                  <c:v>42598</c:v>
                </c:pt>
                <c:pt idx="409">
                  <c:v>42599</c:v>
                </c:pt>
                <c:pt idx="410">
                  <c:v>42600</c:v>
                </c:pt>
                <c:pt idx="411">
                  <c:v>42601</c:v>
                </c:pt>
                <c:pt idx="412">
                  <c:v>42604</c:v>
                </c:pt>
                <c:pt idx="413">
                  <c:v>42605</c:v>
                </c:pt>
                <c:pt idx="414">
                  <c:v>42606</c:v>
                </c:pt>
                <c:pt idx="415">
                  <c:v>42607</c:v>
                </c:pt>
                <c:pt idx="416">
                  <c:v>42608</c:v>
                </c:pt>
                <c:pt idx="417">
                  <c:v>42611</c:v>
                </c:pt>
                <c:pt idx="418">
                  <c:v>42612</c:v>
                </c:pt>
                <c:pt idx="419">
                  <c:v>42613</c:v>
                </c:pt>
                <c:pt idx="420">
                  <c:v>42614</c:v>
                </c:pt>
                <c:pt idx="421">
                  <c:v>42615</c:v>
                </c:pt>
                <c:pt idx="422">
                  <c:v>42619</c:v>
                </c:pt>
                <c:pt idx="423">
                  <c:v>42620</c:v>
                </c:pt>
                <c:pt idx="424">
                  <c:v>42621</c:v>
                </c:pt>
                <c:pt idx="425">
                  <c:v>42622</c:v>
                </c:pt>
                <c:pt idx="426">
                  <c:v>42625</c:v>
                </c:pt>
                <c:pt idx="427">
                  <c:v>42626</c:v>
                </c:pt>
                <c:pt idx="428">
                  <c:v>42627</c:v>
                </c:pt>
                <c:pt idx="429">
                  <c:v>42628</c:v>
                </c:pt>
                <c:pt idx="430">
                  <c:v>42629</c:v>
                </c:pt>
                <c:pt idx="431">
                  <c:v>42632</c:v>
                </c:pt>
                <c:pt idx="432">
                  <c:v>42633</c:v>
                </c:pt>
                <c:pt idx="433">
                  <c:v>42634</c:v>
                </c:pt>
                <c:pt idx="434">
                  <c:v>42635</c:v>
                </c:pt>
                <c:pt idx="435">
                  <c:v>42636</c:v>
                </c:pt>
                <c:pt idx="436">
                  <c:v>42639</c:v>
                </c:pt>
                <c:pt idx="437">
                  <c:v>42640</c:v>
                </c:pt>
                <c:pt idx="438">
                  <c:v>42641</c:v>
                </c:pt>
                <c:pt idx="439">
                  <c:v>42642</c:v>
                </c:pt>
                <c:pt idx="440">
                  <c:v>42643</c:v>
                </c:pt>
                <c:pt idx="441">
                  <c:v>42646</c:v>
                </c:pt>
                <c:pt idx="442">
                  <c:v>42647</c:v>
                </c:pt>
                <c:pt idx="443">
                  <c:v>42648</c:v>
                </c:pt>
                <c:pt idx="444">
                  <c:v>42649</c:v>
                </c:pt>
                <c:pt idx="445">
                  <c:v>42650</c:v>
                </c:pt>
                <c:pt idx="446">
                  <c:v>42653</c:v>
                </c:pt>
                <c:pt idx="447">
                  <c:v>42654</c:v>
                </c:pt>
                <c:pt idx="448">
                  <c:v>42655</c:v>
                </c:pt>
                <c:pt idx="449">
                  <c:v>42656</c:v>
                </c:pt>
                <c:pt idx="450">
                  <c:v>42657</c:v>
                </c:pt>
                <c:pt idx="451">
                  <c:v>42660</c:v>
                </c:pt>
                <c:pt idx="452">
                  <c:v>42661</c:v>
                </c:pt>
                <c:pt idx="453">
                  <c:v>42662</c:v>
                </c:pt>
                <c:pt idx="454">
                  <c:v>42663</c:v>
                </c:pt>
                <c:pt idx="455">
                  <c:v>42664</c:v>
                </c:pt>
                <c:pt idx="456">
                  <c:v>42667</c:v>
                </c:pt>
                <c:pt idx="457">
                  <c:v>42668</c:v>
                </c:pt>
                <c:pt idx="458">
                  <c:v>42669</c:v>
                </c:pt>
                <c:pt idx="459">
                  <c:v>42670</c:v>
                </c:pt>
                <c:pt idx="460">
                  <c:v>42671</c:v>
                </c:pt>
                <c:pt idx="461">
                  <c:v>42674</c:v>
                </c:pt>
                <c:pt idx="462">
                  <c:v>42675</c:v>
                </c:pt>
                <c:pt idx="463">
                  <c:v>42676</c:v>
                </c:pt>
                <c:pt idx="464">
                  <c:v>42677</c:v>
                </c:pt>
                <c:pt idx="465">
                  <c:v>42678</c:v>
                </c:pt>
                <c:pt idx="466">
                  <c:v>42681</c:v>
                </c:pt>
                <c:pt idx="467">
                  <c:v>42682</c:v>
                </c:pt>
                <c:pt idx="468">
                  <c:v>42683</c:v>
                </c:pt>
                <c:pt idx="469">
                  <c:v>42684</c:v>
                </c:pt>
                <c:pt idx="470">
                  <c:v>42685</c:v>
                </c:pt>
                <c:pt idx="471">
                  <c:v>42688</c:v>
                </c:pt>
                <c:pt idx="472">
                  <c:v>42689</c:v>
                </c:pt>
                <c:pt idx="473">
                  <c:v>42690</c:v>
                </c:pt>
                <c:pt idx="474">
                  <c:v>42691</c:v>
                </c:pt>
                <c:pt idx="475">
                  <c:v>42692</c:v>
                </c:pt>
                <c:pt idx="476">
                  <c:v>42695</c:v>
                </c:pt>
                <c:pt idx="477">
                  <c:v>42696</c:v>
                </c:pt>
                <c:pt idx="478">
                  <c:v>42697</c:v>
                </c:pt>
                <c:pt idx="479">
                  <c:v>42699</c:v>
                </c:pt>
                <c:pt idx="480">
                  <c:v>42702</c:v>
                </c:pt>
                <c:pt idx="481">
                  <c:v>42703</c:v>
                </c:pt>
                <c:pt idx="482">
                  <c:v>42704</c:v>
                </c:pt>
                <c:pt idx="483">
                  <c:v>42705</c:v>
                </c:pt>
                <c:pt idx="484">
                  <c:v>42706</c:v>
                </c:pt>
                <c:pt idx="485">
                  <c:v>42709</c:v>
                </c:pt>
                <c:pt idx="486">
                  <c:v>42710</c:v>
                </c:pt>
                <c:pt idx="487">
                  <c:v>42711</c:v>
                </c:pt>
                <c:pt idx="488">
                  <c:v>42712</c:v>
                </c:pt>
                <c:pt idx="489">
                  <c:v>42713</c:v>
                </c:pt>
                <c:pt idx="490">
                  <c:v>42716</c:v>
                </c:pt>
                <c:pt idx="491">
                  <c:v>42717</c:v>
                </c:pt>
                <c:pt idx="492">
                  <c:v>42718</c:v>
                </c:pt>
                <c:pt idx="493">
                  <c:v>42719</c:v>
                </c:pt>
                <c:pt idx="494">
                  <c:v>42720</c:v>
                </c:pt>
                <c:pt idx="495">
                  <c:v>42723</c:v>
                </c:pt>
                <c:pt idx="496">
                  <c:v>42724</c:v>
                </c:pt>
                <c:pt idx="497">
                  <c:v>42725</c:v>
                </c:pt>
                <c:pt idx="498">
                  <c:v>42726</c:v>
                </c:pt>
                <c:pt idx="499">
                  <c:v>42727</c:v>
                </c:pt>
                <c:pt idx="500">
                  <c:v>42731</c:v>
                </c:pt>
                <c:pt idx="501">
                  <c:v>42732</c:v>
                </c:pt>
                <c:pt idx="502">
                  <c:v>42733</c:v>
                </c:pt>
                <c:pt idx="503">
                  <c:v>42734</c:v>
                </c:pt>
                <c:pt idx="504">
                  <c:v>42738</c:v>
                </c:pt>
                <c:pt idx="505">
                  <c:v>42739</c:v>
                </c:pt>
                <c:pt idx="506">
                  <c:v>42740</c:v>
                </c:pt>
                <c:pt idx="507">
                  <c:v>42741</c:v>
                </c:pt>
                <c:pt idx="508">
                  <c:v>42744</c:v>
                </c:pt>
                <c:pt idx="509">
                  <c:v>42745</c:v>
                </c:pt>
                <c:pt idx="510">
                  <c:v>42746</c:v>
                </c:pt>
                <c:pt idx="511">
                  <c:v>42747</c:v>
                </c:pt>
                <c:pt idx="512">
                  <c:v>42748</c:v>
                </c:pt>
                <c:pt idx="513">
                  <c:v>42752</c:v>
                </c:pt>
                <c:pt idx="514">
                  <c:v>42753</c:v>
                </c:pt>
                <c:pt idx="515">
                  <c:v>42754</c:v>
                </c:pt>
                <c:pt idx="516">
                  <c:v>42755</c:v>
                </c:pt>
                <c:pt idx="517">
                  <c:v>42758</c:v>
                </c:pt>
                <c:pt idx="518">
                  <c:v>42759</c:v>
                </c:pt>
                <c:pt idx="519">
                  <c:v>42760</c:v>
                </c:pt>
                <c:pt idx="520">
                  <c:v>42761</c:v>
                </c:pt>
                <c:pt idx="521">
                  <c:v>42762</c:v>
                </c:pt>
                <c:pt idx="522">
                  <c:v>42765</c:v>
                </c:pt>
                <c:pt idx="523">
                  <c:v>42766</c:v>
                </c:pt>
                <c:pt idx="524">
                  <c:v>42767</c:v>
                </c:pt>
                <c:pt idx="525">
                  <c:v>42768</c:v>
                </c:pt>
                <c:pt idx="526">
                  <c:v>42769</c:v>
                </c:pt>
                <c:pt idx="527">
                  <c:v>42772</c:v>
                </c:pt>
                <c:pt idx="528">
                  <c:v>42773</c:v>
                </c:pt>
                <c:pt idx="529">
                  <c:v>42774</c:v>
                </c:pt>
                <c:pt idx="530">
                  <c:v>42775</c:v>
                </c:pt>
                <c:pt idx="531">
                  <c:v>42776</c:v>
                </c:pt>
                <c:pt idx="532">
                  <c:v>42779</c:v>
                </c:pt>
                <c:pt idx="533">
                  <c:v>42780</c:v>
                </c:pt>
                <c:pt idx="534">
                  <c:v>42781</c:v>
                </c:pt>
                <c:pt idx="535">
                  <c:v>42782</c:v>
                </c:pt>
                <c:pt idx="536">
                  <c:v>42783</c:v>
                </c:pt>
                <c:pt idx="537">
                  <c:v>42787</c:v>
                </c:pt>
                <c:pt idx="538">
                  <c:v>42788</c:v>
                </c:pt>
                <c:pt idx="539">
                  <c:v>42789</c:v>
                </c:pt>
                <c:pt idx="540">
                  <c:v>42790</c:v>
                </c:pt>
                <c:pt idx="541">
                  <c:v>42793</c:v>
                </c:pt>
                <c:pt idx="542">
                  <c:v>42794</c:v>
                </c:pt>
                <c:pt idx="543">
                  <c:v>42795</c:v>
                </c:pt>
                <c:pt idx="544">
                  <c:v>42796</c:v>
                </c:pt>
                <c:pt idx="545">
                  <c:v>42797</c:v>
                </c:pt>
                <c:pt idx="546">
                  <c:v>42800</c:v>
                </c:pt>
                <c:pt idx="547">
                  <c:v>42801</c:v>
                </c:pt>
                <c:pt idx="548">
                  <c:v>42802</c:v>
                </c:pt>
                <c:pt idx="549">
                  <c:v>42803</c:v>
                </c:pt>
                <c:pt idx="550">
                  <c:v>42804</c:v>
                </c:pt>
                <c:pt idx="551">
                  <c:v>42807</c:v>
                </c:pt>
                <c:pt idx="552">
                  <c:v>42808</c:v>
                </c:pt>
                <c:pt idx="553">
                  <c:v>42809</c:v>
                </c:pt>
                <c:pt idx="554">
                  <c:v>42810</c:v>
                </c:pt>
                <c:pt idx="555">
                  <c:v>42811</c:v>
                </c:pt>
                <c:pt idx="556">
                  <c:v>42814</c:v>
                </c:pt>
                <c:pt idx="557">
                  <c:v>42815</c:v>
                </c:pt>
                <c:pt idx="558">
                  <c:v>42816</c:v>
                </c:pt>
                <c:pt idx="559">
                  <c:v>42817</c:v>
                </c:pt>
                <c:pt idx="560">
                  <c:v>42818</c:v>
                </c:pt>
                <c:pt idx="561">
                  <c:v>42821</c:v>
                </c:pt>
                <c:pt idx="562">
                  <c:v>42822</c:v>
                </c:pt>
                <c:pt idx="563">
                  <c:v>42823</c:v>
                </c:pt>
                <c:pt idx="564">
                  <c:v>42824</c:v>
                </c:pt>
                <c:pt idx="565">
                  <c:v>42825</c:v>
                </c:pt>
                <c:pt idx="566">
                  <c:v>42828</c:v>
                </c:pt>
                <c:pt idx="567">
                  <c:v>42829</c:v>
                </c:pt>
                <c:pt idx="568">
                  <c:v>42830</c:v>
                </c:pt>
                <c:pt idx="569">
                  <c:v>42831</c:v>
                </c:pt>
                <c:pt idx="570">
                  <c:v>42832</c:v>
                </c:pt>
                <c:pt idx="571">
                  <c:v>42835</c:v>
                </c:pt>
                <c:pt idx="572">
                  <c:v>42836</c:v>
                </c:pt>
                <c:pt idx="573">
                  <c:v>42837</c:v>
                </c:pt>
                <c:pt idx="574">
                  <c:v>42838</c:v>
                </c:pt>
                <c:pt idx="575">
                  <c:v>42842</c:v>
                </c:pt>
                <c:pt idx="576">
                  <c:v>42843</c:v>
                </c:pt>
                <c:pt idx="577">
                  <c:v>42844</c:v>
                </c:pt>
                <c:pt idx="578">
                  <c:v>42845</c:v>
                </c:pt>
                <c:pt idx="579">
                  <c:v>42846</c:v>
                </c:pt>
                <c:pt idx="580">
                  <c:v>42849</c:v>
                </c:pt>
                <c:pt idx="581">
                  <c:v>42850</c:v>
                </c:pt>
                <c:pt idx="582">
                  <c:v>42851</c:v>
                </c:pt>
                <c:pt idx="583">
                  <c:v>42852</c:v>
                </c:pt>
                <c:pt idx="584">
                  <c:v>42853</c:v>
                </c:pt>
                <c:pt idx="585">
                  <c:v>42856</c:v>
                </c:pt>
                <c:pt idx="586">
                  <c:v>42857</c:v>
                </c:pt>
                <c:pt idx="587">
                  <c:v>42858</c:v>
                </c:pt>
                <c:pt idx="588">
                  <c:v>42859</c:v>
                </c:pt>
                <c:pt idx="589">
                  <c:v>42860</c:v>
                </c:pt>
                <c:pt idx="590">
                  <c:v>42863</c:v>
                </c:pt>
                <c:pt idx="591">
                  <c:v>42864</c:v>
                </c:pt>
                <c:pt idx="592">
                  <c:v>42865</c:v>
                </c:pt>
                <c:pt idx="593">
                  <c:v>42866</c:v>
                </c:pt>
                <c:pt idx="594">
                  <c:v>42867</c:v>
                </c:pt>
                <c:pt idx="595">
                  <c:v>42870</c:v>
                </c:pt>
                <c:pt idx="596">
                  <c:v>42871</c:v>
                </c:pt>
                <c:pt idx="597">
                  <c:v>42872</c:v>
                </c:pt>
                <c:pt idx="598">
                  <c:v>42873</c:v>
                </c:pt>
                <c:pt idx="599">
                  <c:v>42874</c:v>
                </c:pt>
                <c:pt idx="600">
                  <c:v>42877</c:v>
                </c:pt>
                <c:pt idx="601">
                  <c:v>42878</c:v>
                </c:pt>
                <c:pt idx="602">
                  <c:v>42879</c:v>
                </c:pt>
                <c:pt idx="603">
                  <c:v>42880</c:v>
                </c:pt>
                <c:pt idx="604">
                  <c:v>42881</c:v>
                </c:pt>
                <c:pt idx="605">
                  <c:v>42885</c:v>
                </c:pt>
                <c:pt idx="606">
                  <c:v>42886</c:v>
                </c:pt>
                <c:pt idx="607">
                  <c:v>42887</c:v>
                </c:pt>
                <c:pt idx="608">
                  <c:v>42888</c:v>
                </c:pt>
                <c:pt idx="609">
                  <c:v>42891</c:v>
                </c:pt>
                <c:pt idx="610">
                  <c:v>42892</c:v>
                </c:pt>
                <c:pt idx="611">
                  <c:v>42893</c:v>
                </c:pt>
                <c:pt idx="612">
                  <c:v>42894</c:v>
                </c:pt>
                <c:pt idx="613">
                  <c:v>42895</c:v>
                </c:pt>
                <c:pt idx="614">
                  <c:v>42898</c:v>
                </c:pt>
                <c:pt idx="615">
                  <c:v>42899</c:v>
                </c:pt>
                <c:pt idx="616">
                  <c:v>42900</c:v>
                </c:pt>
                <c:pt idx="617">
                  <c:v>42901</c:v>
                </c:pt>
                <c:pt idx="618">
                  <c:v>42902</c:v>
                </c:pt>
                <c:pt idx="619">
                  <c:v>42905</c:v>
                </c:pt>
                <c:pt idx="620">
                  <c:v>42906</c:v>
                </c:pt>
                <c:pt idx="621">
                  <c:v>42907</c:v>
                </c:pt>
                <c:pt idx="622">
                  <c:v>42908</c:v>
                </c:pt>
                <c:pt idx="623">
                  <c:v>42909</c:v>
                </c:pt>
                <c:pt idx="624">
                  <c:v>42912</c:v>
                </c:pt>
                <c:pt idx="625">
                  <c:v>42913</c:v>
                </c:pt>
                <c:pt idx="626">
                  <c:v>42914</c:v>
                </c:pt>
                <c:pt idx="627">
                  <c:v>42915</c:v>
                </c:pt>
                <c:pt idx="628">
                  <c:v>42916</c:v>
                </c:pt>
                <c:pt idx="629">
                  <c:v>42919</c:v>
                </c:pt>
                <c:pt idx="630">
                  <c:v>42921</c:v>
                </c:pt>
                <c:pt idx="631">
                  <c:v>42922</c:v>
                </c:pt>
                <c:pt idx="632">
                  <c:v>42923</c:v>
                </c:pt>
                <c:pt idx="633">
                  <c:v>42926</c:v>
                </c:pt>
                <c:pt idx="634">
                  <c:v>42927</c:v>
                </c:pt>
                <c:pt idx="635">
                  <c:v>42928</c:v>
                </c:pt>
                <c:pt idx="636">
                  <c:v>42929</c:v>
                </c:pt>
                <c:pt idx="637">
                  <c:v>42930</c:v>
                </c:pt>
                <c:pt idx="638">
                  <c:v>42933</c:v>
                </c:pt>
                <c:pt idx="639">
                  <c:v>42934</c:v>
                </c:pt>
                <c:pt idx="640">
                  <c:v>42935</c:v>
                </c:pt>
                <c:pt idx="641">
                  <c:v>42936</c:v>
                </c:pt>
                <c:pt idx="642">
                  <c:v>42937</c:v>
                </c:pt>
                <c:pt idx="643">
                  <c:v>42940</c:v>
                </c:pt>
                <c:pt idx="644">
                  <c:v>42941</c:v>
                </c:pt>
                <c:pt idx="645">
                  <c:v>42942</c:v>
                </c:pt>
                <c:pt idx="646">
                  <c:v>42943</c:v>
                </c:pt>
                <c:pt idx="647">
                  <c:v>42944</c:v>
                </c:pt>
                <c:pt idx="648">
                  <c:v>42947</c:v>
                </c:pt>
                <c:pt idx="649">
                  <c:v>42948</c:v>
                </c:pt>
                <c:pt idx="650">
                  <c:v>42949</c:v>
                </c:pt>
                <c:pt idx="651">
                  <c:v>42950</c:v>
                </c:pt>
                <c:pt idx="652">
                  <c:v>42951</c:v>
                </c:pt>
                <c:pt idx="653">
                  <c:v>42954</c:v>
                </c:pt>
                <c:pt idx="654">
                  <c:v>42955</c:v>
                </c:pt>
                <c:pt idx="655">
                  <c:v>42956</c:v>
                </c:pt>
                <c:pt idx="656">
                  <c:v>42957</c:v>
                </c:pt>
                <c:pt idx="657">
                  <c:v>42958</c:v>
                </c:pt>
                <c:pt idx="658">
                  <c:v>42961</c:v>
                </c:pt>
                <c:pt idx="659">
                  <c:v>42962</c:v>
                </c:pt>
                <c:pt idx="660">
                  <c:v>42963</c:v>
                </c:pt>
                <c:pt idx="661">
                  <c:v>42964</c:v>
                </c:pt>
                <c:pt idx="662">
                  <c:v>42965</c:v>
                </c:pt>
                <c:pt idx="663">
                  <c:v>42968</c:v>
                </c:pt>
                <c:pt idx="664">
                  <c:v>42969</c:v>
                </c:pt>
                <c:pt idx="665">
                  <c:v>42970</c:v>
                </c:pt>
                <c:pt idx="666">
                  <c:v>42971</c:v>
                </c:pt>
                <c:pt idx="667">
                  <c:v>42972</c:v>
                </c:pt>
                <c:pt idx="668">
                  <c:v>42975</c:v>
                </c:pt>
                <c:pt idx="669">
                  <c:v>42976</c:v>
                </c:pt>
                <c:pt idx="670">
                  <c:v>42977</c:v>
                </c:pt>
                <c:pt idx="671">
                  <c:v>42978</c:v>
                </c:pt>
                <c:pt idx="672">
                  <c:v>42979</c:v>
                </c:pt>
                <c:pt idx="673">
                  <c:v>42983</c:v>
                </c:pt>
                <c:pt idx="674">
                  <c:v>42984</c:v>
                </c:pt>
                <c:pt idx="675">
                  <c:v>42985</c:v>
                </c:pt>
                <c:pt idx="676">
                  <c:v>42986</c:v>
                </c:pt>
                <c:pt idx="677">
                  <c:v>42989</c:v>
                </c:pt>
                <c:pt idx="678">
                  <c:v>42990</c:v>
                </c:pt>
                <c:pt idx="679">
                  <c:v>42991</c:v>
                </c:pt>
                <c:pt idx="680">
                  <c:v>42992</c:v>
                </c:pt>
                <c:pt idx="681">
                  <c:v>42993</c:v>
                </c:pt>
                <c:pt idx="682">
                  <c:v>42996</c:v>
                </c:pt>
                <c:pt idx="683">
                  <c:v>42997</c:v>
                </c:pt>
                <c:pt idx="684">
                  <c:v>42998</c:v>
                </c:pt>
                <c:pt idx="685">
                  <c:v>42999</c:v>
                </c:pt>
                <c:pt idx="686">
                  <c:v>43000</c:v>
                </c:pt>
                <c:pt idx="687">
                  <c:v>43003</c:v>
                </c:pt>
                <c:pt idx="688">
                  <c:v>43004</c:v>
                </c:pt>
                <c:pt idx="689">
                  <c:v>43005</c:v>
                </c:pt>
                <c:pt idx="690">
                  <c:v>43006</c:v>
                </c:pt>
                <c:pt idx="691">
                  <c:v>43007</c:v>
                </c:pt>
                <c:pt idx="692">
                  <c:v>43010</c:v>
                </c:pt>
                <c:pt idx="693">
                  <c:v>43011</c:v>
                </c:pt>
                <c:pt idx="694">
                  <c:v>43012</c:v>
                </c:pt>
                <c:pt idx="695">
                  <c:v>43013</c:v>
                </c:pt>
                <c:pt idx="696">
                  <c:v>43014</c:v>
                </c:pt>
                <c:pt idx="697">
                  <c:v>43017</c:v>
                </c:pt>
                <c:pt idx="698">
                  <c:v>43018</c:v>
                </c:pt>
                <c:pt idx="699">
                  <c:v>43019</c:v>
                </c:pt>
                <c:pt idx="700">
                  <c:v>43020</c:v>
                </c:pt>
                <c:pt idx="701">
                  <c:v>43021</c:v>
                </c:pt>
                <c:pt idx="702">
                  <c:v>43024</c:v>
                </c:pt>
                <c:pt idx="703">
                  <c:v>43025</c:v>
                </c:pt>
                <c:pt idx="704">
                  <c:v>43026</c:v>
                </c:pt>
                <c:pt idx="705">
                  <c:v>43027</c:v>
                </c:pt>
                <c:pt idx="706">
                  <c:v>43028</c:v>
                </c:pt>
                <c:pt idx="707">
                  <c:v>43031</c:v>
                </c:pt>
                <c:pt idx="708">
                  <c:v>43032</c:v>
                </c:pt>
                <c:pt idx="709">
                  <c:v>43033</c:v>
                </c:pt>
                <c:pt idx="710">
                  <c:v>43034</c:v>
                </c:pt>
                <c:pt idx="711">
                  <c:v>43035</c:v>
                </c:pt>
                <c:pt idx="712">
                  <c:v>43038</c:v>
                </c:pt>
                <c:pt idx="713">
                  <c:v>43039</c:v>
                </c:pt>
                <c:pt idx="714">
                  <c:v>43040</c:v>
                </c:pt>
                <c:pt idx="715">
                  <c:v>43041</c:v>
                </c:pt>
                <c:pt idx="716">
                  <c:v>43042</c:v>
                </c:pt>
                <c:pt idx="717">
                  <c:v>43045</c:v>
                </c:pt>
                <c:pt idx="718">
                  <c:v>43046</c:v>
                </c:pt>
                <c:pt idx="719">
                  <c:v>43047</c:v>
                </c:pt>
                <c:pt idx="720">
                  <c:v>43048</c:v>
                </c:pt>
                <c:pt idx="721">
                  <c:v>43049</c:v>
                </c:pt>
                <c:pt idx="722">
                  <c:v>43052</c:v>
                </c:pt>
                <c:pt idx="723">
                  <c:v>43053</c:v>
                </c:pt>
                <c:pt idx="724">
                  <c:v>43054</c:v>
                </c:pt>
                <c:pt idx="725">
                  <c:v>43055</c:v>
                </c:pt>
                <c:pt idx="726">
                  <c:v>43056</c:v>
                </c:pt>
                <c:pt idx="727">
                  <c:v>43059</c:v>
                </c:pt>
                <c:pt idx="728">
                  <c:v>43060</c:v>
                </c:pt>
                <c:pt idx="729">
                  <c:v>43061</c:v>
                </c:pt>
                <c:pt idx="730">
                  <c:v>43063</c:v>
                </c:pt>
                <c:pt idx="731">
                  <c:v>43066</c:v>
                </c:pt>
                <c:pt idx="732">
                  <c:v>43067</c:v>
                </c:pt>
                <c:pt idx="733">
                  <c:v>43068</c:v>
                </c:pt>
                <c:pt idx="734">
                  <c:v>43069</c:v>
                </c:pt>
                <c:pt idx="735">
                  <c:v>43070</c:v>
                </c:pt>
                <c:pt idx="736">
                  <c:v>43073</c:v>
                </c:pt>
                <c:pt idx="737">
                  <c:v>43074</c:v>
                </c:pt>
                <c:pt idx="738">
                  <c:v>43075</c:v>
                </c:pt>
                <c:pt idx="739">
                  <c:v>43076</c:v>
                </c:pt>
                <c:pt idx="740">
                  <c:v>43077</c:v>
                </c:pt>
                <c:pt idx="741">
                  <c:v>43080</c:v>
                </c:pt>
                <c:pt idx="742">
                  <c:v>43081</c:v>
                </c:pt>
                <c:pt idx="743">
                  <c:v>43082</c:v>
                </c:pt>
                <c:pt idx="744">
                  <c:v>43083</c:v>
                </c:pt>
                <c:pt idx="745">
                  <c:v>43084</c:v>
                </c:pt>
                <c:pt idx="746">
                  <c:v>43087</c:v>
                </c:pt>
                <c:pt idx="747">
                  <c:v>43088</c:v>
                </c:pt>
                <c:pt idx="748">
                  <c:v>43089</c:v>
                </c:pt>
                <c:pt idx="749">
                  <c:v>43090</c:v>
                </c:pt>
                <c:pt idx="750">
                  <c:v>43091</c:v>
                </c:pt>
                <c:pt idx="751">
                  <c:v>43095</c:v>
                </c:pt>
                <c:pt idx="752">
                  <c:v>43096</c:v>
                </c:pt>
                <c:pt idx="753">
                  <c:v>43097</c:v>
                </c:pt>
                <c:pt idx="754">
                  <c:v>43098</c:v>
                </c:pt>
                <c:pt idx="755">
                  <c:v>43102</c:v>
                </c:pt>
                <c:pt idx="756">
                  <c:v>43103</c:v>
                </c:pt>
                <c:pt idx="757">
                  <c:v>43104</c:v>
                </c:pt>
                <c:pt idx="758">
                  <c:v>43105</c:v>
                </c:pt>
                <c:pt idx="759">
                  <c:v>43108</c:v>
                </c:pt>
                <c:pt idx="760">
                  <c:v>43109</c:v>
                </c:pt>
                <c:pt idx="761">
                  <c:v>43110</c:v>
                </c:pt>
                <c:pt idx="762">
                  <c:v>43111</c:v>
                </c:pt>
                <c:pt idx="763">
                  <c:v>43112</c:v>
                </c:pt>
                <c:pt idx="764">
                  <c:v>43116</c:v>
                </c:pt>
                <c:pt idx="765">
                  <c:v>43117</c:v>
                </c:pt>
                <c:pt idx="766">
                  <c:v>43118</c:v>
                </c:pt>
                <c:pt idx="767">
                  <c:v>43119</c:v>
                </c:pt>
                <c:pt idx="768">
                  <c:v>43122</c:v>
                </c:pt>
                <c:pt idx="769">
                  <c:v>43123</c:v>
                </c:pt>
                <c:pt idx="770">
                  <c:v>43124</c:v>
                </c:pt>
                <c:pt idx="771">
                  <c:v>43125</c:v>
                </c:pt>
                <c:pt idx="772">
                  <c:v>43126</c:v>
                </c:pt>
                <c:pt idx="773">
                  <c:v>43129</c:v>
                </c:pt>
                <c:pt idx="774">
                  <c:v>43130</c:v>
                </c:pt>
                <c:pt idx="775">
                  <c:v>43131</c:v>
                </c:pt>
                <c:pt idx="776">
                  <c:v>43132</c:v>
                </c:pt>
                <c:pt idx="777">
                  <c:v>43133</c:v>
                </c:pt>
                <c:pt idx="778">
                  <c:v>43136</c:v>
                </c:pt>
                <c:pt idx="779">
                  <c:v>43137</c:v>
                </c:pt>
                <c:pt idx="780">
                  <c:v>43138</c:v>
                </c:pt>
                <c:pt idx="781">
                  <c:v>43139</c:v>
                </c:pt>
                <c:pt idx="782">
                  <c:v>43140</c:v>
                </c:pt>
                <c:pt idx="783">
                  <c:v>43143</c:v>
                </c:pt>
                <c:pt idx="784">
                  <c:v>43144</c:v>
                </c:pt>
                <c:pt idx="785">
                  <c:v>43145</c:v>
                </c:pt>
                <c:pt idx="786">
                  <c:v>43146</c:v>
                </c:pt>
                <c:pt idx="787">
                  <c:v>43147</c:v>
                </c:pt>
                <c:pt idx="788">
                  <c:v>43151</c:v>
                </c:pt>
                <c:pt idx="789">
                  <c:v>43152</c:v>
                </c:pt>
                <c:pt idx="790">
                  <c:v>43153</c:v>
                </c:pt>
                <c:pt idx="791">
                  <c:v>43154</c:v>
                </c:pt>
                <c:pt idx="792">
                  <c:v>43157</c:v>
                </c:pt>
                <c:pt idx="793">
                  <c:v>43158</c:v>
                </c:pt>
                <c:pt idx="794">
                  <c:v>43159</c:v>
                </c:pt>
                <c:pt idx="795">
                  <c:v>43160</c:v>
                </c:pt>
                <c:pt idx="796">
                  <c:v>43161</c:v>
                </c:pt>
                <c:pt idx="797">
                  <c:v>43164</c:v>
                </c:pt>
                <c:pt idx="798">
                  <c:v>43165</c:v>
                </c:pt>
                <c:pt idx="799">
                  <c:v>43166</c:v>
                </c:pt>
                <c:pt idx="800">
                  <c:v>43167</c:v>
                </c:pt>
                <c:pt idx="801">
                  <c:v>43168</c:v>
                </c:pt>
                <c:pt idx="802">
                  <c:v>43171</c:v>
                </c:pt>
                <c:pt idx="803">
                  <c:v>43172</c:v>
                </c:pt>
                <c:pt idx="804">
                  <c:v>43173</c:v>
                </c:pt>
                <c:pt idx="805">
                  <c:v>43174</c:v>
                </c:pt>
                <c:pt idx="806">
                  <c:v>43175</c:v>
                </c:pt>
                <c:pt idx="807">
                  <c:v>43178</c:v>
                </c:pt>
                <c:pt idx="808">
                  <c:v>43179</c:v>
                </c:pt>
                <c:pt idx="809">
                  <c:v>43180</c:v>
                </c:pt>
                <c:pt idx="810">
                  <c:v>43181</c:v>
                </c:pt>
                <c:pt idx="811">
                  <c:v>43182</c:v>
                </c:pt>
                <c:pt idx="812">
                  <c:v>43185</c:v>
                </c:pt>
                <c:pt idx="813">
                  <c:v>43186</c:v>
                </c:pt>
                <c:pt idx="814">
                  <c:v>43187</c:v>
                </c:pt>
                <c:pt idx="815">
                  <c:v>43188</c:v>
                </c:pt>
                <c:pt idx="816">
                  <c:v>43192</c:v>
                </c:pt>
                <c:pt idx="817">
                  <c:v>43193</c:v>
                </c:pt>
                <c:pt idx="818">
                  <c:v>43194</c:v>
                </c:pt>
                <c:pt idx="819">
                  <c:v>43195</c:v>
                </c:pt>
                <c:pt idx="820">
                  <c:v>43196</c:v>
                </c:pt>
                <c:pt idx="821">
                  <c:v>43199</c:v>
                </c:pt>
                <c:pt idx="822">
                  <c:v>43200</c:v>
                </c:pt>
                <c:pt idx="823">
                  <c:v>43201</c:v>
                </c:pt>
                <c:pt idx="824">
                  <c:v>43202</c:v>
                </c:pt>
                <c:pt idx="825">
                  <c:v>43203</c:v>
                </c:pt>
                <c:pt idx="826">
                  <c:v>43206</c:v>
                </c:pt>
                <c:pt idx="827">
                  <c:v>43207</c:v>
                </c:pt>
                <c:pt idx="828">
                  <c:v>43208</c:v>
                </c:pt>
                <c:pt idx="829">
                  <c:v>43209</c:v>
                </c:pt>
                <c:pt idx="830">
                  <c:v>43210</c:v>
                </c:pt>
                <c:pt idx="831">
                  <c:v>43213</c:v>
                </c:pt>
                <c:pt idx="832">
                  <c:v>43214</c:v>
                </c:pt>
                <c:pt idx="833">
                  <c:v>43215</c:v>
                </c:pt>
                <c:pt idx="834">
                  <c:v>43216</c:v>
                </c:pt>
                <c:pt idx="835">
                  <c:v>43217</c:v>
                </c:pt>
                <c:pt idx="836">
                  <c:v>43220</c:v>
                </c:pt>
                <c:pt idx="837">
                  <c:v>43221</c:v>
                </c:pt>
                <c:pt idx="838">
                  <c:v>43222</c:v>
                </c:pt>
                <c:pt idx="839">
                  <c:v>43223</c:v>
                </c:pt>
                <c:pt idx="840">
                  <c:v>43224</c:v>
                </c:pt>
                <c:pt idx="841">
                  <c:v>43227</c:v>
                </c:pt>
                <c:pt idx="842">
                  <c:v>43228</c:v>
                </c:pt>
                <c:pt idx="843">
                  <c:v>43229</c:v>
                </c:pt>
                <c:pt idx="844">
                  <c:v>43230</c:v>
                </c:pt>
                <c:pt idx="845">
                  <c:v>43231</c:v>
                </c:pt>
                <c:pt idx="846">
                  <c:v>43234</c:v>
                </c:pt>
                <c:pt idx="847">
                  <c:v>43235</c:v>
                </c:pt>
                <c:pt idx="848">
                  <c:v>43236</c:v>
                </c:pt>
                <c:pt idx="849">
                  <c:v>43237</c:v>
                </c:pt>
                <c:pt idx="850">
                  <c:v>43238</c:v>
                </c:pt>
                <c:pt idx="851">
                  <c:v>43241</c:v>
                </c:pt>
                <c:pt idx="852">
                  <c:v>43242</c:v>
                </c:pt>
                <c:pt idx="853">
                  <c:v>43243</c:v>
                </c:pt>
                <c:pt idx="854">
                  <c:v>43244</c:v>
                </c:pt>
                <c:pt idx="855">
                  <c:v>43245</c:v>
                </c:pt>
                <c:pt idx="856">
                  <c:v>43249</c:v>
                </c:pt>
                <c:pt idx="857">
                  <c:v>43250</c:v>
                </c:pt>
                <c:pt idx="858">
                  <c:v>43251</c:v>
                </c:pt>
                <c:pt idx="859">
                  <c:v>43252</c:v>
                </c:pt>
                <c:pt idx="860">
                  <c:v>43255</c:v>
                </c:pt>
                <c:pt idx="861">
                  <c:v>43256</c:v>
                </c:pt>
                <c:pt idx="862">
                  <c:v>43257</c:v>
                </c:pt>
                <c:pt idx="863">
                  <c:v>43258</c:v>
                </c:pt>
                <c:pt idx="864">
                  <c:v>43259</c:v>
                </c:pt>
                <c:pt idx="865">
                  <c:v>43262</c:v>
                </c:pt>
                <c:pt idx="866">
                  <c:v>43263</c:v>
                </c:pt>
                <c:pt idx="867">
                  <c:v>43264</c:v>
                </c:pt>
                <c:pt idx="868">
                  <c:v>43265</c:v>
                </c:pt>
                <c:pt idx="869">
                  <c:v>43266</c:v>
                </c:pt>
                <c:pt idx="870">
                  <c:v>43269</c:v>
                </c:pt>
                <c:pt idx="871">
                  <c:v>43270</c:v>
                </c:pt>
                <c:pt idx="872">
                  <c:v>43271</c:v>
                </c:pt>
                <c:pt idx="873">
                  <c:v>43272</c:v>
                </c:pt>
                <c:pt idx="874">
                  <c:v>43273</c:v>
                </c:pt>
                <c:pt idx="875">
                  <c:v>43276</c:v>
                </c:pt>
                <c:pt idx="876">
                  <c:v>43277</c:v>
                </c:pt>
                <c:pt idx="877">
                  <c:v>43278</c:v>
                </c:pt>
                <c:pt idx="878">
                  <c:v>43279</c:v>
                </c:pt>
                <c:pt idx="879">
                  <c:v>43280</c:v>
                </c:pt>
                <c:pt idx="880">
                  <c:v>43283</c:v>
                </c:pt>
                <c:pt idx="881">
                  <c:v>43284</c:v>
                </c:pt>
                <c:pt idx="882">
                  <c:v>43286</c:v>
                </c:pt>
                <c:pt idx="883">
                  <c:v>43287</c:v>
                </c:pt>
                <c:pt idx="884">
                  <c:v>43290</c:v>
                </c:pt>
                <c:pt idx="885">
                  <c:v>43291</c:v>
                </c:pt>
                <c:pt idx="886">
                  <c:v>43292</c:v>
                </c:pt>
                <c:pt idx="887">
                  <c:v>43293</c:v>
                </c:pt>
                <c:pt idx="888">
                  <c:v>43294</c:v>
                </c:pt>
                <c:pt idx="889">
                  <c:v>43297</c:v>
                </c:pt>
                <c:pt idx="890">
                  <c:v>43298</c:v>
                </c:pt>
                <c:pt idx="891">
                  <c:v>43299</c:v>
                </c:pt>
                <c:pt idx="892">
                  <c:v>43300</c:v>
                </c:pt>
                <c:pt idx="893">
                  <c:v>43301</c:v>
                </c:pt>
                <c:pt idx="894">
                  <c:v>43304</c:v>
                </c:pt>
                <c:pt idx="895">
                  <c:v>43305</c:v>
                </c:pt>
                <c:pt idx="896">
                  <c:v>43306</c:v>
                </c:pt>
                <c:pt idx="897">
                  <c:v>43307</c:v>
                </c:pt>
                <c:pt idx="898">
                  <c:v>43308</c:v>
                </c:pt>
                <c:pt idx="899">
                  <c:v>43311</c:v>
                </c:pt>
                <c:pt idx="900">
                  <c:v>43312</c:v>
                </c:pt>
                <c:pt idx="901">
                  <c:v>43313</c:v>
                </c:pt>
                <c:pt idx="902">
                  <c:v>43314</c:v>
                </c:pt>
                <c:pt idx="903">
                  <c:v>43315</c:v>
                </c:pt>
                <c:pt idx="904">
                  <c:v>43318</c:v>
                </c:pt>
                <c:pt idx="905">
                  <c:v>43319</c:v>
                </c:pt>
                <c:pt idx="906">
                  <c:v>43320</c:v>
                </c:pt>
                <c:pt idx="907">
                  <c:v>43321</c:v>
                </c:pt>
                <c:pt idx="908">
                  <c:v>43322</c:v>
                </c:pt>
                <c:pt idx="909">
                  <c:v>43325</c:v>
                </c:pt>
                <c:pt idx="910">
                  <c:v>43326</c:v>
                </c:pt>
                <c:pt idx="911">
                  <c:v>43327</c:v>
                </c:pt>
                <c:pt idx="912">
                  <c:v>43328</c:v>
                </c:pt>
                <c:pt idx="913">
                  <c:v>43329</c:v>
                </c:pt>
                <c:pt idx="914">
                  <c:v>43332</c:v>
                </c:pt>
                <c:pt idx="915">
                  <c:v>43333</c:v>
                </c:pt>
                <c:pt idx="916">
                  <c:v>43334</c:v>
                </c:pt>
                <c:pt idx="917">
                  <c:v>43335</c:v>
                </c:pt>
                <c:pt idx="918">
                  <c:v>43336</c:v>
                </c:pt>
                <c:pt idx="919">
                  <c:v>43339</c:v>
                </c:pt>
                <c:pt idx="920">
                  <c:v>43340</c:v>
                </c:pt>
                <c:pt idx="921">
                  <c:v>43341</c:v>
                </c:pt>
                <c:pt idx="922">
                  <c:v>43342</c:v>
                </c:pt>
                <c:pt idx="923">
                  <c:v>43343</c:v>
                </c:pt>
                <c:pt idx="924">
                  <c:v>43347</c:v>
                </c:pt>
                <c:pt idx="925">
                  <c:v>43348</c:v>
                </c:pt>
                <c:pt idx="926">
                  <c:v>43349</c:v>
                </c:pt>
                <c:pt idx="927">
                  <c:v>43350</c:v>
                </c:pt>
                <c:pt idx="928">
                  <c:v>43353</c:v>
                </c:pt>
                <c:pt idx="929">
                  <c:v>43354</c:v>
                </c:pt>
                <c:pt idx="930">
                  <c:v>43355</c:v>
                </c:pt>
                <c:pt idx="931">
                  <c:v>43356</c:v>
                </c:pt>
                <c:pt idx="932">
                  <c:v>43357</c:v>
                </c:pt>
                <c:pt idx="933">
                  <c:v>43360</c:v>
                </c:pt>
                <c:pt idx="934">
                  <c:v>43361</c:v>
                </c:pt>
                <c:pt idx="935">
                  <c:v>43362</c:v>
                </c:pt>
                <c:pt idx="936">
                  <c:v>43363</c:v>
                </c:pt>
                <c:pt idx="937">
                  <c:v>43364</c:v>
                </c:pt>
                <c:pt idx="938">
                  <c:v>43367</c:v>
                </c:pt>
                <c:pt idx="939">
                  <c:v>43368</c:v>
                </c:pt>
                <c:pt idx="940">
                  <c:v>43369</c:v>
                </c:pt>
                <c:pt idx="941">
                  <c:v>43370</c:v>
                </c:pt>
                <c:pt idx="942">
                  <c:v>43371</c:v>
                </c:pt>
                <c:pt idx="943">
                  <c:v>43374</c:v>
                </c:pt>
                <c:pt idx="944">
                  <c:v>43375</c:v>
                </c:pt>
                <c:pt idx="945">
                  <c:v>43376</c:v>
                </c:pt>
                <c:pt idx="946">
                  <c:v>43377</c:v>
                </c:pt>
                <c:pt idx="947">
                  <c:v>43378</c:v>
                </c:pt>
                <c:pt idx="948">
                  <c:v>43381</c:v>
                </c:pt>
                <c:pt idx="949">
                  <c:v>43382</c:v>
                </c:pt>
                <c:pt idx="950">
                  <c:v>43383</c:v>
                </c:pt>
                <c:pt idx="951">
                  <c:v>43384</c:v>
                </c:pt>
                <c:pt idx="952">
                  <c:v>43385</c:v>
                </c:pt>
                <c:pt idx="953">
                  <c:v>43388</c:v>
                </c:pt>
                <c:pt idx="954">
                  <c:v>43389</c:v>
                </c:pt>
                <c:pt idx="955">
                  <c:v>43390</c:v>
                </c:pt>
                <c:pt idx="956">
                  <c:v>43391</c:v>
                </c:pt>
                <c:pt idx="957">
                  <c:v>43392</c:v>
                </c:pt>
                <c:pt idx="958">
                  <c:v>43395</c:v>
                </c:pt>
                <c:pt idx="959">
                  <c:v>43396</c:v>
                </c:pt>
                <c:pt idx="960">
                  <c:v>43397</c:v>
                </c:pt>
                <c:pt idx="961">
                  <c:v>43398</c:v>
                </c:pt>
                <c:pt idx="962">
                  <c:v>43399</c:v>
                </c:pt>
                <c:pt idx="963">
                  <c:v>43402</c:v>
                </c:pt>
                <c:pt idx="964">
                  <c:v>43403</c:v>
                </c:pt>
                <c:pt idx="965">
                  <c:v>43404</c:v>
                </c:pt>
                <c:pt idx="966">
                  <c:v>43405</c:v>
                </c:pt>
                <c:pt idx="967">
                  <c:v>43406</c:v>
                </c:pt>
                <c:pt idx="968">
                  <c:v>43409</c:v>
                </c:pt>
                <c:pt idx="969">
                  <c:v>43410</c:v>
                </c:pt>
                <c:pt idx="970">
                  <c:v>43411</c:v>
                </c:pt>
                <c:pt idx="971">
                  <c:v>43412</c:v>
                </c:pt>
                <c:pt idx="972">
                  <c:v>43413</c:v>
                </c:pt>
                <c:pt idx="973">
                  <c:v>43416</c:v>
                </c:pt>
                <c:pt idx="974">
                  <c:v>43417</c:v>
                </c:pt>
                <c:pt idx="975">
                  <c:v>43418</c:v>
                </c:pt>
                <c:pt idx="976">
                  <c:v>43419</c:v>
                </c:pt>
                <c:pt idx="977">
                  <c:v>43420</c:v>
                </c:pt>
                <c:pt idx="978">
                  <c:v>43423</c:v>
                </c:pt>
                <c:pt idx="979">
                  <c:v>43424</c:v>
                </c:pt>
                <c:pt idx="980">
                  <c:v>43425</c:v>
                </c:pt>
                <c:pt idx="981">
                  <c:v>43427</c:v>
                </c:pt>
                <c:pt idx="982">
                  <c:v>43430</c:v>
                </c:pt>
                <c:pt idx="983">
                  <c:v>43431</c:v>
                </c:pt>
                <c:pt idx="984">
                  <c:v>43432</c:v>
                </c:pt>
                <c:pt idx="985">
                  <c:v>43433</c:v>
                </c:pt>
                <c:pt idx="986">
                  <c:v>43434</c:v>
                </c:pt>
                <c:pt idx="987">
                  <c:v>43437</c:v>
                </c:pt>
                <c:pt idx="988">
                  <c:v>43438</c:v>
                </c:pt>
                <c:pt idx="989">
                  <c:v>43440</c:v>
                </c:pt>
                <c:pt idx="990">
                  <c:v>43441</c:v>
                </c:pt>
                <c:pt idx="991">
                  <c:v>43444</c:v>
                </c:pt>
                <c:pt idx="992">
                  <c:v>43445</c:v>
                </c:pt>
                <c:pt idx="993">
                  <c:v>43446</c:v>
                </c:pt>
                <c:pt idx="994">
                  <c:v>43447</c:v>
                </c:pt>
                <c:pt idx="995">
                  <c:v>43448</c:v>
                </c:pt>
                <c:pt idx="996">
                  <c:v>43451</c:v>
                </c:pt>
                <c:pt idx="997">
                  <c:v>43452</c:v>
                </c:pt>
                <c:pt idx="998">
                  <c:v>43453</c:v>
                </c:pt>
                <c:pt idx="999">
                  <c:v>43454</c:v>
                </c:pt>
                <c:pt idx="1000">
                  <c:v>43455</c:v>
                </c:pt>
                <c:pt idx="1001">
                  <c:v>43458</c:v>
                </c:pt>
                <c:pt idx="1002">
                  <c:v>43460</c:v>
                </c:pt>
                <c:pt idx="1003">
                  <c:v>43461</c:v>
                </c:pt>
                <c:pt idx="1004">
                  <c:v>43462</c:v>
                </c:pt>
                <c:pt idx="1005">
                  <c:v>43465</c:v>
                </c:pt>
                <c:pt idx="1006">
                  <c:v>43467</c:v>
                </c:pt>
                <c:pt idx="1007">
                  <c:v>43468</c:v>
                </c:pt>
                <c:pt idx="1008">
                  <c:v>43469</c:v>
                </c:pt>
                <c:pt idx="1009">
                  <c:v>43472</c:v>
                </c:pt>
                <c:pt idx="1010">
                  <c:v>43473</c:v>
                </c:pt>
                <c:pt idx="1011">
                  <c:v>43474</c:v>
                </c:pt>
                <c:pt idx="1012">
                  <c:v>43475</c:v>
                </c:pt>
                <c:pt idx="1013">
                  <c:v>43476</c:v>
                </c:pt>
                <c:pt idx="1014">
                  <c:v>43479</c:v>
                </c:pt>
                <c:pt idx="1015">
                  <c:v>43480</c:v>
                </c:pt>
                <c:pt idx="1016">
                  <c:v>43481</c:v>
                </c:pt>
                <c:pt idx="1017">
                  <c:v>43482</c:v>
                </c:pt>
                <c:pt idx="1018">
                  <c:v>43483</c:v>
                </c:pt>
                <c:pt idx="1019">
                  <c:v>43487</c:v>
                </c:pt>
                <c:pt idx="1020">
                  <c:v>43488</c:v>
                </c:pt>
                <c:pt idx="1021">
                  <c:v>43489</c:v>
                </c:pt>
                <c:pt idx="1022">
                  <c:v>43490</c:v>
                </c:pt>
                <c:pt idx="1023">
                  <c:v>43493</c:v>
                </c:pt>
                <c:pt idx="1024">
                  <c:v>43494</c:v>
                </c:pt>
                <c:pt idx="1025">
                  <c:v>43495</c:v>
                </c:pt>
                <c:pt idx="1026">
                  <c:v>43496</c:v>
                </c:pt>
                <c:pt idx="1027">
                  <c:v>43497</c:v>
                </c:pt>
                <c:pt idx="1028">
                  <c:v>43500</c:v>
                </c:pt>
                <c:pt idx="1029">
                  <c:v>43501</c:v>
                </c:pt>
                <c:pt idx="1030">
                  <c:v>43502</c:v>
                </c:pt>
                <c:pt idx="1031">
                  <c:v>43503</c:v>
                </c:pt>
                <c:pt idx="1032">
                  <c:v>43504</c:v>
                </c:pt>
                <c:pt idx="1033">
                  <c:v>43507</c:v>
                </c:pt>
                <c:pt idx="1034">
                  <c:v>43508</c:v>
                </c:pt>
                <c:pt idx="1035">
                  <c:v>43509</c:v>
                </c:pt>
                <c:pt idx="1036">
                  <c:v>43510</c:v>
                </c:pt>
                <c:pt idx="1037">
                  <c:v>43511</c:v>
                </c:pt>
                <c:pt idx="1038">
                  <c:v>43515</c:v>
                </c:pt>
                <c:pt idx="1039">
                  <c:v>43516</c:v>
                </c:pt>
                <c:pt idx="1040">
                  <c:v>43517</c:v>
                </c:pt>
                <c:pt idx="1041">
                  <c:v>43518</c:v>
                </c:pt>
                <c:pt idx="1042">
                  <c:v>43521</c:v>
                </c:pt>
                <c:pt idx="1043">
                  <c:v>43522</c:v>
                </c:pt>
                <c:pt idx="1044">
                  <c:v>43523</c:v>
                </c:pt>
                <c:pt idx="1045">
                  <c:v>43524</c:v>
                </c:pt>
                <c:pt idx="1046">
                  <c:v>43525</c:v>
                </c:pt>
                <c:pt idx="1047">
                  <c:v>43528</c:v>
                </c:pt>
                <c:pt idx="1048">
                  <c:v>43529</c:v>
                </c:pt>
                <c:pt idx="1049">
                  <c:v>43530</c:v>
                </c:pt>
                <c:pt idx="1050">
                  <c:v>43531</c:v>
                </c:pt>
                <c:pt idx="1051">
                  <c:v>43532</c:v>
                </c:pt>
                <c:pt idx="1052">
                  <c:v>43535</c:v>
                </c:pt>
                <c:pt idx="1053">
                  <c:v>43536</c:v>
                </c:pt>
                <c:pt idx="1054">
                  <c:v>43537</c:v>
                </c:pt>
                <c:pt idx="1055">
                  <c:v>43538</c:v>
                </c:pt>
                <c:pt idx="1056">
                  <c:v>43539</c:v>
                </c:pt>
                <c:pt idx="1057">
                  <c:v>43542</c:v>
                </c:pt>
                <c:pt idx="1058">
                  <c:v>43543</c:v>
                </c:pt>
                <c:pt idx="1059">
                  <c:v>43544</c:v>
                </c:pt>
                <c:pt idx="1060">
                  <c:v>43545</c:v>
                </c:pt>
                <c:pt idx="1061">
                  <c:v>43546</c:v>
                </c:pt>
                <c:pt idx="1062">
                  <c:v>43549</c:v>
                </c:pt>
                <c:pt idx="1063">
                  <c:v>43550</c:v>
                </c:pt>
                <c:pt idx="1064">
                  <c:v>43551</c:v>
                </c:pt>
                <c:pt idx="1065">
                  <c:v>43552</c:v>
                </c:pt>
                <c:pt idx="1066">
                  <c:v>43553</c:v>
                </c:pt>
                <c:pt idx="1067">
                  <c:v>43556</c:v>
                </c:pt>
                <c:pt idx="1068">
                  <c:v>43557</c:v>
                </c:pt>
                <c:pt idx="1069">
                  <c:v>43558</c:v>
                </c:pt>
                <c:pt idx="1070">
                  <c:v>43559</c:v>
                </c:pt>
                <c:pt idx="1071">
                  <c:v>43560</c:v>
                </c:pt>
                <c:pt idx="1072">
                  <c:v>43563</c:v>
                </c:pt>
                <c:pt idx="1073">
                  <c:v>43564</c:v>
                </c:pt>
                <c:pt idx="1074">
                  <c:v>43565</c:v>
                </c:pt>
                <c:pt idx="1075">
                  <c:v>43566</c:v>
                </c:pt>
                <c:pt idx="1076">
                  <c:v>43567</c:v>
                </c:pt>
                <c:pt idx="1077">
                  <c:v>43570</c:v>
                </c:pt>
                <c:pt idx="1078">
                  <c:v>43571</c:v>
                </c:pt>
                <c:pt idx="1079">
                  <c:v>43572</c:v>
                </c:pt>
                <c:pt idx="1080">
                  <c:v>43573</c:v>
                </c:pt>
                <c:pt idx="1081">
                  <c:v>43577</c:v>
                </c:pt>
                <c:pt idx="1082">
                  <c:v>43578</c:v>
                </c:pt>
                <c:pt idx="1083">
                  <c:v>43579</c:v>
                </c:pt>
                <c:pt idx="1084">
                  <c:v>43580</c:v>
                </c:pt>
                <c:pt idx="1085">
                  <c:v>43581</c:v>
                </c:pt>
                <c:pt idx="1086">
                  <c:v>43584</c:v>
                </c:pt>
                <c:pt idx="1087">
                  <c:v>43585</c:v>
                </c:pt>
                <c:pt idx="1088">
                  <c:v>43586</c:v>
                </c:pt>
                <c:pt idx="1089">
                  <c:v>43587</c:v>
                </c:pt>
                <c:pt idx="1090">
                  <c:v>43588</c:v>
                </c:pt>
                <c:pt idx="1091">
                  <c:v>43591</c:v>
                </c:pt>
                <c:pt idx="1092">
                  <c:v>43592</c:v>
                </c:pt>
                <c:pt idx="1093">
                  <c:v>43593</c:v>
                </c:pt>
                <c:pt idx="1094">
                  <c:v>43594</c:v>
                </c:pt>
                <c:pt idx="1095">
                  <c:v>43595</c:v>
                </c:pt>
                <c:pt idx="1096">
                  <c:v>43598</c:v>
                </c:pt>
                <c:pt idx="1097">
                  <c:v>43599</c:v>
                </c:pt>
                <c:pt idx="1098">
                  <c:v>43600</c:v>
                </c:pt>
                <c:pt idx="1099">
                  <c:v>43601</c:v>
                </c:pt>
                <c:pt idx="1100">
                  <c:v>43602</c:v>
                </c:pt>
                <c:pt idx="1101">
                  <c:v>43605</c:v>
                </c:pt>
                <c:pt idx="1102">
                  <c:v>43606</c:v>
                </c:pt>
                <c:pt idx="1103">
                  <c:v>43607</c:v>
                </c:pt>
                <c:pt idx="1104">
                  <c:v>43608</c:v>
                </c:pt>
                <c:pt idx="1105">
                  <c:v>43609</c:v>
                </c:pt>
                <c:pt idx="1106">
                  <c:v>43613</c:v>
                </c:pt>
                <c:pt idx="1107">
                  <c:v>43614</c:v>
                </c:pt>
                <c:pt idx="1108">
                  <c:v>43615</c:v>
                </c:pt>
                <c:pt idx="1109">
                  <c:v>43616</c:v>
                </c:pt>
                <c:pt idx="1110">
                  <c:v>43619</c:v>
                </c:pt>
                <c:pt idx="1111">
                  <c:v>43620</c:v>
                </c:pt>
                <c:pt idx="1112">
                  <c:v>43621</c:v>
                </c:pt>
                <c:pt idx="1113">
                  <c:v>43622</c:v>
                </c:pt>
                <c:pt idx="1114">
                  <c:v>43623</c:v>
                </c:pt>
                <c:pt idx="1115">
                  <c:v>43626</c:v>
                </c:pt>
                <c:pt idx="1116">
                  <c:v>43627</c:v>
                </c:pt>
                <c:pt idx="1117">
                  <c:v>43628</c:v>
                </c:pt>
                <c:pt idx="1118">
                  <c:v>43629</c:v>
                </c:pt>
                <c:pt idx="1119">
                  <c:v>43630</c:v>
                </c:pt>
                <c:pt idx="1120">
                  <c:v>43633</c:v>
                </c:pt>
                <c:pt idx="1121">
                  <c:v>43634</c:v>
                </c:pt>
                <c:pt idx="1122">
                  <c:v>43635</c:v>
                </c:pt>
                <c:pt idx="1123">
                  <c:v>43636</c:v>
                </c:pt>
                <c:pt idx="1124">
                  <c:v>43637</c:v>
                </c:pt>
                <c:pt idx="1125">
                  <c:v>43640</c:v>
                </c:pt>
                <c:pt idx="1126">
                  <c:v>43641</c:v>
                </c:pt>
                <c:pt idx="1127">
                  <c:v>43642</c:v>
                </c:pt>
                <c:pt idx="1128">
                  <c:v>43643</c:v>
                </c:pt>
                <c:pt idx="1129">
                  <c:v>43644</c:v>
                </c:pt>
                <c:pt idx="1130">
                  <c:v>43647</c:v>
                </c:pt>
                <c:pt idx="1131">
                  <c:v>43648</c:v>
                </c:pt>
                <c:pt idx="1132">
                  <c:v>43649</c:v>
                </c:pt>
                <c:pt idx="1133">
                  <c:v>43651</c:v>
                </c:pt>
                <c:pt idx="1134">
                  <c:v>43654</c:v>
                </c:pt>
                <c:pt idx="1135">
                  <c:v>43655</c:v>
                </c:pt>
                <c:pt idx="1136">
                  <c:v>43656</c:v>
                </c:pt>
                <c:pt idx="1137">
                  <c:v>43657</c:v>
                </c:pt>
                <c:pt idx="1138">
                  <c:v>43658</c:v>
                </c:pt>
                <c:pt idx="1139">
                  <c:v>43661</c:v>
                </c:pt>
                <c:pt idx="1140">
                  <c:v>43662</c:v>
                </c:pt>
                <c:pt idx="1141">
                  <c:v>43663</c:v>
                </c:pt>
                <c:pt idx="1142">
                  <c:v>43664</c:v>
                </c:pt>
                <c:pt idx="1143">
                  <c:v>43665</c:v>
                </c:pt>
                <c:pt idx="1144">
                  <c:v>43668</c:v>
                </c:pt>
                <c:pt idx="1145">
                  <c:v>43669</c:v>
                </c:pt>
                <c:pt idx="1146">
                  <c:v>43670</c:v>
                </c:pt>
                <c:pt idx="1147">
                  <c:v>43671</c:v>
                </c:pt>
                <c:pt idx="1148">
                  <c:v>43672</c:v>
                </c:pt>
                <c:pt idx="1149">
                  <c:v>43675</c:v>
                </c:pt>
                <c:pt idx="1150">
                  <c:v>43676</c:v>
                </c:pt>
                <c:pt idx="1151">
                  <c:v>43677</c:v>
                </c:pt>
                <c:pt idx="1152">
                  <c:v>43678</c:v>
                </c:pt>
                <c:pt idx="1153">
                  <c:v>43679</c:v>
                </c:pt>
                <c:pt idx="1154">
                  <c:v>43682</c:v>
                </c:pt>
                <c:pt idx="1155">
                  <c:v>43683</c:v>
                </c:pt>
                <c:pt idx="1156">
                  <c:v>43684</c:v>
                </c:pt>
                <c:pt idx="1157">
                  <c:v>43685</c:v>
                </c:pt>
                <c:pt idx="1158">
                  <c:v>43686</c:v>
                </c:pt>
                <c:pt idx="1159">
                  <c:v>43689</c:v>
                </c:pt>
                <c:pt idx="1160">
                  <c:v>43690</c:v>
                </c:pt>
                <c:pt idx="1161">
                  <c:v>43691</c:v>
                </c:pt>
                <c:pt idx="1162">
                  <c:v>43692</c:v>
                </c:pt>
                <c:pt idx="1163">
                  <c:v>43693</c:v>
                </c:pt>
                <c:pt idx="1164">
                  <c:v>43696</c:v>
                </c:pt>
                <c:pt idx="1165">
                  <c:v>43697</c:v>
                </c:pt>
                <c:pt idx="1166">
                  <c:v>43698</c:v>
                </c:pt>
                <c:pt idx="1167">
                  <c:v>43699</c:v>
                </c:pt>
                <c:pt idx="1168">
                  <c:v>43700</c:v>
                </c:pt>
                <c:pt idx="1169">
                  <c:v>43703</c:v>
                </c:pt>
                <c:pt idx="1170">
                  <c:v>43704</c:v>
                </c:pt>
                <c:pt idx="1171">
                  <c:v>43705</c:v>
                </c:pt>
                <c:pt idx="1172">
                  <c:v>43706</c:v>
                </c:pt>
                <c:pt idx="1173">
                  <c:v>43707</c:v>
                </c:pt>
                <c:pt idx="1174">
                  <c:v>43711</c:v>
                </c:pt>
                <c:pt idx="1175">
                  <c:v>43712</c:v>
                </c:pt>
                <c:pt idx="1176">
                  <c:v>43713</c:v>
                </c:pt>
                <c:pt idx="1177">
                  <c:v>43714</c:v>
                </c:pt>
                <c:pt idx="1178">
                  <c:v>43717</c:v>
                </c:pt>
                <c:pt idx="1179">
                  <c:v>43718</c:v>
                </c:pt>
                <c:pt idx="1180">
                  <c:v>43719</c:v>
                </c:pt>
                <c:pt idx="1181">
                  <c:v>43720</c:v>
                </c:pt>
                <c:pt idx="1182">
                  <c:v>43721</c:v>
                </c:pt>
                <c:pt idx="1183">
                  <c:v>43724</c:v>
                </c:pt>
                <c:pt idx="1184">
                  <c:v>43725</c:v>
                </c:pt>
                <c:pt idx="1185">
                  <c:v>43726</c:v>
                </c:pt>
                <c:pt idx="1186">
                  <c:v>43727</c:v>
                </c:pt>
                <c:pt idx="1187">
                  <c:v>43728</c:v>
                </c:pt>
                <c:pt idx="1188">
                  <c:v>43731</c:v>
                </c:pt>
                <c:pt idx="1189">
                  <c:v>43732</c:v>
                </c:pt>
                <c:pt idx="1190">
                  <c:v>43733</c:v>
                </c:pt>
                <c:pt idx="1191">
                  <c:v>43734</c:v>
                </c:pt>
                <c:pt idx="1192">
                  <c:v>43735</c:v>
                </c:pt>
                <c:pt idx="1193">
                  <c:v>43738</c:v>
                </c:pt>
                <c:pt idx="1194">
                  <c:v>43739</c:v>
                </c:pt>
                <c:pt idx="1195">
                  <c:v>43740</c:v>
                </c:pt>
                <c:pt idx="1196">
                  <c:v>43741</c:v>
                </c:pt>
                <c:pt idx="1197">
                  <c:v>43742</c:v>
                </c:pt>
                <c:pt idx="1198">
                  <c:v>43745</c:v>
                </c:pt>
                <c:pt idx="1199">
                  <c:v>43746</c:v>
                </c:pt>
                <c:pt idx="1200">
                  <c:v>43747</c:v>
                </c:pt>
                <c:pt idx="1201">
                  <c:v>43748</c:v>
                </c:pt>
                <c:pt idx="1202">
                  <c:v>43749</c:v>
                </c:pt>
                <c:pt idx="1203">
                  <c:v>43752</c:v>
                </c:pt>
                <c:pt idx="1204">
                  <c:v>43753</c:v>
                </c:pt>
                <c:pt idx="1205">
                  <c:v>43754</c:v>
                </c:pt>
                <c:pt idx="1206">
                  <c:v>43755</c:v>
                </c:pt>
                <c:pt idx="1207">
                  <c:v>43756</c:v>
                </c:pt>
                <c:pt idx="1208">
                  <c:v>43759</c:v>
                </c:pt>
                <c:pt idx="1209">
                  <c:v>43760</c:v>
                </c:pt>
                <c:pt idx="1210">
                  <c:v>43761</c:v>
                </c:pt>
                <c:pt idx="1211">
                  <c:v>43762</c:v>
                </c:pt>
                <c:pt idx="1212">
                  <c:v>43763</c:v>
                </c:pt>
                <c:pt idx="1213">
                  <c:v>43766</c:v>
                </c:pt>
                <c:pt idx="1214">
                  <c:v>43767</c:v>
                </c:pt>
                <c:pt idx="1215">
                  <c:v>43768</c:v>
                </c:pt>
                <c:pt idx="1216">
                  <c:v>43769</c:v>
                </c:pt>
                <c:pt idx="1217">
                  <c:v>43770</c:v>
                </c:pt>
                <c:pt idx="1218">
                  <c:v>43773</c:v>
                </c:pt>
                <c:pt idx="1219">
                  <c:v>43774</c:v>
                </c:pt>
                <c:pt idx="1220">
                  <c:v>43775</c:v>
                </c:pt>
                <c:pt idx="1221">
                  <c:v>43776</c:v>
                </c:pt>
                <c:pt idx="1222">
                  <c:v>43777</c:v>
                </c:pt>
                <c:pt idx="1223">
                  <c:v>43780</c:v>
                </c:pt>
                <c:pt idx="1224">
                  <c:v>43781</c:v>
                </c:pt>
                <c:pt idx="1225">
                  <c:v>43782</c:v>
                </c:pt>
                <c:pt idx="1226">
                  <c:v>43783</c:v>
                </c:pt>
                <c:pt idx="1227">
                  <c:v>43784</c:v>
                </c:pt>
                <c:pt idx="1228">
                  <c:v>43787</c:v>
                </c:pt>
                <c:pt idx="1229">
                  <c:v>43788</c:v>
                </c:pt>
                <c:pt idx="1230">
                  <c:v>43789</c:v>
                </c:pt>
                <c:pt idx="1231">
                  <c:v>43790</c:v>
                </c:pt>
                <c:pt idx="1232">
                  <c:v>43791</c:v>
                </c:pt>
                <c:pt idx="1233">
                  <c:v>43794</c:v>
                </c:pt>
                <c:pt idx="1234">
                  <c:v>43795</c:v>
                </c:pt>
                <c:pt idx="1235">
                  <c:v>43796</c:v>
                </c:pt>
                <c:pt idx="1236">
                  <c:v>43798</c:v>
                </c:pt>
                <c:pt idx="1237">
                  <c:v>43801</c:v>
                </c:pt>
                <c:pt idx="1238">
                  <c:v>43802</c:v>
                </c:pt>
                <c:pt idx="1239">
                  <c:v>43803</c:v>
                </c:pt>
                <c:pt idx="1240">
                  <c:v>43804</c:v>
                </c:pt>
                <c:pt idx="1241">
                  <c:v>43805</c:v>
                </c:pt>
                <c:pt idx="1242">
                  <c:v>43808</c:v>
                </c:pt>
                <c:pt idx="1243">
                  <c:v>43809</c:v>
                </c:pt>
                <c:pt idx="1244">
                  <c:v>43810</c:v>
                </c:pt>
                <c:pt idx="1245">
                  <c:v>43811</c:v>
                </c:pt>
                <c:pt idx="1246">
                  <c:v>43812</c:v>
                </c:pt>
                <c:pt idx="1247">
                  <c:v>43815</c:v>
                </c:pt>
                <c:pt idx="1248">
                  <c:v>43816</c:v>
                </c:pt>
                <c:pt idx="1249">
                  <c:v>43817</c:v>
                </c:pt>
                <c:pt idx="1250">
                  <c:v>43818</c:v>
                </c:pt>
                <c:pt idx="1251">
                  <c:v>43819</c:v>
                </c:pt>
                <c:pt idx="1252">
                  <c:v>43822</c:v>
                </c:pt>
                <c:pt idx="1253">
                  <c:v>43823</c:v>
                </c:pt>
                <c:pt idx="1254">
                  <c:v>43825</c:v>
                </c:pt>
                <c:pt idx="1255">
                  <c:v>43826</c:v>
                </c:pt>
                <c:pt idx="1256">
                  <c:v>43829</c:v>
                </c:pt>
                <c:pt idx="1257">
                  <c:v>43830</c:v>
                </c:pt>
                <c:pt idx="1258">
                  <c:v>43832</c:v>
                </c:pt>
                <c:pt idx="1259">
                  <c:v>43833</c:v>
                </c:pt>
                <c:pt idx="1260">
                  <c:v>43836</c:v>
                </c:pt>
                <c:pt idx="1261">
                  <c:v>43837</c:v>
                </c:pt>
                <c:pt idx="1262">
                  <c:v>43838</c:v>
                </c:pt>
                <c:pt idx="1263">
                  <c:v>43839</c:v>
                </c:pt>
                <c:pt idx="1264">
                  <c:v>43840</c:v>
                </c:pt>
                <c:pt idx="1265">
                  <c:v>43843</c:v>
                </c:pt>
                <c:pt idx="1266">
                  <c:v>43844</c:v>
                </c:pt>
                <c:pt idx="1267">
                  <c:v>43845</c:v>
                </c:pt>
                <c:pt idx="1268">
                  <c:v>43846</c:v>
                </c:pt>
                <c:pt idx="1269">
                  <c:v>43847</c:v>
                </c:pt>
                <c:pt idx="1270">
                  <c:v>43851</c:v>
                </c:pt>
                <c:pt idx="1271">
                  <c:v>43852</c:v>
                </c:pt>
                <c:pt idx="1272">
                  <c:v>43853</c:v>
                </c:pt>
                <c:pt idx="1273">
                  <c:v>43854</c:v>
                </c:pt>
                <c:pt idx="1274">
                  <c:v>43857</c:v>
                </c:pt>
                <c:pt idx="1275">
                  <c:v>43858</c:v>
                </c:pt>
                <c:pt idx="1276">
                  <c:v>43859</c:v>
                </c:pt>
                <c:pt idx="1277">
                  <c:v>43860</c:v>
                </c:pt>
                <c:pt idx="1278">
                  <c:v>43861</c:v>
                </c:pt>
                <c:pt idx="1279">
                  <c:v>43864</c:v>
                </c:pt>
                <c:pt idx="1280">
                  <c:v>43865</c:v>
                </c:pt>
                <c:pt idx="1281">
                  <c:v>43866</c:v>
                </c:pt>
                <c:pt idx="1282">
                  <c:v>43867</c:v>
                </c:pt>
                <c:pt idx="1283">
                  <c:v>43868</c:v>
                </c:pt>
                <c:pt idx="1284">
                  <c:v>43871</c:v>
                </c:pt>
                <c:pt idx="1285">
                  <c:v>43872</c:v>
                </c:pt>
                <c:pt idx="1286">
                  <c:v>43873</c:v>
                </c:pt>
                <c:pt idx="1287">
                  <c:v>43874</c:v>
                </c:pt>
                <c:pt idx="1288">
                  <c:v>43875</c:v>
                </c:pt>
                <c:pt idx="1289">
                  <c:v>43879</c:v>
                </c:pt>
                <c:pt idx="1290">
                  <c:v>43880</c:v>
                </c:pt>
                <c:pt idx="1291">
                  <c:v>43881</c:v>
                </c:pt>
                <c:pt idx="1292">
                  <c:v>43882</c:v>
                </c:pt>
                <c:pt idx="1293">
                  <c:v>43885</c:v>
                </c:pt>
                <c:pt idx="1294">
                  <c:v>43886</c:v>
                </c:pt>
                <c:pt idx="1295">
                  <c:v>43887</c:v>
                </c:pt>
                <c:pt idx="1296">
                  <c:v>43888</c:v>
                </c:pt>
                <c:pt idx="1297">
                  <c:v>43889</c:v>
                </c:pt>
                <c:pt idx="1298">
                  <c:v>43892</c:v>
                </c:pt>
                <c:pt idx="1299">
                  <c:v>43893</c:v>
                </c:pt>
                <c:pt idx="1300">
                  <c:v>43894</c:v>
                </c:pt>
                <c:pt idx="1301">
                  <c:v>43895</c:v>
                </c:pt>
                <c:pt idx="1302">
                  <c:v>43896</c:v>
                </c:pt>
                <c:pt idx="1303">
                  <c:v>43899</c:v>
                </c:pt>
                <c:pt idx="1304">
                  <c:v>43900</c:v>
                </c:pt>
                <c:pt idx="1305">
                  <c:v>43901</c:v>
                </c:pt>
                <c:pt idx="1306">
                  <c:v>43902</c:v>
                </c:pt>
                <c:pt idx="1307">
                  <c:v>43903</c:v>
                </c:pt>
                <c:pt idx="1308">
                  <c:v>43906</c:v>
                </c:pt>
                <c:pt idx="1309">
                  <c:v>43907</c:v>
                </c:pt>
                <c:pt idx="1310">
                  <c:v>43908</c:v>
                </c:pt>
                <c:pt idx="1311">
                  <c:v>43909</c:v>
                </c:pt>
                <c:pt idx="1312">
                  <c:v>43910</c:v>
                </c:pt>
                <c:pt idx="1313">
                  <c:v>43913</c:v>
                </c:pt>
                <c:pt idx="1314">
                  <c:v>43914</c:v>
                </c:pt>
                <c:pt idx="1315">
                  <c:v>43915</c:v>
                </c:pt>
                <c:pt idx="1316">
                  <c:v>43916</c:v>
                </c:pt>
                <c:pt idx="1317">
                  <c:v>43917</c:v>
                </c:pt>
                <c:pt idx="1318">
                  <c:v>43920</c:v>
                </c:pt>
                <c:pt idx="1319">
                  <c:v>43921</c:v>
                </c:pt>
                <c:pt idx="1320">
                  <c:v>43922</c:v>
                </c:pt>
                <c:pt idx="1321">
                  <c:v>43923</c:v>
                </c:pt>
                <c:pt idx="1322">
                  <c:v>43924</c:v>
                </c:pt>
                <c:pt idx="1323">
                  <c:v>43927</c:v>
                </c:pt>
                <c:pt idx="1324">
                  <c:v>43928</c:v>
                </c:pt>
                <c:pt idx="1325">
                  <c:v>43929</c:v>
                </c:pt>
                <c:pt idx="1326">
                  <c:v>43930</c:v>
                </c:pt>
                <c:pt idx="1327">
                  <c:v>43934</c:v>
                </c:pt>
                <c:pt idx="1328">
                  <c:v>43935</c:v>
                </c:pt>
                <c:pt idx="1329">
                  <c:v>43936</c:v>
                </c:pt>
                <c:pt idx="1330">
                  <c:v>43937</c:v>
                </c:pt>
                <c:pt idx="1331">
                  <c:v>43938</c:v>
                </c:pt>
                <c:pt idx="1332">
                  <c:v>43941</c:v>
                </c:pt>
                <c:pt idx="1333">
                  <c:v>43942</c:v>
                </c:pt>
                <c:pt idx="1334">
                  <c:v>43943</c:v>
                </c:pt>
                <c:pt idx="1335">
                  <c:v>43944</c:v>
                </c:pt>
                <c:pt idx="1336">
                  <c:v>43945</c:v>
                </c:pt>
                <c:pt idx="1337">
                  <c:v>43948</c:v>
                </c:pt>
                <c:pt idx="1338">
                  <c:v>43949</c:v>
                </c:pt>
                <c:pt idx="1339">
                  <c:v>43950</c:v>
                </c:pt>
                <c:pt idx="1340">
                  <c:v>43951</c:v>
                </c:pt>
                <c:pt idx="1341">
                  <c:v>43952</c:v>
                </c:pt>
                <c:pt idx="1342">
                  <c:v>43955</c:v>
                </c:pt>
                <c:pt idx="1343">
                  <c:v>43956</c:v>
                </c:pt>
                <c:pt idx="1344">
                  <c:v>43957</c:v>
                </c:pt>
                <c:pt idx="1345">
                  <c:v>43958</c:v>
                </c:pt>
                <c:pt idx="1346">
                  <c:v>43959</c:v>
                </c:pt>
                <c:pt idx="1347">
                  <c:v>43962</c:v>
                </c:pt>
                <c:pt idx="1348">
                  <c:v>43963</c:v>
                </c:pt>
                <c:pt idx="1349">
                  <c:v>43964</c:v>
                </c:pt>
                <c:pt idx="1350">
                  <c:v>43965</c:v>
                </c:pt>
                <c:pt idx="1351">
                  <c:v>43966</c:v>
                </c:pt>
                <c:pt idx="1352">
                  <c:v>43969</c:v>
                </c:pt>
                <c:pt idx="1353">
                  <c:v>43970</c:v>
                </c:pt>
                <c:pt idx="1354">
                  <c:v>43971</c:v>
                </c:pt>
                <c:pt idx="1355">
                  <c:v>43972</c:v>
                </c:pt>
                <c:pt idx="1356">
                  <c:v>43973</c:v>
                </c:pt>
                <c:pt idx="1357">
                  <c:v>43977</c:v>
                </c:pt>
                <c:pt idx="1358">
                  <c:v>43978</c:v>
                </c:pt>
                <c:pt idx="1359">
                  <c:v>43979</c:v>
                </c:pt>
                <c:pt idx="1360">
                  <c:v>43980</c:v>
                </c:pt>
                <c:pt idx="1361">
                  <c:v>43983</c:v>
                </c:pt>
                <c:pt idx="1362">
                  <c:v>43984</c:v>
                </c:pt>
                <c:pt idx="1363">
                  <c:v>43985</c:v>
                </c:pt>
                <c:pt idx="1364">
                  <c:v>43986</c:v>
                </c:pt>
                <c:pt idx="1365">
                  <c:v>43987</c:v>
                </c:pt>
                <c:pt idx="1366">
                  <c:v>43990</c:v>
                </c:pt>
                <c:pt idx="1367">
                  <c:v>43991</c:v>
                </c:pt>
                <c:pt idx="1368">
                  <c:v>43992</c:v>
                </c:pt>
                <c:pt idx="1369">
                  <c:v>43993</c:v>
                </c:pt>
                <c:pt idx="1370">
                  <c:v>43994</c:v>
                </c:pt>
                <c:pt idx="1371">
                  <c:v>43997</c:v>
                </c:pt>
                <c:pt idx="1372">
                  <c:v>43998</c:v>
                </c:pt>
                <c:pt idx="1373">
                  <c:v>43999</c:v>
                </c:pt>
                <c:pt idx="1374">
                  <c:v>44000</c:v>
                </c:pt>
                <c:pt idx="1375">
                  <c:v>44001</c:v>
                </c:pt>
                <c:pt idx="1376">
                  <c:v>44004</c:v>
                </c:pt>
                <c:pt idx="1377">
                  <c:v>44005</c:v>
                </c:pt>
                <c:pt idx="1378">
                  <c:v>44006</c:v>
                </c:pt>
                <c:pt idx="1379">
                  <c:v>44007</c:v>
                </c:pt>
                <c:pt idx="1380">
                  <c:v>44008</c:v>
                </c:pt>
                <c:pt idx="1381">
                  <c:v>44011</c:v>
                </c:pt>
                <c:pt idx="1382">
                  <c:v>44012</c:v>
                </c:pt>
                <c:pt idx="1383">
                  <c:v>44013</c:v>
                </c:pt>
                <c:pt idx="1384">
                  <c:v>44014</c:v>
                </c:pt>
                <c:pt idx="1385">
                  <c:v>44018</c:v>
                </c:pt>
                <c:pt idx="1386">
                  <c:v>44019</c:v>
                </c:pt>
                <c:pt idx="1387">
                  <c:v>44020</c:v>
                </c:pt>
                <c:pt idx="1388">
                  <c:v>44021</c:v>
                </c:pt>
                <c:pt idx="1389">
                  <c:v>44022</c:v>
                </c:pt>
                <c:pt idx="1390">
                  <c:v>44025</c:v>
                </c:pt>
                <c:pt idx="1391">
                  <c:v>44026</c:v>
                </c:pt>
                <c:pt idx="1392">
                  <c:v>44027</c:v>
                </c:pt>
                <c:pt idx="1393">
                  <c:v>44028</c:v>
                </c:pt>
                <c:pt idx="1394">
                  <c:v>44029</c:v>
                </c:pt>
                <c:pt idx="1395">
                  <c:v>44032</c:v>
                </c:pt>
                <c:pt idx="1396">
                  <c:v>44033</c:v>
                </c:pt>
                <c:pt idx="1397">
                  <c:v>44034</c:v>
                </c:pt>
                <c:pt idx="1398">
                  <c:v>44035</c:v>
                </c:pt>
                <c:pt idx="1399">
                  <c:v>44036</c:v>
                </c:pt>
                <c:pt idx="1400">
                  <c:v>44039</c:v>
                </c:pt>
                <c:pt idx="1401">
                  <c:v>44040</c:v>
                </c:pt>
                <c:pt idx="1402">
                  <c:v>44041</c:v>
                </c:pt>
                <c:pt idx="1403">
                  <c:v>44042</c:v>
                </c:pt>
                <c:pt idx="1404">
                  <c:v>44043</c:v>
                </c:pt>
                <c:pt idx="1405">
                  <c:v>44046</c:v>
                </c:pt>
                <c:pt idx="1406">
                  <c:v>44047</c:v>
                </c:pt>
                <c:pt idx="1407">
                  <c:v>44048</c:v>
                </c:pt>
                <c:pt idx="1408">
                  <c:v>44049</c:v>
                </c:pt>
                <c:pt idx="1409">
                  <c:v>44050</c:v>
                </c:pt>
                <c:pt idx="1410">
                  <c:v>44053</c:v>
                </c:pt>
                <c:pt idx="1411">
                  <c:v>44054</c:v>
                </c:pt>
                <c:pt idx="1412">
                  <c:v>44055</c:v>
                </c:pt>
                <c:pt idx="1413">
                  <c:v>44056</c:v>
                </c:pt>
                <c:pt idx="1414">
                  <c:v>44057</c:v>
                </c:pt>
                <c:pt idx="1415">
                  <c:v>44060</c:v>
                </c:pt>
                <c:pt idx="1416">
                  <c:v>44061</c:v>
                </c:pt>
                <c:pt idx="1417">
                  <c:v>44062</c:v>
                </c:pt>
                <c:pt idx="1418">
                  <c:v>44063</c:v>
                </c:pt>
                <c:pt idx="1419">
                  <c:v>44064</c:v>
                </c:pt>
                <c:pt idx="1420">
                  <c:v>44067</c:v>
                </c:pt>
                <c:pt idx="1421">
                  <c:v>44068</c:v>
                </c:pt>
                <c:pt idx="1422">
                  <c:v>44069</c:v>
                </c:pt>
                <c:pt idx="1423">
                  <c:v>44070</c:v>
                </c:pt>
                <c:pt idx="1424">
                  <c:v>44071</c:v>
                </c:pt>
                <c:pt idx="1425">
                  <c:v>44074</c:v>
                </c:pt>
                <c:pt idx="1426">
                  <c:v>44075</c:v>
                </c:pt>
                <c:pt idx="1427">
                  <c:v>44076</c:v>
                </c:pt>
                <c:pt idx="1428">
                  <c:v>44077</c:v>
                </c:pt>
                <c:pt idx="1429">
                  <c:v>44078</c:v>
                </c:pt>
                <c:pt idx="1430">
                  <c:v>44082</c:v>
                </c:pt>
                <c:pt idx="1431">
                  <c:v>44083</c:v>
                </c:pt>
                <c:pt idx="1432">
                  <c:v>44084</c:v>
                </c:pt>
                <c:pt idx="1433">
                  <c:v>44085</c:v>
                </c:pt>
                <c:pt idx="1434">
                  <c:v>44088</c:v>
                </c:pt>
                <c:pt idx="1435">
                  <c:v>44089</c:v>
                </c:pt>
                <c:pt idx="1436">
                  <c:v>44090</c:v>
                </c:pt>
                <c:pt idx="1437">
                  <c:v>44091</c:v>
                </c:pt>
                <c:pt idx="1438">
                  <c:v>44092</c:v>
                </c:pt>
                <c:pt idx="1439">
                  <c:v>44095</c:v>
                </c:pt>
                <c:pt idx="1440">
                  <c:v>44096</c:v>
                </c:pt>
                <c:pt idx="1441">
                  <c:v>44097</c:v>
                </c:pt>
                <c:pt idx="1442">
                  <c:v>44098</c:v>
                </c:pt>
                <c:pt idx="1443">
                  <c:v>44099</c:v>
                </c:pt>
                <c:pt idx="1444">
                  <c:v>44102</c:v>
                </c:pt>
                <c:pt idx="1445">
                  <c:v>44103</c:v>
                </c:pt>
                <c:pt idx="1446">
                  <c:v>44104</c:v>
                </c:pt>
                <c:pt idx="1447">
                  <c:v>44105</c:v>
                </c:pt>
                <c:pt idx="1448">
                  <c:v>44106</c:v>
                </c:pt>
                <c:pt idx="1449">
                  <c:v>44109</c:v>
                </c:pt>
                <c:pt idx="1450">
                  <c:v>44110</c:v>
                </c:pt>
                <c:pt idx="1451">
                  <c:v>44111</c:v>
                </c:pt>
                <c:pt idx="1452">
                  <c:v>44112</c:v>
                </c:pt>
                <c:pt idx="1453">
                  <c:v>44113</c:v>
                </c:pt>
                <c:pt idx="1454">
                  <c:v>44116</c:v>
                </c:pt>
                <c:pt idx="1455">
                  <c:v>44117</c:v>
                </c:pt>
                <c:pt idx="1456">
                  <c:v>44118</c:v>
                </c:pt>
                <c:pt idx="1457">
                  <c:v>44119</c:v>
                </c:pt>
                <c:pt idx="1458">
                  <c:v>44120</c:v>
                </c:pt>
                <c:pt idx="1459">
                  <c:v>44123</c:v>
                </c:pt>
                <c:pt idx="1460">
                  <c:v>44124</c:v>
                </c:pt>
                <c:pt idx="1461">
                  <c:v>44125</c:v>
                </c:pt>
                <c:pt idx="1462">
                  <c:v>44126</c:v>
                </c:pt>
                <c:pt idx="1463">
                  <c:v>44127</c:v>
                </c:pt>
                <c:pt idx="1464">
                  <c:v>44130</c:v>
                </c:pt>
                <c:pt idx="1465">
                  <c:v>44131</c:v>
                </c:pt>
                <c:pt idx="1466">
                  <c:v>44132</c:v>
                </c:pt>
                <c:pt idx="1467">
                  <c:v>44133</c:v>
                </c:pt>
                <c:pt idx="1468">
                  <c:v>44134</c:v>
                </c:pt>
                <c:pt idx="1469">
                  <c:v>44137</c:v>
                </c:pt>
                <c:pt idx="1470">
                  <c:v>44138</c:v>
                </c:pt>
                <c:pt idx="1471">
                  <c:v>44139</c:v>
                </c:pt>
                <c:pt idx="1472">
                  <c:v>44140</c:v>
                </c:pt>
                <c:pt idx="1473">
                  <c:v>44141</c:v>
                </c:pt>
                <c:pt idx="1474">
                  <c:v>44144</c:v>
                </c:pt>
                <c:pt idx="1475">
                  <c:v>44145</c:v>
                </c:pt>
                <c:pt idx="1476">
                  <c:v>44146</c:v>
                </c:pt>
                <c:pt idx="1477">
                  <c:v>44147</c:v>
                </c:pt>
                <c:pt idx="1478">
                  <c:v>44148</c:v>
                </c:pt>
                <c:pt idx="1479">
                  <c:v>44151</c:v>
                </c:pt>
                <c:pt idx="1480">
                  <c:v>44152</c:v>
                </c:pt>
                <c:pt idx="1481">
                  <c:v>44153</c:v>
                </c:pt>
                <c:pt idx="1482">
                  <c:v>44154</c:v>
                </c:pt>
                <c:pt idx="1483">
                  <c:v>44155</c:v>
                </c:pt>
                <c:pt idx="1484">
                  <c:v>44158</c:v>
                </c:pt>
                <c:pt idx="1485">
                  <c:v>44159</c:v>
                </c:pt>
                <c:pt idx="1486">
                  <c:v>44160</c:v>
                </c:pt>
                <c:pt idx="1487">
                  <c:v>44162</c:v>
                </c:pt>
                <c:pt idx="1488">
                  <c:v>44165</c:v>
                </c:pt>
                <c:pt idx="1489">
                  <c:v>44166</c:v>
                </c:pt>
                <c:pt idx="1490">
                  <c:v>44167</c:v>
                </c:pt>
                <c:pt idx="1491">
                  <c:v>44168</c:v>
                </c:pt>
                <c:pt idx="1492">
                  <c:v>44169</c:v>
                </c:pt>
                <c:pt idx="1493">
                  <c:v>44172</c:v>
                </c:pt>
                <c:pt idx="1494">
                  <c:v>44173</c:v>
                </c:pt>
                <c:pt idx="1495">
                  <c:v>44174</c:v>
                </c:pt>
                <c:pt idx="1496">
                  <c:v>44175</c:v>
                </c:pt>
                <c:pt idx="1497">
                  <c:v>44176</c:v>
                </c:pt>
                <c:pt idx="1498">
                  <c:v>44179</c:v>
                </c:pt>
                <c:pt idx="1499">
                  <c:v>44180</c:v>
                </c:pt>
                <c:pt idx="1500">
                  <c:v>44181</c:v>
                </c:pt>
                <c:pt idx="1501">
                  <c:v>44182</c:v>
                </c:pt>
                <c:pt idx="1502">
                  <c:v>44183</c:v>
                </c:pt>
                <c:pt idx="1503">
                  <c:v>44186</c:v>
                </c:pt>
                <c:pt idx="1504">
                  <c:v>44187</c:v>
                </c:pt>
                <c:pt idx="1505">
                  <c:v>44188</c:v>
                </c:pt>
                <c:pt idx="1506">
                  <c:v>44189</c:v>
                </c:pt>
                <c:pt idx="1507">
                  <c:v>44193</c:v>
                </c:pt>
                <c:pt idx="1508">
                  <c:v>44194</c:v>
                </c:pt>
                <c:pt idx="1509">
                  <c:v>44195</c:v>
                </c:pt>
                <c:pt idx="1510">
                  <c:v>44196</c:v>
                </c:pt>
                <c:pt idx="1511">
                  <c:v>44200</c:v>
                </c:pt>
                <c:pt idx="1512">
                  <c:v>44201</c:v>
                </c:pt>
                <c:pt idx="1513">
                  <c:v>44202</c:v>
                </c:pt>
                <c:pt idx="1514">
                  <c:v>44203</c:v>
                </c:pt>
                <c:pt idx="1515">
                  <c:v>44204</c:v>
                </c:pt>
                <c:pt idx="1516">
                  <c:v>44207</c:v>
                </c:pt>
                <c:pt idx="1517">
                  <c:v>44208</c:v>
                </c:pt>
                <c:pt idx="1518">
                  <c:v>44209</c:v>
                </c:pt>
                <c:pt idx="1519">
                  <c:v>44210</c:v>
                </c:pt>
                <c:pt idx="1520">
                  <c:v>44211</c:v>
                </c:pt>
                <c:pt idx="1521">
                  <c:v>44215</c:v>
                </c:pt>
                <c:pt idx="1522">
                  <c:v>44216</c:v>
                </c:pt>
                <c:pt idx="1523">
                  <c:v>44217</c:v>
                </c:pt>
                <c:pt idx="1524">
                  <c:v>44218</c:v>
                </c:pt>
                <c:pt idx="1525">
                  <c:v>44221</c:v>
                </c:pt>
                <c:pt idx="1526">
                  <c:v>44222</c:v>
                </c:pt>
                <c:pt idx="1527">
                  <c:v>44223</c:v>
                </c:pt>
                <c:pt idx="1528">
                  <c:v>44224</c:v>
                </c:pt>
                <c:pt idx="1529">
                  <c:v>44225</c:v>
                </c:pt>
                <c:pt idx="1530">
                  <c:v>44228</c:v>
                </c:pt>
                <c:pt idx="1531">
                  <c:v>44229</c:v>
                </c:pt>
                <c:pt idx="1532">
                  <c:v>44230</c:v>
                </c:pt>
                <c:pt idx="1533">
                  <c:v>44231</c:v>
                </c:pt>
                <c:pt idx="1534">
                  <c:v>44232</c:v>
                </c:pt>
                <c:pt idx="1535">
                  <c:v>44235</c:v>
                </c:pt>
                <c:pt idx="1536">
                  <c:v>44236</c:v>
                </c:pt>
                <c:pt idx="1537">
                  <c:v>44237</c:v>
                </c:pt>
                <c:pt idx="1538">
                  <c:v>44238</c:v>
                </c:pt>
                <c:pt idx="1539">
                  <c:v>44239</c:v>
                </c:pt>
                <c:pt idx="1540">
                  <c:v>44243</c:v>
                </c:pt>
                <c:pt idx="1541">
                  <c:v>44244</c:v>
                </c:pt>
                <c:pt idx="1542">
                  <c:v>44245</c:v>
                </c:pt>
                <c:pt idx="1543">
                  <c:v>44246</c:v>
                </c:pt>
                <c:pt idx="1544">
                  <c:v>44249</c:v>
                </c:pt>
                <c:pt idx="1545">
                  <c:v>44250</c:v>
                </c:pt>
                <c:pt idx="1546">
                  <c:v>44251</c:v>
                </c:pt>
                <c:pt idx="1547">
                  <c:v>44252</c:v>
                </c:pt>
                <c:pt idx="1548">
                  <c:v>44253</c:v>
                </c:pt>
                <c:pt idx="1549">
                  <c:v>44256</c:v>
                </c:pt>
                <c:pt idx="1550">
                  <c:v>44257</c:v>
                </c:pt>
                <c:pt idx="1551">
                  <c:v>44258</c:v>
                </c:pt>
                <c:pt idx="1552">
                  <c:v>44259</c:v>
                </c:pt>
                <c:pt idx="1553">
                  <c:v>44260</c:v>
                </c:pt>
                <c:pt idx="1554">
                  <c:v>44263</c:v>
                </c:pt>
                <c:pt idx="1555">
                  <c:v>44264</c:v>
                </c:pt>
                <c:pt idx="1556">
                  <c:v>44265</c:v>
                </c:pt>
                <c:pt idx="1557">
                  <c:v>44266</c:v>
                </c:pt>
                <c:pt idx="1558">
                  <c:v>44267</c:v>
                </c:pt>
                <c:pt idx="1559">
                  <c:v>44270</c:v>
                </c:pt>
                <c:pt idx="1560">
                  <c:v>44271</c:v>
                </c:pt>
                <c:pt idx="1561">
                  <c:v>44272</c:v>
                </c:pt>
                <c:pt idx="1562">
                  <c:v>44273</c:v>
                </c:pt>
                <c:pt idx="1563">
                  <c:v>44274</c:v>
                </c:pt>
                <c:pt idx="1564">
                  <c:v>44277</c:v>
                </c:pt>
                <c:pt idx="1565">
                  <c:v>44278</c:v>
                </c:pt>
                <c:pt idx="1566">
                  <c:v>44279</c:v>
                </c:pt>
                <c:pt idx="1567">
                  <c:v>44280</c:v>
                </c:pt>
                <c:pt idx="1568">
                  <c:v>44281</c:v>
                </c:pt>
                <c:pt idx="1569">
                  <c:v>44284</c:v>
                </c:pt>
                <c:pt idx="1570">
                  <c:v>44285</c:v>
                </c:pt>
                <c:pt idx="1571">
                  <c:v>44286</c:v>
                </c:pt>
                <c:pt idx="1572">
                  <c:v>44287</c:v>
                </c:pt>
                <c:pt idx="1573">
                  <c:v>44291</c:v>
                </c:pt>
                <c:pt idx="1574">
                  <c:v>44292</c:v>
                </c:pt>
                <c:pt idx="1575">
                  <c:v>44293</c:v>
                </c:pt>
                <c:pt idx="1576">
                  <c:v>44294</c:v>
                </c:pt>
                <c:pt idx="1577">
                  <c:v>44295</c:v>
                </c:pt>
                <c:pt idx="1578">
                  <c:v>44298</c:v>
                </c:pt>
                <c:pt idx="1579">
                  <c:v>44299</c:v>
                </c:pt>
                <c:pt idx="1580">
                  <c:v>44300</c:v>
                </c:pt>
                <c:pt idx="1581">
                  <c:v>44301</c:v>
                </c:pt>
                <c:pt idx="1582">
                  <c:v>44302</c:v>
                </c:pt>
                <c:pt idx="1583">
                  <c:v>44305</c:v>
                </c:pt>
                <c:pt idx="1584">
                  <c:v>44306</c:v>
                </c:pt>
                <c:pt idx="1585">
                  <c:v>44307</c:v>
                </c:pt>
                <c:pt idx="1586">
                  <c:v>44308</c:v>
                </c:pt>
                <c:pt idx="1587">
                  <c:v>44309</c:v>
                </c:pt>
                <c:pt idx="1588">
                  <c:v>44312</c:v>
                </c:pt>
                <c:pt idx="1589">
                  <c:v>44313</c:v>
                </c:pt>
                <c:pt idx="1590">
                  <c:v>44314</c:v>
                </c:pt>
                <c:pt idx="1591">
                  <c:v>44315</c:v>
                </c:pt>
                <c:pt idx="1592">
                  <c:v>44316</c:v>
                </c:pt>
                <c:pt idx="1593">
                  <c:v>44319</c:v>
                </c:pt>
                <c:pt idx="1594">
                  <c:v>44320</c:v>
                </c:pt>
                <c:pt idx="1595">
                  <c:v>44321</c:v>
                </c:pt>
                <c:pt idx="1596">
                  <c:v>44322</c:v>
                </c:pt>
                <c:pt idx="1597">
                  <c:v>44323</c:v>
                </c:pt>
                <c:pt idx="1598">
                  <c:v>44326</c:v>
                </c:pt>
                <c:pt idx="1599">
                  <c:v>44327</c:v>
                </c:pt>
                <c:pt idx="1600">
                  <c:v>44328</c:v>
                </c:pt>
                <c:pt idx="1601">
                  <c:v>44329</c:v>
                </c:pt>
                <c:pt idx="1602">
                  <c:v>44330</c:v>
                </c:pt>
                <c:pt idx="1603">
                  <c:v>44333</c:v>
                </c:pt>
                <c:pt idx="1604">
                  <c:v>44334</c:v>
                </c:pt>
                <c:pt idx="1605">
                  <c:v>44335</c:v>
                </c:pt>
                <c:pt idx="1606">
                  <c:v>44336</c:v>
                </c:pt>
                <c:pt idx="1607">
                  <c:v>44337</c:v>
                </c:pt>
                <c:pt idx="1608">
                  <c:v>44340</c:v>
                </c:pt>
                <c:pt idx="1609">
                  <c:v>44341</c:v>
                </c:pt>
                <c:pt idx="1610">
                  <c:v>44342</c:v>
                </c:pt>
                <c:pt idx="1611">
                  <c:v>44343</c:v>
                </c:pt>
                <c:pt idx="1612">
                  <c:v>44344</c:v>
                </c:pt>
                <c:pt idx="1613">
                  <c:v>44348</c:v>
                </c:pt>
                <c:pt idx="1614">
                  <c:v>44349</c:v>
                </c:pt>
                <c:pt idx="1615">
                  <c:v>44350</c:v>
                </c:pt>
                <c:pt idx="1616">
                  <c:v>44351</c:v>
                </c:pt>
                <c:pt idx="1617">
                  <c:v>44354</c:v>
                </c:pt>
                <c:pt idx="1618">
                  <c:v>44355</c:v>
                </c:pt>
                <c:pt idx="1619">
                  <c:v>44356</c:v>
                </c:pt>
                <c:pt idx="1620">
                  <c:v>44357</c:v>
                </c:pt>
                <c:pt idx="1621">
                  <c:v>44358</c:v>
                </c:pt>
                <c:pt idx="1622">
                  <c:v>44361</c:v>
                </c:pt>
                <c:pt idx="1623">
                  <c:v>44362</c:v>
                </c:pt>
                <c:pt idx="1624">
                  <c:v>44363</c:v>
                </c:pt>
                <c:pt idx="1625">
                  <c:v>44364</c:v>
                </c:pt>
                <c:pt idx="1626">
                  <c:v>44365</c:v>
                </c:pt>
                <c:pt idx="1627">
                  <c:v>44368</c:v>
                </c:pt>
                <c:pt idx="1628">
                  <c:v>44369</c:v>
                </c:pt>
                <c:pt idx="1629">
                  <c:v>44370</c:v>
                </c:pt>
                <c:pt idx="1630">
                  <c:v>44371</c:v>
                </c:pt>
                <c:pt idx="1631">
                  <c:v>44372</c:v>
                </c:pt>
                <c:pt idx="1632">
                  <c:v>44375</c:v>
                </c:pt>
                <c:pt idx="1633">
                  <c:v>44376</c:v>
                </c:pt>
                <c:pt idx="1634">
                  <c:v>44377</c:v>
                </c:pt>
                <c:pt idx="1635">
                  <c:v>44378</c:v>
                </c:pt>
                <c:pt idx="1636">
                  <c:v>44379</c:v>
                </c:pt>
                <c:pt idx="1637">
                  <c:v>44383</c:v>
                </c:pt>
                <c:pt idx="1638">
                  <c:v>44384</c:v>
                </c:pt>
                <c:pt idx="1639">
                  <c:v>44385</c:v>
                </c:pt>
                <c:pt idx="1640">
                  <c:v>44386</c:v>
                </c:pt>
                <c:pt idx="1641">
                  <c:v>44389</c:v>
                </c:pt>
                <c:pt idx="1642">
                  <c:v>44390</c:v>
                </c:pt>
                <c:pt idx="1643">
                  <c:v>44391</c:v>
                </c:pt>
                <c:pt idx="1644">
                  <c:v>44392</c:v>
                </c:pt>
                <c:pt idx="1645">
                  <c:v>44393</c:v>
                </c:pt>
                <c:pt idx="1646">
                  <c:v>44396</c:v>
                </c:pt>
                <c:pt idx="1647">
                  <c:v>44397</c:v>
                </c:pt>
                <c:pt idx="1648">
                  <c:v>44398</c:v>
                </c:pt>
                <c:pt idx="1649">
                  <c:v>44399</c:v>
                </c:pt>
                <c:pt idx="1650">
                  <c:v>44400</c:v>
                </c:pt>
                <c:pt idx="1651">
                  <c:v>44403</c:v>
                </c:pt>
                <c:pt idx="1652">
                  <c:v>44404</c:v>
                </c:pt>
                <c:pt idx="1653">
                  <c:v>44405</c:v>
                </c:pt>
                <c:pt idx="1654">
                  <c:v>44406</c:v>
                </c:pt>
                <c:pt idx="1655">
                  <c:v>44407</c:v>
                </c:pt>
                <c:pt idx="1656">
                  <c:v>44410</c:v>
                </c:pt>
                <c:pt idx="1657">
                  <c:v>44411</c:v>
                </c:pt>
                <c:pt idx="1658">
                  <c:v>44412</c:v>
                </c:pt>
                <c:pt idx="1659">
                  <c:v>44413</c:v>
                </c:pt>
                <c:pt idx="1660">
                  <c:v>44414</c:v>
                </c:pt>
                <c:pt idx="1661">
                  <c:v>44417</c:v>
                </c:pt>
                <c:pt idx="1662">
                  <c:v>44418</c:v>
                </c:pt>
                <c:pt idx="1663">
                  <c:v>44419</c:v>
                </c:pt>
                <c:pt idx="1664">
                  <c:v>44420</c:v>
                </c:pt>
                <c:pt idx="1665">
                  <c:v>44421</c:v>
                </c:pt>
                <c:pt idx="1666">
                  <c:v>44424</c:v>
                </c:pt>
                <c:pt idx="1667">
                  <c:v>44425</c:v>
                </c:pt>
                <c:pt idx="1668">
                  <c:v>44426</c:v>
                </c:pt>
                <c:pt idx="1669">
                  <c:v>44427</c:v>
                </c:pt>
                <c:pt idx="1670">
                  <c:v>44428</c:v>
                </c:pt>
                <c:pt idx="1671">
                  <c:v>44431</c:v>
                </c:pt>
                <c:pt idx="1672">
                  <c:v>44432</c:v>
                </c:pt>
                <c:pt idx="1673">
                  <c:v>44433</c:v>
                </c:pt>
                <c:pt idx="1674">
                  <c:v>44434</c:v>
                </c:pt>
                <c:pt idx="1675">
                  <c:v>44435</c:v>
                </c:pt>
                <c:pt idx="1676">
                  <c:v>44438</c:v>
                </c:pt>
                <c:pt idx="1677">
                  <c:v>44439</c:v>
                </c:pt>
                <c:pt idx="1678">
                  <c:v>44440</c:v>
                </c:pt>
                <c:pt idx="1679">
                  <c:v>44441</c:v>
                </c:pt>
                <c:pt idx="1680">
                  <c:v>44442</c:v>
                </c:pt>
                <c:pt idx="1681">
                  <c:v>44446</c:v>
                </c:pt>
                <c:pt idx="1682">
                  <c:v>44447</c:v>
                </c:pt>
                <c:pt idx="1683">
                  <c:v>44448</c:v>
                </c:pt>
                <c:pt idx="1684">
                  <c:v>44449</c:v>
                </c:pt>
                <c:pt idx="1685">
                  <c:v>44452</c:v>
                </c:pt>
                <c:pt idx="1686">
                  <c:v>44453</c:v>
                </c:pt>
                <c:pt idx="1687">
                  <c:v>44454</c:v>
                </c:pt>
                <c:pt idx="1688">
                  <c:v>44455</c:v>
                </c:pt>
                <c:pt idx="1689">
                  <c:v>44456</c:v>
                </c:pt>
                <c:pt idx="1690">
                  <c:v>44459</c:v>
                </c:pt>
                <c:pt idx="1691">
                  <c:v>44460</c:v>
                </c:pt>
                <c:pt idx="1692">
                  <c:v>44461</c:v>
                </c:pt>
                <c:pt idx="1693">
                  <c:v>44462</c:v>
                </c:pt>
                <c:pt idx="1694">
                  <c:v>44463</c:v>
                </c:pt>
                <c:pt idx="1695">
                  <c:v>44466</c:v>
                </c:pt>
                <c:pt idx="1696">
                  <c:v>44467</c:v>
                </c:pt>
                <c:pt idx="1697">
                  <c:v>44468</c:v>
                </c:pt>
                <c:pt idx="1698">
                  <c:v>44469</c:v>
                </c:pt>
                <c:pt idx="1699">
                  <c:v>44470</c:v>
                </c:pt>
                <c:pt idx="1700">
                  <c:v>44473</c:v>
                </c:pt>
                <c:pt idx="1701">
                  <c:v>44474</c:v>
                </c:pt>
                <c:pt idx="1702">
                  <c:v>44475</c:v>
                </c:pt>
                <c:pt idx="1703">
                  <c:v>44476</c:v>
                </c:pt>
                <c:pt idx="1704">
                  <c:v>44477</c:v>
                </c:pt>
                <c:pt idx="1705">
                  <c:v>44480</c:v>
                </c:pt>
                <c:pt idx="1706">
                  <c:v>44481</c:v>
                </c:pt>
                <c:pt idx="1707">
                  <c:v>44482</c:v>
                </c:pt>
                <c:pt idx="1708">
                  <c:v>44483</c:v>
                </c:pt>
                <c:pt idx="1709">
                  <c:v>44484</c:v>
                </c:pt>
                <c:pt idx="1710">
                  <c:v>44487</c:v>
                </c:pt>
                <c:pt idx="1711">
                  <c:v>44488</c:v>
                </c:pt>
                <c:pt idx="1712">
                  <c:v>44489</c:v>
                </c:pt>
                <c:pt idx="1713">
                  <c:v>44490</c:v>
                </c:pt>
                <c:pt idx="1714">
                  <c:v>44491</c:v>
                </c:pt>
                <c:pt idx="1715">
                  <c:v>44494</c:v>
                </c:pt>
                <c:pt idx="1716">
                  <c:v>44495</c:v>
                </c:pt>
                <c:pt idx="1717">
                  <c:v>44496</c:v>
                </c:pt>
                <c:pt idx="1718">
                  <c:v>44497</c:v>
                </c:pt>
                <c:pt idx="1719">
                  <c:v>44498</c:v>
                </c:pt>
                <c:pt idx="1720">
                  <c:v>44501</c:v>
                </c:pt>
                <c:pt idx="1721">
                  <c:v>44502</c:v>
                </c:pt>
                <c:pt idx="1722">
                  <c:v>44503</c:v>
                </c:pt>
                <c:pt idx="1723">
                  <c:v>44504</c:v>
                </c:pt>
                <c:pt idx="1724">
                  <c:v>44505</c:v>
                </c:pt>
                <c:pt idx="1725">
                  <c:v>44508</c:v>
                </c:pt>
                <c:pt idx="1726">
                  <c:v>44509</c:v>
                </c:pt>
                <c:pt idx="1727">
                  <c:v>44510</c:v>
                </c:pt>
                <c:pt idx="1728">
                  <c:v>44511</c:v>
                </c:pt>
                <c:pt idx="1729">
                  <c:v>44512</c:v>
                </c:pt>
                <c:pt idx="1730">
                  <c:v>44515</c:v>
                </c:pt>
                <c:pt idx="1731">
                  <c:v>44516</c:v>
                </c:pt>
                <c:pt idx="1732">
                  <c:v>44517</c:v>
                </c:pt>
                <c:pt idx="1733">
                  <c:v>44518</c:v>
                </c:pt>
                <c:pt idx="1734">
                  <c:v>44519</c:v>
                </c:pt>
                <c:pt idx="1735">
                  <c:v>44522</c:v>
                </c:pt>
                <c:pt idx="1736">
                  <c:v>44523</c:v>
                </c:pt>
                <c:pt idx="1737">
                  <c:v>44524</c:v>
                </c:pt>
                <c:pt idx="1738">
                  <c:v>44526</c:v>
                </c:pt>
                <c:pt idx="1739">
                  <c:v>44529</c:v>
                </c:pt>
                <c:pt idx="1740">
                  <c:v>44530</c:v>
                </c:pt>
                <c:pt idx="1741">
                  <c:v>44531</c:v>
                </c:pt>
                <c:pt idx="1742">
                  <c:v>44532</c:v>
                </c:pt>
                <c:pt idx="1743">
                  <c:v>44533</c:v>
                </c:pt>
                <c:pt idx="1744">
                  <c:v>44536</c:v>
                </c:pt>
                <c:pt idx="1745">
                  <c:v>44537</c:v>
                </c:pt>
                <c:pt idx="1746">
                  <c:v>44538</c:v>
                </c:pt>
                <c:pt idx="1747">
                  <c:v>44539</c:v>
                </c:pt>
                <c:pt idx="1748">
                  <c:v>44540</c:v>
                </c:pt>
                <c:pt idx="1749">
                  <c:v>44543</c:v>
                </c:pt>
                <c:pt idx="1750">
                  <c:v>44544</c:v>
                </c:pt>
                <c:pt idx="1751">
                  <c:v>44545</c:v>
                </c:pt>
                <c:pt idx="1752">
                  <c:v>44546</c:v>
                </c:pt>
                <c:pt idx="1753">
                  <c:v>44547</c:v>
                </c:pt>
                <c:pt idx="1754">
                  <c:v>44550</c:v>
                </c:pt>
                <c:pt idx="1755">
                  <c:v>44551</c:v>
                </c:pt>
                <c:pt idx="1756">
                  <c:v>44552</c:v>
                </c:pt>
                <c:pt idx="1757">
                  <c:v>44553</c:v>
                </c:pt>
                <c:pt idx="1758">
                  <c:v>44557</c:v>
                </c:pt>
                <c:pt idx="1759">
                  <c:v>44558</c:v>
                </c:pt>
                <c:pt idx="1760">
                  <c:v>44559</c:v>
                </c:pt>
                <c:pt idx="1761">
                  <c:v>44560</c:v>
                </c:pt>
                <c:pt idx="1762">
                  <c:v>44561</c:v>
                </c:pt>
                <c:pt idx="1763">
                  <c:v>44564</c:v>
                </c:pt>
                <c:pt idx="1764">
                  <c:v>44565</c:v>
                </c:pt>
                <c:pt idx="1765">
                  <c:v>44566</c:v>
                </c:pt>
                <c:pt idx="1766">
                  <c:v>44567</c:v>
                </c:pt>
                <c:pt idx="1767">
                  <c:v>44568</c:v>
                </c:pt>
                <c:pt idx="1768">
                  <c:v>44571</c:v>
                </c:pt>
                <c:pt idx="1769">
                  <c:v>44572</c:v>
                </c:pt>
                <c:pt idx="1770">
                  <c:v>44573</c:v>
                </c:pt>
                <c:pt idx="1771">
                  <c:v>44574</c:v>
                </c:pt>
                <c:pt idx="1772">
                  <c:v>44575</c:v>
                </c:pt>
                <c:pt idx="1773">
                  <c:v>44579</c:v>
                </c:pt>
                <c:pt idx="1774">
                  <c:v>44580</c:v>
                </c:pt>
                <c:pt idx="1775">
                  <c:v>44581</c:v>
                </c:pt>
                <c:pt idx="1776">
                  <c:v>44582</c:v>
                </c:pt>
                <c:pt idx="1777">
                  <c:v>44585</c:v>
                </c:pt>
                <c:pt idx="1778">
                  <c:v>44586</c:v>
                </c:pt>
                <c:pt idx="1779">
                  <c:v>44587</c:v>
                </c:pt>
                <c:pt idx="1780">
                  <c:v>44588</c:v>
                </c:pt>
                <c:pt idx="1781">
                  <c:v>44589</c:v>
                </c:pt>
                <c:pt idx="1782">
                  <c:v>44592</c:v>
                </c:pt>
                <c:pt idx="1783">
                  <c:v>44593</c:v>
                </c:pt>
                <c:pt idx="1784">
                  <c:v>44594</c:v>
                </c:pt>
                <c:pt idx="1785">
                  <c:v>44595</c:v>
                </c:pt>
                <c:pt idx="1786">
                  <c:v>44596</c:v>
                </c:pt>
                <c:pt idx="1787">
                  <c:v>44599</c:v>
                </c:pt>
                <c:pt idx="1788">
                  <c:v>44600</c:v>
                </c:pt>
                <c:pt idx="1789">
                  <c:v>44601</c:v>
                </c:pt>
                <c:pt idx="1790">
                  <c:v>44602</c:v>
                </c:pt>
                <c:pt idx="1791">
                  <c:v>44603</c:v>
                </c:pt>
                <c:pt idx="1792">
                  <c:v>44606</c:v>
                </c:pt>
                <c:pt idx="1793">
                  <c:v>44607</c:v>
                </c:pt>
                <c:pt idx="1794">
                  <c:v>44608</c:v>
                </c:pt>
                <c:pt idx="1795">
                  <c:v>44609</c:v>
                </c:pt>
                <c:pt idx="1796">
                  <c:v>44610</c:v>
                </c:pt>
                <c:pt idx="1797">
                  <c:v>44614</c:v>
                </c:pt>
                <c:pt idx="1798">
                  <c:v>44615</c:v>
                </c:pt>
                <c:pt idx="1799">
                  <c:v>44616</c:v>
                </c:pt>
                <c:pt idx="1800">
                  <c:v>44617</c:v>
                </c:pt>
                <c:pt idx="1801">
                  <c:v>44620</c:v>
                </c:pt>
                <c:pt idx="1802">
                  <c:v>44621</c:v>
                </c:pt>
                <c:pt idx="1803">
                  <c:v>44622</c:v>
                </c:pt>
                <c:pt idx="1804">
                  <c:v>44623</c:v>
                </c:pt>
                <c:pt idx="1805">
                  <c:v>44624</c:v>
                </c:pt>
                <c:pt idx="1806">
                  <c:v>44627</c:v>
                </c:pt>
                <c:pt idx="1807">
                  <c:v>44628</c:v>
                </c:pt>
                <c:pt idx="1808">
                  <c:v>44629</c:v>
                </c:pt>
                <c:pt idx="1809">
                  <c:v>44630</c:v>
                </c:pt>
                <c:pt idx="1810">
                  <c:v>44631</c:v>
                </c:pt>
                <c:pt idx="1811">
                  <c:v>44634</c:v>
                </c:pt>
                <c:pt idx="1812">
                  <c:v>44635</c:v>
                </c:pt>
                <c:pt idx="1813">
                  <c:v>44636</c:v>
                </c:pt>
                <c:pt idx="1814">
                  <c:v>44637</c:v>
                </c:pt>
                <c:pt idx="1815">
                  <c:v>44638</c:v>
                </c:pt>
                <c:pt idx="1816">
                  <c:v>44641</c:v>
                </c:pt>
                <c:pt idx="1817">
                  <c:v>44642</c:v>
                </c:pt>
                <c:pt idx="1818">
                  <c:v>44643</c:v>
                </c:pt>
                <c:pt idx="1819">
                  <c:v>44644</c:v>
                </c:pt>
                <c:pt idx="1820">
                  <c:v>44645</c:v>
                </c:pt>
                <c:pt idx="1821">
                  <c:v>44648</c:v>
                </c:pt>
                <c:pt idx="1822">
                  <c:v>44649</c:v>
                </c:pt>
                <c:pt idx="1823">
                  <c:v>44650</c:v>
                </c:pt>
                <c:pt idx="1824">
                  <c:v>44651</c:v>
                </c:pt>
                <c:pt idx="1825">
                  <c:v>44652</c:v>
                </c:pt>
                <c:pt idx="1826">
                  <c:v>44655</c:v>
                </c:pt>
                <c:pt idx="1827">
                  <c:v>44656</c:v>
                </c:pt>
                <c:pt idx="1828">
                  <c:v>44657</c:v>
                </c:pt>
                <c:pt idx="1829">
                  <c:v>44658</c:v>
                </c:pt>
                <c:pt idx="1830">
                  <c:v>44659</c:v>
                </c:pt>
                <c:pt idx="1831">
                  <c:v>44662</c:v>
                </c:pt>
                <c:pt idx="1832">
                  <c:v>44663</c:v>
                </c:pt>
                <c:pt idx="1833">
                  <c:v>44664</c:v>
                </c:pt>
                <c:pt idx="1834">
                  <c:v>44665</c:v>
                </c:pt>
                <c:pt idx="1835">
                  <c:v>44669</c:v>
                </c:pt>
                <c:pt idx="1836">
                  <c:v>44670</c:v>
                </c:pt>
                <c:pt idx="1837">
                  <c:v>44671</c:v>
                </c:pt>
                <c:pt idx="1838">
                  <c:v>44672</c:v>
                </c:pt>
                <c:pt idx="1839">
                  <c:v>44673</c:v>
                </c:pt>
                <c:pt idx="1840">
                  <c:v>44676</c:v>
                </c:pt>
                <c:pt idx="1841">
                  <c:v>44677</c:v>
                </c:pt>
                <c:pt idx="1842">
                  <c:v>44678</c:v>
                </c:pt>
                <c:pt idx="1843">
                  <c:v>44679</c:v>
                </c:pt>
                <c:pt idx="1844">
                  <c:v>44680</c:v>
                </c:pt>
                <c:pt idx="1845">
                  <c:v>44683</c:v>
                </c:pt>
                <c:pt idx="1846">
                  <c:v>44684</c:v>
                </c:pt>
                <c:pt idx="1847">
                  <c:v>44685</c:v>
                </c:pt>
                <c:pt idx="1848">
                  <c:v>44686</c:v>
                </c:pt>
                <c:pt idx="1849">
                  <c:v>44687</c:v>
                </c:pt>
                <c:pt idx="1850">
                  <c:v>44690</c:v>
                </c:pt>
                <c:pt idx="1851">
                  <c:v>44691</c:v>
                </c:pt>
                <c:pt idx="1852">
                  <c:v>44692</c:v>
                </c:pt>
                <c:pt idx="1853">
                  <c:v>44693</c:v>
                </c:pt>
                <c:pt idx="1854">
                  <c:v>44694</c:v>
                </c:pt>
                <c:pt idx="1855">
                  <c:v>44697</c:v>
                </c:pt>
                <c:pt idx="1856">
                  <c:v>44698</c:v>
                </c:pt>
                <c:pt idx="1857">
                  <c:v>44699</c:v>
                </c:pt>
                <c:pt idx="1858">
                  <c:v>44700</c:v>
                </c:pt>
                <c:pt idx="1859">
                  <c:v>44701</c:v>
                </c:pt>
                <c:pt idx="1860">
                  <c:v>44704</c:v>
                </c:pt>
                <c:pt idx="1861">
                  <c:v>44705</c:v>
                </c:pt>
                <c:pt idx="1862">
                  <c:v>44706</c:v>
                </c:pt>
                <c:pt idx="1863">
                  <c:v>44707</c:v>
                </c:pt>
                <c:pt idx="1864">
                  <c:v>44708</c:v>
                </c:pt>
                <c:pt idx="1865">
                  <c:v>44712</c:v>
                </c:pt>
                <c:pt idx="1866">
                  <c:v>44713</c:v>
                </c:pt>
                <c:pt idx="1867">
                  <c:v>44714</c:v>
                </c:pt>
                <c:pt idx="1868">
                  <c:v>44715</c:v>
                </c:pt>
                <c:pt idx="1869">
                  <c:v>44718</c:v>
                </c:pt>
                <c:pt idx="1870">
                  <c:v>44719</c:v>
                </c:pt>
                <c:pt idx="1871">
                  <c:v>44720</c:v>
                </c:pt>
                <c:pt idx="1872">
                  <c:v>44721</c:v>
                </c:pt>
                <c:pt idx="1873">
                  <c:v>44722</c:v>
                </c:pt>
                <c:pt idx="1874">
                  <c:v>44725</c:v>
                </c:pt>
                <c:pt idx="1875">
                  <c:v>44726</c:v>
                </c:pt>
                <c:pt idx="1876">
                  <c:v>44727</c:v>
                </c:pt>
                <c:pt idx="1877">
                  <c:v>44728</c:v>
                </c:pt>
                <c:pt idx="1878">
                  <c:v>44729</c:v>
                </c:pt>
                <c:pt idx="1879">
                  <c:v>44733</c:v>
                </c:pt>
                <c:pt idx="1880">
                  <c:v>44734</c:v>
                </c:pt>
                <c:pt idx="1881">
                  <c:v>44735</c:v>
                </c:pt>
                <c:pt idx="1882">
                  <c:v>44736</c:v>
                </c:pt>
                <c:pt idx="1883">
                  <c:v>44739</c:v>
                </c:pt>
                <c:pt idx="1884">
                  <c:v>44740</c:v>
                </c:pt>
                <c:pt idx="1885">
                  <c:v>44741</c:v>
                </c:pt>
                <c:pt idx="1886">
                  <c:v>44742</c:v>
                </c:pt>
                <c:pt idx="1887">
                  <c:v>44743</c:v>
                </c:pt>
                <c:pt idx="1888">
                  <c:v>44747</c:v>
                </c:pt>
                <c:pt idx="1889">
                  <c:v>44748</c:v>
                </c:pt>
                <c:pt idx="1890">
                  <c:v>44749</c:v>
                </c:pt>
                <c:pt idx="1891">
                  <c:v>44750</c:v>
                </c:pt>
                <c:pt idx="1892">
                  <c:v>44753</c:v>
                </c:pt>
                <c:pt idx="1893">
                  <c:v>44754</c:v>
                </c:pt>
                <c:pt idx="1894">
                  <c:v>44755</c:v>
                </c:pt>
                <c:pt idx="1895">
                  <c:v>44756</c:v>
                </c:pt>
                <c:pt idx="1896">
                  <c:v>44757</c:v>
                </c:pt>
                <c:pt idx="1897">
                  <c:v>44760</c:v>
                </c:pt>
                <c:pt idx="1898">
                  <c:v>44761</c:v>
                </c:pt>
                <c:pt idx="1899">
                  <c:v>44762</c:v>
                </c:pt>
                <c:pt idx="1900">
                  <c:v>44763</c:v>
                </c:pt>
                <c:pt idx="1901">
                  <c:v>44764</c:v>
                </c:pt>
                <c:pt idx="1902">
                  <c:v>44767</c:v>
                </c:pt>
                <c:pt idx="1903">
                  <c:v>44768</c:v>
                </c:pt>
                <c:pt idx="1904">
                  <c:v>44769</c:v>
                </c:pt>
                <c:pt idx="1905">
                  <c:v>44770</c:v>
                </c:pt>
                <c:pt idx="1906">
                  <c:v>44771</c:v>
                </c:pt>
                <c:pt idx="1907">
                  <c:v>44774</c:v>
                </c:pt>
                <c:pt idx="1908">
                  <c:v>44775</c:v>
                </c:pt>
                <c:pt idx="1909">
                  <c:v>44776</c:v>
                </c:pt>
                <c:pt idx="1910">
                  <c:v>44777</c:v>
                </c:pt>
                <c:pt idx="1911">
                  <c:v>44778</c:v>
                </c:pt>
                <c:pt idx="1912">
                  <c:v>44781</c:v>
                </c:pt>
                <c:pt idx="1913">
                  <c:v>44782</c:v>
                </c:pt>
                <c:pt idx="1914">
                  <c:v>44783</c:v>
                </c:pt>
                <c:pt idx="1915">
                  <c:v>44784</c:v>
                </c:pt>
                <c:pt idx="1916">
                  <c:v>44785</c:v>
                </c:pt>
                <c:pt idx="1917">
                  <c:v>44788</c:v>
                </c:pt>
                <c:pt idx="1918">
                  <c:v>44789</c:v>
                </c:pt>
                <c:pt idx="1919">
                  <c:v>44790</c:v>
                </c:pt>
                <c:pt idx="1920">
                  <c:v>44791</c:v>
                </c:pt>
                <c:pt idx="1921">
                  <c:v>44792</c:v>
                </c:pt>
                <c:pt idx="1922">
                  <c:v>44795</c:v>
                </c:pt>
                <c:pt idx="1923">
                  <c:v>44796</c:v>
                </c:pt>
                <c:pt idx="1924">
                  <c:v>44797</c:v>
                </c:pt>
                <c:pt idx="1925">
                  <c:v>44798</c:v>
                </c:pt>
                <c:pt idx="1926">
                  <c:v>44799</c:v>
                </c:pt>
                <c:pt idx="1927">
                  <c:v>44802</c:v>
                </c:pt>
                <c:pt idx="1928">
                  <c:v>44803</c:v>
                </c:pt>
                <c:pt idx="1929">
                  <c:v>44804</c:v>
                </c:pt>
                <c:pt idx="1930">
                  <c:v>44805</c:v>
                </c:pt>
                <c:pt idx="1931">
                  <c:v>44806</c:v>
                </c:pt>
                <c:pt idx="1932">
                  <c:v>44810</c:v>
                </c:pt>
                <c:pt idx="1933">
                  <c:v>44811</c:v>
                </c:pt>
                <c:pt idx="1934">
                  <c:v>44812</c:v>
                </c:pt>
                <c:pt idx="1935">
                  <c:v>44813</c:v>
                </c:pt>
                <c:pt idx="1936">
                  <c:v>44816</c:v>
                </c:pt>
                <c:pt idx="1937">
                  <c:v>44817</c:v>
                </c:pt>
                <c:pt idx="1938">
                  <c:v>44818</c:v>
                </c:pt>
                <c:pt idx="1939">
                  <c:v>44819</c:v>
                </c:pt>
                <c:pt idx="1940">
                  <c:v>44820</c:v>
                </c:pt>
                <c:pt idx="1941">
                  <c:v>44823</c:v>
                </c:pt>
                <c:pt idx="1942">
                  <c:v>44824</c:v>
                </c:pt>
                <c:pt idx="1943">
                  <c:v>44825</c:v>
                </c:pt>
                <c:pt idx="1944">
                  <c:v>44826</c:v>
                </c:pt>
                <c:pt idx="1945">
                  <c:v>44827</c:v>
                </c:pt>
                <c:pt idx="1946">
                  <c:v>44830</c:v>
                </c:pt>
                <c:pt idx="1947">
                  <c:v>44831</c:v>
                </c:pt>
                <c:pt idx="1948">
                  <c:v>44832</c:v>
                </c:pt>
                <c:pt idx="1949">
                  <c:v>44833</c:v>
                </c:pt>
                <c:pt idx="1950">
                  <c:v>44834</c:v>
                </c:pt>
                <c:pt idx="1951">
                  <c:v>44837</c:v>
                </c:pt>
                <c:pt idx="1952">
                  <c:v>44838</c:v>
                </c:pt>
                <c:pt idx="1953">
                  <c:v>44839</c:v>
                </c:pt>
                <c:pt idx="1954">
                  <c:v>44840</c:v>
                </c:pt>
                <c:pt idx="1955">
                  <c:v>44841</c:v>
                </c:pt>
                <c:pt idx="1956">
                  <c:v>44844</c:v>
                </c:pt>
                <c:pt idx="1957">
                  <c:v>44845</c:v>
                </c:pt>
                <c:pt idx="1958">
                  <c:v>44846</c:v>
                </c:pt>
                <c:pt idx="1959">
                  <c:v>44847</c:v>
                </c:pt>
                <c:pt idx="1960">
                  <c:v>44848</c:v>
                </c:pt>
                <c:pt idx="1961">
                  <c:v>44851</c:v>
                </c:pt>
                <c:pt idx="1962">
                  <c:v>44852</c:v>
                </c:pt>
                <c:pt idx="1963">
                  <c:v>44853</c:v>
                </c:pt>
                <c:pt idx="1964">
                  <c:v>44854</c:v>
                </c:pt>
                <c:pt idx="1965">
                  <c:v>44855</c:v>
                </c:pt>
                <c:pt idx="1966">
                  <c:v>44858</c:v>
                </c:pt>
                <c:pt idx="1967">
                  <c:v>44859</c:v>
                </c:pt>
                <c:pt idx="1968">
                  <c:v>44860</c:v>
                </c:pt>
                <c:pt idx="1969">
                  <c:v>44861</c:v>
                </c:pt>
                <c:pt idx="1970">
                  <c:v>44862</c:v>
                </c:pt>
                <c:pt idx="1971">
                  <c:v>44865</c:v>
                </c:pt>
                <c:pt idx="1972">
                  <c:v>44866</c:v>
                </c:pt>
                <c:pt idx="1973">
                  <c:v>44867</c:v>
                </c:pt>
                <c:pt idx="1974">
                  <c:v>44868</c:v>
                </c:pt>
                <c:pt idx="1975">
                  <c:v>44869</c:v>
                </c:pt>
                <c:pt idx="1976">
                  <c:v>44872</c:v>
                </c:pt>
                <c:pt idx="1977">
                  <c:v>44873</c:v>
                </c:pt>
                <c:pt idx="1978">
                  <c:v>44874</c:v>
                </c:pt>
                <c:pt idx="1979">
                  <c:v>44875</c:v>
                </c:pt>
                <c:pt idx="1980">
                  <c:v>44876</c:v>
                </c:pt>
                <c:pt idx="1981">
                  <c:v>44879</c:v>
                </c:pt>
                <c:pt idx="1982">
                  <c:v>44880</c:v>
                </c:pt>
                <c:pt idx="1983">
                  <c:v>44881</c:v>
                </c:pt>
                <c:pt idx="1984">
                  <c:v>44882</c:v>
                </c:pt>
                <c:pt idx="1985">
                  <c:v>44883</c:v>
                </c:pt>
                <c:pt idx="1986">
                  <c:v>44886</c:v>
                </c:pt>
                <c:pt idx="1987">
                  <c:v>44887</c:v>
                </c:pt>
                <c:pt idx="1988">
                  <c:v>44888</c:v>
                </c:pt>
                <c:pt idx="1989">
                  <c:v>44890</c:v>
                </c:pt>
                <c:pt idx="1990">
                  <c:v>44893</c:v>
                </c:pt>
                <c:pt idx="1991">
                  <c:v>44894</c:v>
                </c:pt>
                <c:pt idx="1992">
                  <c:v>44895</c:v>
                </c:pt>
                <c:pt idx="1993">
                  <c:v>44896</c:v>
                </c:pt>
                <c:pt idx="1994">
                  <c:v>44897</c:v>
                </c:pt>
                <c:pt idx="1995">
                  <c:v>44900</c:v>
                </c:pt>
                <c:pt idx="1996">
                  <c:v>44901</c:v>
                </c:pt>
                <c:pt idx="1997">
                  <c:v>44902</c:v>
                </c:pt>
                <c:pt idx="1998">
                  <c:v>44903</c:v>
                </c:pt>
                <c:pt idx="1999">
                  <c:v>44904</c:v>
                </c:pt>
                <c:pt idx="2000">
                  <c:v>44907</c:v>
                </c:pt>
                <c:pt idx="2001">
                  <c:v>44908</c:v>
                </c:pt>
                <c:pt idx="2002">
                  <c:v>44909</c:v>
                </c:pt>
                <c:pt idx="2003">
                  <c:v>44910</c:v>
                </c:pt>
                <c:pt idx="2004">
                  <c:v>44911</c:v>
                </c:pt>
                <c:pt idx="2005">
                  <c:v>44914</c:v>
                </c:pt>
                <c:pt idx="2006">
                  <c:v>44915</c:v>
                </c:pt>
                <c:pt idx="2007">
                  <c:v>44916</c:v>
                </c:pt>
                <c:pt idx="2008">
                  <c:v>44917</c:v>
                </c:pt>
                <c:pt idx="2009">
                  <c:v>44918</c:v>
                </c:pt>
                <c:pt idx="2010">
                  <c:v>44922</c:v>
                </c:pt>
                <c:pt idx="2011">
                  <c:v>44923</c:v>
                </c:pt>
                <c:pt idx="2012">
                  <c:v>44924</c:v>
                </c:pt>
                <c:pt idx="2013">
                  <c:v>44925</c:v>
                </c:pt>
                <c:pt idx="2014">
                  <c:v>44929</c:v>
                </c:pt>
                <c:pt idx="2015">
                  <c:v>44930</c:v>
                </c:pt>
                <c:pt idx="2016">
                  <c:v>44931</c:v>
                </c:pt>
                <c:pt idx="2017">
                  <c:v>44932</c:v>
                </c:pt>
                <c:pt idx="2018">
                  <c:v>44935</c:v>
                </c:pt>
                <c:pt idx="2019">
                  <c:v>44936</c:v>
                </c:pt>
                <c:pt idx="2020">
                  <c:v>44937</c:v>
                </c:pt>
                <c:pt idx="2021">
                  <c:v>44938</c:v>
                </c:pt>
                <c:pt idx="2022">
                  <c:v>44939</c:v>
                </c:pt>
                <c:pt idx="2023">
                  <c:v>44943</c:v>
                </c:pt>
                <c:pt idx="2024">
                  <c:v>44944</c:v>
                </c:pt>
                <c:pt idx="2025">
                  <c:v>44945</c:v>
                </c:pt>
                <c:pt idx="2026">
                  <c:v>44946</c:v>
                </c:pt>
                <c:pt idx="2027">
                  <c:v>44949</c:v>
                </c:pt>
                <c:pt idx="2028">
                  <c:v>44950</c:v>
                </c:pt>
                <c:pt idx="2029">
                  <c:v>44951</c:v>
                </c:pt>
                <c:pt idx="2030">
                  <c:v>44952</c:v>
                </c:pt>
                <c:pt idx="2031">
                  <c:v>44953</c:v>
                </c:pt>
                <c:pt idx="2032">
                  <c:v>44956</c:v>
                </c:pt>
                <c:pt idx="2033">
                  <c:v>44957</c:v>
                </c:pt>
                <c:pt idx="2034">
                  <c:v>44958</c:v>
                </c:pt>
                <c:pt idx="2035">
                  <c:v>44959</c:v>
                </c:pt>
                <c:pt idx="2036">
                  <c:v>44960</c:v>
                </c:pt>
                <c:pt idx="2037">
                  <c:v>44963</c:v>
                </c:pt>
                <c:pt idx="2038">
                  <c:v>44964</c:v>
                </c:pt>
                <c:pt idx="2039">
                  <c:v>44965</c:v>
                </c:pt>
                <c:pt idx="2040">
                  <c:v>44966</c:v>
                </c:pt>
                <c:pt idx="2041">
                  <c:v>44967</c:v>
                </c:pt>
                <c:pt idx="2042">
                  <c:v>44970</c:v>
                </c:pt>
                <c:pt idx="2043">
                  <c:v>44971</c:v>
                </c:pt>
                <c:pt idx="2044">
                  <c:v>44972</c:v>
                </c:pt>
                <c:pt idx="2045">
                  <c:v>44973</c:v>
                </c:pt>
                <c:pt idx="2046">
                  <c:v>44974</c:v>
                </c:pt>
                <c:pt idx="2047">
                  <c:v>44978</c:v>
                </c:pt>
                <c:pt idx="2048">
                  <c:v>44979</c:v>
                </c:pt>
                <c:pt idx="2049">
                  <c:v>44980</c:v>
                </c:pt>
                <c:pt idx="2050">
                  <c:v>44981</c:v>
                </c:pt>
                <c:pt idx="2051">
                  <c:v>44984</c:v>
                </c:pt>
                <c:pt idx="2052">
                  <c:v>44985</c:v>
                </c:pt>
                <c:pt idx="2053">
                  <c:v>44986</c:v>
                </c:pt>
                <c:pt idx="2054">
                  <c:v>44987</c:v>
                </c:pt>
                <c:pt idx="2055">
                  <c:v>44988</c:v>
                </c:pt>
                <c:pt idx="2056">
                  <c:v>44991</c:v>
                </c:pt>
                <c:pt idx="2057">
                  <c:v>44992</c:v>
                </c:pt>
                <c:pt idx="2058">
                  <c:v>44993</c:v>
                </c:pt>
                <c:pt idx="2059">
                  <c:v>44994</c:v>
                </c:pt>
                <c:pt idx="2060">
                  <c:v>44995</c:v>
                </c:pt>
                <c:pt idx="2061">
                  <c:v>44998</c:v>
                </c:pt>
                <c:pt idx="2062">
                  <c:v>44999</c:v>
                </c:pt>
                <c:pt idx="2063">
                  <c:v>45000</c:v>
                </c:pt>
                <c:pt idx="2064">
                  <c:v>45001</c:v>
                </c:pt>
                <c:pt idx="2065">
                  <c:v>45002</c:v>
                </c:pt>
                <c:pt idx="2066">
                  <c:v>45005</c:v>
                </c:pt>
                <c:pt idx="2067">
                  <c:v>45006</c:v>
                </c:pt>
                <c:pt idx="2068">
                  <c:v>45007</c:v>
                </c:pt>
                <c:pt idx="2069">
                  <c:v>45008</c:v>
                </c:pt>
                <c:pt idx="2070">
                  <c:v>45009</c:v>
                </c:pt>
                <c:pt idx="2071">
                  <c:v>45012</c:v>
                </c:pt>
                <c:pt idx="2072">
                  <c:v>45013</c:v>
                </c:pt>
                <c:pt idx="2073">
                  <c:v>45014</c:v>
                </c:pt>
                <c:pt idx="2074">
                  <c:v>45015</c:v>
                </c:pt>
                <c:pt idx="2075">
                  <c:v>45016</c:v>
                </c:pt>
                <c:pt idx="2076">
                  <c:v>45019</c:v>
                </c:pt>
                <c:pt idx="2077">
                  <c:v>45020</c:v>
                </c:pt>
                <c:pt idx="2078">
                  <c:v>45021</c:v>
                </c:pt>
                <c:pt idx="2079">
                  <c:v>45022</c:v>
                </c:pt>
                <c:pt idx="2080">
                  <c:v>45026</c:v>
                </c:pt>
                <c:pt idx="2081">
                  <c:v>45027</c:v>
                </c:pt>
                <c:pt idx="2082">
                  <c:v>45028</c:v>
                </c:pt>
                <c:pt idx="2083">
                  <c:v>45029</c:v>
                </c:pt>
                <c:pt idx="2084">
                  <c:v>45030</c:v>
                </c:pt>
                <c:pt idx="2085">
                  <c:v>45033</c:v>
                </c:pt>
                <c:pt idx="2086">
                  <c:v>45034</c:v>
                </c:pt>
                <c:pt idx="2087">
                  <c:v>45035</c:v>
                </c:pt>
                <c:pt idx="2088">
                  <c:v>45036</c:v>
                </c:pt>
                <c:pt idx="2089">
                  <c:v>45037</c:v>
                </c:pt>
                <c:pt idx="2090">
                  <c:v>45040</c:v>
                </c:pt>
                <c:pt idx="2091">
                  <c:v>45041</c:v>
                </c:pt>
                <c:pt idx="2092">
                  <c:v>45042</c:v>
                </c:pt>
                <c:pt idx="2093">
                  <c:v>45043</c:v>
                </c:pt>
                <c:pt idx="2094">
                  <c:v>45044</c:v>
                </c:pt>
                <c:pt idx="2095">
                  <c:v>45047</c:v>
                </c:pt>
                <c:pt idx="2096">
                  <c:v>45048</c:v>
                </c:pt>
                <c:pt idx="2097">
                  <c:v>45049</c:v>
                </c:pt>
                <c:pt idx="2098">
                  <c:v>45050</c:v>
                </c:pt>
                <c:pt idx="2099">
                  <c:v>45051</c:v>
                </c:pt>
                <c:pt idx="2100">
                  <c:v>45054</c:v>
                </c:pt>
                <c:pt idx="2101">
                  <c:v>45055</c:v>
                </c:pt>
                <c:pt idx="2102">
                  <c:v>45056</c:v>
                </c:pt>
                <c:pt idx="2103">
                  <c:v>45057</c:v>
                </c:pt>
                <c:pt idx="2104">
                  <c:v>45058</c:v>
                </c:pt>
                <c:pt idx="2105">
                  <c:v>45061</c:v>
                </c:pt>
                <c:pt idx="2106">
                  <c:v>45062</c:v>
                </c:pt>
                <c:pt idx="2107">
                  <c:v>45063</c:v>
                </c:pt>
                <c:pt idx="2108">
                  <c:v>45064</c:v>
                </c:pt>
                <c:pt idx="2109">
                  <c:v>45065</c:v>
                </c:pt>
                <c:pt idx="2110">
                  <c:v>45068</c:v>
                </c:pt>
                <c:pt idx="2111">
                  <c:v>45069</c:v>
                </c:pt>
                <c:pt idx="2112">
                  <c:v>45070</c:v>
                </c:pt>
                <c:pt idx="2113">
                  <c:v>45071</c:v>
                </c:pt>
                <c:pt idx="2114">
                  <c:v>45072</c:v>
                </c:pt>
                <c:pt idx="2115">
                  <c:v>45076</c:v>
                </c:pt>
                <c:pt idx="2116">
                  <c:v>45077</c:v>
                </c:pt>
                <c:pt idx="2117">
                  <c:v>45078</c:v>
                </c:pt>
                <c:pt idx="2118">
                  <c:v>45079</c:v>
                </c:pt>
                <c:pt idx="2119">
                  <c:v>45082</c:v>
                </c:pt>
                <c:pt idx="2120">
                  <c:v>45083</c:v>
                </c:pt>
                <c:pt idx="2121">
                  <c:v>45084</c:v>
                </c:pt>
                <c:pt idx="2122">
                  <c:v>45085</c:v>
                </c:pt>
                <c:pt idx="2123">
                  <c:v>45086</c:v>
                </c:pt>
                <c:pt idx="2124">
                  <c:v>45089</c:v>
                </c:pt>
                <c:pt idx="2125">
                  <c:v>45090</c:v>
                </c:pt>
                <c:pt idx="2126">
                  <c:v>45091</c:v>
                </c:pt>
                <c:pt idx="2127">
                  <c:v>45092</c:v>
                </c:pt>
                <c:pt idx="2128">
                  <c:v>45093</c:v>
                </c:pt>
                <c:pt idx="2129">
                  <c:v>45097</c:v>
                </c:pt>
                <c:pt idx="2130">
                  <c:v>45098</c:v>
                </c:pt>
                <c:pt idx="2131">
                  <c:v>45099</c:v>
                </c:pt>
                <c:pt idx="2132">
                  <c:v>45100</c:v>
                </c:pt>
                <c:pt idx="2133">
                  <c:v>45103</c:v>
                </c:pt>
                <c:pt idx="2134">
                  <c:v>45104</c:v>
                </c:pt>
                <c:pt idx="2135">
                  <c:v>45105</c:v>
                </c:pt>
                <c:pt idx="2136">
                  <c:v>45106</c:v>
                </c:pt>
                <c:pt idx="2137">
                  <c:v>45107</c:v>
                </c:pt>
                <c:pt idx="2138">
                  <c:v>45110</c:v>
                </c:pt>
                <c:pt idx="2139">
                  <c:v>45112</c:v>
                </c:pt>
                <c:pt idx="2140">
                  <c:v>45113</c:v>
                </c:pt>
                <c:pt idx="2141">
                  <c:v>45114</c:v>
                </c:pt>
                <c:pt idx="2142">
                  <c:v>45117</c:v>
                </c:pt>
                <c:pt idx="2143">
                  <c:v>45118</c:v>
                </c:pt>
                <c:pt idx="2144">
                  <c:v>45119</c:v>
                </c:pt>
                <c:pt idx="2145">
                  <c:v>45120</c:v>
                </c:pt>
                <c:pt idx="2146">
                  <c:v>45121</c:v>
                </c:pt>
                <c:pt idx="2147">
                  <c:v>45124</c:v>
                </c:pt>
                <c:pt idx="2148">
                  <c:v>45125</c:v>
                </c:pt>
                <c:pt idx="2149">
                  <c:v>45126</c:v>
                </c:pt>
                <c:pt idx="2150">
                  <c:v>45127</c:v>
                </c:pt>
                <c:pt idx="2151">
                  <c:v>45128</c:v>
                </c:pt>
                <c:pt idx="2152">
                  <c:v>45131</c:v>
                </c:pt>
                <c:pt idx="2153">
                  <c:v>45132</c:v>
                </c:pt>
                <c:pt idx="2154">
                  <c:v>45133</c:v>
                </c:pt>
                <c:pt idx="2155">
                  <c:v>45134</c:v>
                </c:pt>
                <c:pt idx="2156">
                  <c:v>45135</c:v>
                </c:pt>
                <c:pt idx="2157">
                  <c:v>45138</c:v>
                </c:pt>
                <c:pt idx="2158">
                  <c:v>45139</c:v>
                </c:pt>
                <c:pt idx="2159">
                  <c:v>45140</c:v>
                </c:pt>
                <c:pt idx="2160">
                  <c:v>45141</c:v>
                </c:pt>
                <c:pt idx="2161">
                  <c:v>45142</c:v>
                </c:pt>
                <c:pt idx="2162">
                  <c:v>45145</c:v>
                </c:pt>
                <c:pt idx="2163">
                  <c:v>45146</c:v>
                </c:pt>
                <c:pt idx="2164">
                  <c:v>45147</c:v>
                </c:pt>
                <c:pt idx="2165">
                  <c:v>45148</c:v>
                </c:pt>
                <c:pt idx="2166">
                  <c:v>45149</c:v>
                </c:pt>
                <c:pt idx="2167">
                  <c:v>45152</c:v>
                </c:pt>
                <c:pt idx="2168">
                  <c:v>45153</c:v>
                </c:pt>
                <c:pt idx="2169">
                  <c:v>45154</c:v>
                </c:pt>
                <c:pt idx="2170">
                  <c:v>45155</c:v>
                </c:pt>
                <c:pt idx="2171">
                  <c:v>45156</c:v>
                </c:pt>
                <c:pt idx="2172">
                  <c:v>45159</c:v>
                </c:pt>
                <c:pt idx="2173">
                  <c:v>45160</c:v>
                </c:pt>
                <c:pt idx="2174">
                  <c:v>45161</c:v>
                </c:pt>
                <c:pt idx="2175">
                  <c:v>45162</c:v>
                </c:pt>
                <c:pt idx="2176">
                  <c:v>45163</c:v>
                </c:pt>
                <c:pt idx="2177">
                  <c:v>45166</c:v>
                </c:pt>
                <c:pt idx="2178">
                  <c:v>45167</c:v>
                </c:pt>
                <c:pt idx="2179">
                  <c:v>45168</c:v>
                </c:pt>
                <c:pt idx="2180">
                  <c:v>45169</c:v>
                </c:pt>
                <c:pt idx="2181">
                  <c:v>45170</c:v>
                </c:pt>
                <c:pt idx="2182">
                  <c:v>45174</c:v>
                </c:pt>
                <c:pt idx="2183">
                  <c:v>45175</c:v>
                </c:pt>
                <c:pt idx="2184">
                  <c:v>45176</c:v>
                </c:pt>
                <c:pt idx="2185">
                  <c:v>45177</c:v>
                </c:pt>
                <c:pt idx="2186">
                  <c:v>45180</c:v>
                </c:pt>
                <c:pt idx="2187">
                  <c:v>45181</c:v>
                </c:pt>
                <c:pt idx="2188">
                  <c:v>45182</c:v>
                </c:pt>
                <c:pt idx="2189">
                  <c:v>45183</c:v>
                </c:pt>
                <c:pt idx="2190">
                  <c:v>45184</c:v>
                </c:pt>
                <c:pt idx="2191">
                  <c:v>45187</c:v>
                </c:pt>
                <c:pt idx="2192">
                  <c:v>45188</c:v>
                </c:pt>
                <c:pt idx="2193">
                  <c:v>45189</c:v>
                </c:pt>
                <c:pt idx="2194">
                  <c:v>45190</c:v>
                </c:pt>
                <c:pt idx="2195">
                  <c:v>45191</c:v>
                </c:pt>
                <c:pt idx="2196">
                  <c:v>45194</c:v>
                </c:pt>
                <c:pt idx="2197">
                  <c:v>45195</c:v>
                </c:pt>
                <c:pt idx="2198">
                  <c:v>45196</c:v>
                </c:pt>
                <c:pt idx="2199">
                  <c:v>45197</c:v>
                </c:pt>
                <c:pt idx="2200">
                  <c:v>45198</c:v>
                </c:pt>
                <c:pt idx="2201">
                  <c:v>45201</c:v>
                </c:pt>
                <c:pt idx="2202">
                  <c:v>45202</c:v>
                </c:pt>
                <c:pt idx="2203">
                  <c:v>45203</c:v>
                </c:pt>
                <c:pt idx="2204">
                  <c:v>45204</c:v>
                </c:pt>
                <c:pt idx="2205">
                  <c:v>45205</c:v>
                </c:pt>
                <c:pt idx="2206">
                  <c:v>45208</c:v>
                </c:pt>
                <c:pt idx="2207">
                  <c:v>45209</c:v>
                </c:pt>
                <c:pt idx="2208">
                  <c:v>45210</c:v>
                </c:pt>
                <c:pt idx="2209">
                  <c:v>45211</c:v>
                </c:pt>
                <c:pt idx="2210">
                  <c:v>45212</c:v>
                </c:pt>
                <c:pt idx="2211">
                  <c:v>45215</c:v>
                </c:pt>
                <c:pt idx="2212">
                  <c:v>45216</c:v>
                </c:pt>
                <c:pt idx="2213">
                  <c:v>45217</c:v>
                </c:pt>
                <c:pt idx="2214">
                  <c:v>45218</c:v>
                </c:pt>
                <c:pt idx="2215">
                  <c:v>45219</c:v>
                </c:pt>
                <c:pt idx="2216">
                  <c:v>45222</c:v>
                </c:pt>
                <c:pt idx="2217">
                  <c:v>45223</c:v>
                </c:pt>
                <c:pt idx="2218">
                  <c:v>45224</c:v>
                </c:pt>
                <c:pt idx="2219">
                  <c:v>45225</c:v>
                </c:pt>
                <c:pt idx="2220">
                  <c:v>45226</c:v>
                </c:pt>
                <c:pt idx="2221">
                  <c:v>45229</c:v>
                </c:pt>
                <c:pt idx="2222">
                  <c:v>45230</c:v>
                </c:pt>
                <c:pt idx="2223">
                  <c:v>45231</c:v>
                </c:pt>
                <c:pt idx="2224">
                  <c:v>45232</c:v>
                </c:pt>
                <c:pt idx="2225">
                  <c:v>45233</c:v>
                </c:pt>
                <c:pt idx="2226">
                  <c:v>45236</c:v>
                </c:pt>
                <c:pt idx="2227">
                  <c:v>45237</c:v>
                </c:pt>
                <c:pt idx="2228">
                  <c:v>45238</c:v>
                </c:pt>
                <c:pt idx="2229">
                  <c:v>45239</c:v>
                </c:pt>
                <c:pt idx="2230">
                  <c:v>45240</c:v>
                </c:pt>
                <c:pt idx="2231">
                  <c:v>45243</c:v>
                </c:pt>
                <c:pt idx="2232">
                  <c:v>45244</c:v>
                </c:pt>
                <c:pt idx="2233">
                  <c:v>45245</c:v>
                </c:pt>
                <c:pt idx="2234">
                  <c:v>45246</c:v>
                </c:pt>
                <c:pt idx="2235">
                  <c:v>45247</c:v>
                </c:pt>
                <c:pt idx="2236">
                  <c:v>45250</c:v>
                </c:pt>
                <c:pt idx="2237">
                  <c:v>45251</c:v>
                </c:pt>
                <c:pt idx="2238">
                  <c:v>45252</c:v>
                </c:pt>
                <c:pt idx="2239">
                  <c:v>45254</c:v>
                </c:pt>
                <c:pt idx="2240">
                  <c:v>45257</c:v>
                </c:pt>
                <c:pt idx="2241">
                  <c:v>45258</c:v>
                </c:pt>
                <c:pt idx="2242">
                  <c:v>45259</c:v>
                </c:pt>
                <c:pt idx="2243">
                  <c:v>45260</c:v>
                </c:pt>
                <c:pt idx="2244">
                  <c:v>45261</c:v>
                </c:pt>
                <c:pt idx="2245">
                  <c:v>45264</c:v>
                </c:pt>
                <c:pt idx="2246">
                  <c:v>45265</c:v>
                </c:pt>
                <c:pt idx="2247">
                  <c:v>45266</c:v>
                </c:pt>
                <c:pt idx="2248">
                  <c:v>45267</c:v>
                </c:pt>
                <c:pt idx="2249">
                  <c:v>45268</c:v>
                </c:pt>
                <c:pt idx="2250">
                  <c:v>45271</c:v>
                </c:pt>
                <c:pt idx="2251">
                  <c:v>45272</c:v>
                </c:pt>
                <c:pt idx="2252">
                  <c:v>45273</c:v>
                </c:pt>
                <c:pt idx="2253">
                  <c:v>45274</c:v>
                </c:pt>
                <c:pt idx="2254">
                  <c:v>45275</c:v>
                </c:pt>
                <c:pt idx="2255">
                  <c:v>45278</c:v>
                </c:pt>
                <c:pt idx="2256">
                  <c:v>45279</c:v>
                </c:pt>
                <c:pt idx="2257">
                  <c:v>45280</c:v>
                </c:pt>
                <c:pt idx="2258">
                  <c:v>45281</c:v>
                </c:pt>
                <c:pt idx="2259">
                  <c:v>45282</c:v>
                </c:pt>
                <c:pt idx="2260">
                  <c:v>45286</c:v>
                </c:pt>
                <c:pt idx="2261">
                  <c:v>45287</c:v>
                </c:pt>
                <c:pt idx="2262">
                  <c:v>45288</c:v>
                </c:pt>
                <c:pt idx="2263">
                  <c:v>45289</c:v>
                </c:pt>
                <c:pt idx="2264">
                  <c:v>45293</c:v>
                </c:pt>
                <c:pt idx="2265">
                  <c:v>45294</c:v>
                </c:pt>
                <c:pt idx="2266">
                  <c:v>45295</c:v>
                </c:pt>
                <c:pt idx="2267">
                  <c:v>45296</c:v>
                </c:pt>
                <c:pt idx="2268">
                  <c:v>45299</c:v>
                </c:pt>
                <c:pt idx="2269">
                  <c:v>45300</c:v>
                </c:pt>
                <c:pt idx="2270">
                  <c:v>45301</c:v>
                </c:pt>
                <c:pt idx="2271">
                  <c:v>45302</c:v>
                </c:pt>
                <c:pt idx="2272">
                  <c:v>45303</c:v>
                </c:pt>
                <c:pt idx="2273">
                  <c:v>45307</c:v>
                </c:pt>
                <c:pt idx="2274">
                  <c:v>45308</c:v>
                </c:pt>
                <c:pt idx="2275">
                  <c:v>45309</c:v>
                </c:pt>
                <c:pt idx="2276">
                  <c:v>45310</c:v>
                </c:pt>
                <c:pt idx="2277">
                  <c:v>45313</c:v>
                </c:pt>
                <c:pt idx="2278">
                  <c:v>45314</c:v>
                </c:pt>
                <c:pt idx="2279">
                  <c:v>45315</c:v>
                </c:pt>
                <c:pt idx="2280">
                  <c:v>45316</c:v>
                </c:pt>
                <c:pt idx="2281">
                  <c:v>45317</c:v>
                </c:pt>
                <c:pt idx="2282">
                  <c:v>45320</c:v>
                </c:pt>
                <c:pt idx="2283">
                  <c:v>45321</c:v>
                </c:pt>
                <c:pt idx="2284">
                  <c:v>45322</c:v>
                </c:pt>
                <c:pt idx="2285">
                  <c:v>45323</c:v>
                </c:pt>
                <c:pt idx="2286">
                  <c:v>45324</c:v>
                </c:pt>
                <c:pt idx="2287">
                  <c:v>45327</c:v>
                </c:pt>
                <c:pt idx="2288">
                  <c:v>45328</c:v>
                </c:pt>
                <c:pt idx="2289">
                  <c:v>45329</c:v>
                </c:pt>
                <c:pt idx="2290">
                  <c:v>45330</c:v>
                </c:pt>
                <c:pt idx="2291">
                  <c:v>45331</c:v>
                </c:pt>
                <c:pt idx="2292">
                  <c:v>45334</c:v>
                </c:pt>
                <c:pt idx="2293">
                  <c:v>45335</c:v>
                </c:pt>
                <c:pt idx="2294">
                  <c:v>45336</c:v>
                </c:pt>
                <c:pt idx="2295">
                  <c:v>45337</c:v>
                </c:pt>
                <c:pt idx="2296">
                  <c:v>45338</c:v>
                </c:pt>
                <c:pt idx="2297">
                  <c:v>45342</c:v>
                </c:pt>
                <c:pt idx="2298">
                  <c:v>45343</c:v>
                </c:pt>
                <c:pt idx="2299">
                  <c:v>45344</c:v>
                </c:pt>
                <c:pt idx="2300">
                  <c:v>45345</c:v>
                </c:pt>
                <c:pt idx="2301">
                  <c:v>45348</c:v>
                </c:pt>
                <c:pt idx="2302">
                  <c:v>45349</c:v>
                </c:pt>
                <c:pt idx="2303">
                  <c:v>45350</c:v>
                </c:pt>
                <c:pt idx="2304">
                  <c:v>45351</c:v>
                </c:pt>
                <c:pt idx="2305">
                  <c:v>45352</c:v>
                </c:pt>
                <c:pt idx="2306">
                  <c:v>45355</c:v>
                </c:pt>
                <c:pt idx="2307">
                  <c:v>45356</c:v>
                </c:pt>
                <c:pt idx="2308">
                  <c:v>45357</c:v>
                </c:pt>
                <c:pt idx="2309">
                  <c:v>45358</c:v>
                </c:pt>
                <c:pt idx="2310">
                  <c:v>45359</c:v>
                </c:pt>
                <c:pt idx="2311">
                  <c:v>45362</c:v>
                </c:pt>
                <c:pt idx="2312">
                  <c:v>45363</c:v>
                </c:pt>
                <c:pt idx="2313">
                  <c:v>45364</c:v>
                </c:pt>
                <c:pt idx="2314">
                  <c:v>45365</c:v>
                </c:pt>
                <c:pt idx="2315">
                  <c:v>45366</c:v>
                </c:pt>
                <c:pt idx="2316">
                  <c:v>45369</c:v>
                </c:pt>
                <c:pt idx="2317">
                  <c:v>45370</c:v>
                </c:pt>
                <c:pt idx="2318">
                  <c:v>45371</c:v>
                </c:pt>
                <c:pt idx="2319">
                  <c:v>45372</c:v>
                </c:pt>
                <c:pt idx="2320">
                  <c:v>45373</c:v>
                </c:pt>
                <c:pt idx="2321">
                  <c:v>45376</c:v>
                </c:pt>
                <c:pt idx="2322">
                  <c:v>45377</c:v>
                </c:pt>
                <c:pt idx="2323">
                  <c:v>45378</c:v>
                </c:pt>
                <c:pt idx="2324">
                  <c:v>45379</c:v>
                </c:pt>
                <c:pt idx="2325">
                  <c:v>45383</c:v>
                </c:pt>
                <c:pt idx="2326">
                  <c:v>45384</c:v>
                </c:pt>
                <c:pt idx="2327">
                  <c:v>45385</c:v>
                </c:pt>
                <c:pt idx="2328">
                  <c:v>45386</c:v>
                </c:pt>
                <c:pt idx="2329">
                  <c:v>45387</c:v>
                </c:pt>
                <c:pt idx="2330">
                  <c:v>45390</c:v>
                </c:pt>
                <c:pt idx="2331">
                  <c:v>45391</c:v>
                </c:pt>
                <c:pt idx="2332">
                  <c:v>45392</c:v>
                </c:pt>
                <c:pt idx="2333">
                  <c:v>45393</c:v>
                </c:pt>
                <c:pt idx="2334">
                  <c:v>45394</c:v>
                </c:pt>
                <c:pt idx="2335">
                  <c:v>45397</c:v>
                </c:pt>
                <c:pt idx="2336">
                  <c:v>45398</c:v>
                </c:pt>
                <c:pt idx="2337">
                  <c:v>45399</c:v>
                </c:pt>
                <c:pt idx="2338">
                  <c:v>45400</c:v>
                </c:pt>
                <c:pt idx="2339">
                  <c:v>45401</c:v>
                </c:pt>
                <c:pt idx="2340">
                  <c:v>45404</c:v>
                </c:pt>
                <c:pt idx="2341">
                  <c:v>45405</c:v>
                </c:pt>
                <c:pt idx="2342">
                  <c:v>45406</c:v>
                </c:pt>
                <c:pt idx="2343">
                  <c:v>45407</c:v>
                </c:pt>
                <c:pt idx="2344">
                  <c:v>45408</c:v>
                </c:pt>
                <c:pt idx="2345">
                  <c:v>45411</c:v>
                </c:pt>
                <c:pt idx="2346">
                  <c:v>45412</c:v>
                </c:pt>
                <c:pt idx="2347">
                  <c:v>45413</c:v>
                </c:pt>
                <c:pt idx="2348">
                  <c:v>45414</c:v>
                </c:pt>
                <c:pt idx="2349">
                  <c:v>45415</c:v>
                </c:pt>
                <c:pt idx="2350">
                  <c:v>45418</c:v>
                </c:pt>
                <c:pt idx="2351">
                  <c:v>45419</c:v>
                </c:pt>
                <c:pt idx="2352">
                  <c:v>45420</c:v>
                </c:pt>
                <c:pt idx="2353">
                  <c:v>45421</c:v>
                </c:pt>
                <c:pt idx="2354">
                  <c:v>45422</c:v>
                </c:pt>
                <c:pt idx="2355">
                  <c:v>45425</c:v>
                </c:pt>
                <c:pt idx="2356">
                  <c:v>45426</c:v>
                </c:pt>
                <c:pt idx="2357">
                  <c:v>45427</c:v>
                </c:pt>
                <c:pt idx="2358">
                  <c:v>45428</c:v>
                </c:pt>
                <c:pt idx="2359">
                  <c:v>45429</c:v>
                </c:pt>
                <c:pt idx="2360">
                  <c:v>45432</c:v>
                </c:pt>
                <c:pt idx="2361">
                  <c:v>45433</c:v>
                </c:pt>
                <c:pt idx="2362">
                  <c:v>45434</c:v>
                </c:pt>
                <c:pt idx="2363">
                  <c:v>45435</c:v>
                </c:pt>
                <c:pt idx="2364">
                  <c:v>45436</c:v>
                </c:pt>
                <c:pt idx="2365">
                  <c:v>45440</c:v>
                </c:pt>
                <c:pt idx="2366">
                  <c:v>45441</c:v>
                </c:pt>
                <c:pt idx="2367">
                  <c:v>45442</c:v>
                </c:pt>
                <c:pt idx="2368">
                  <c:v>45443</c:v>
                </c:pt>
                <c:pt idx="2369">
                  <c:v>45446</c:v>
                </c:pt>
                <c:pt idx="2370">
                  <c:v>45447</c:v>
                </c:pt>
                <c:pt idx="2371">
                  <c:v>45448</c:v>
                </c:pt>
                <c:pt idx="2372">
                  <c:v>45449</c:v>
                </c:pt>
                <c:pt idx="2373">
                  <c:v>45450</c:v>
                </c:pt>
                <c:pt idx="2374">
                  <c:v>45453</c:v>
                </c:pt>
                <c:pt idx="2375">
                  <c:v>45454</c:v>
                </c:pt>
                <c:pt idx="2376">
                  <c:v>45455</c:v>
                </c:pt>
                <c:pt idx="2377">
                  <c:v>45456</c:v>
                </c:pt>
                <c:pt idx="2378">
                  <c:v>45457</c:v>
                </c:pt>
                <c:pt idx="2379">
                  <c:v>45460</c:v>
                </c:pt>
                <c:pt idx="2380">
                  <c:v>45461</c:v>
                </c:pt>
                <c:pt idx="2381">
                  <c:v>45463</c:v>
                </c:pt>
                <c:pt idx="2382">
                  <c:v>45464</c:v>
                </c:pt>
                <c:pt idx="2383">
                  <c:v>45467</c:v>
                </c:pt>
                <c:pt idx="2384">
                  <c:v>45468</c:v>
                </c:pt>
                <c:pt idx="2385">
                  <c:v>45469</c:v>
                </c:pt>
                <c:pt idx="2386">
                  <c:v>45470</c:v>
                </c:pt>
                <c:pt idx="2387">
                  <c:v>45471</c:v>
                </c:pt>
                <c:pt idx="2388">
                  <c:v>45474</c:v>
                </c:pt>
                <c:pt idx="2389">
                  <c:v>45475</c:v>
                </c:pt>
                <c:pt idx="2390">
                  <c:v>45476</c:v>
                </c:pt>
                <c:pt idx="2391">
                  <c:v>45478</c:v>
                </c:pt>
                <c:pt idx="2392">
                  <c:v>45481</c:v>
                </c:pt>
                <c:pt idx="2393">
                  <c:v>45482</c:v>
                </c:pt>
                <c:pt idx="2394">
                  <c:v>45483</c:v>
                </c:pt>
                <c:pt idx="2395">
                  <c:v>45484</c:v>
                </c:pt>
                <c:pt idx="2396">
                  <c:v>45485</c:v>
                </c:pt>
                <c:pt idx="2397">
                  <c:v>45488</c:v>
                </c:pt>
                <c:pt idx="2398">
                  <c:v>45489</c:v>
                </c:pt>
                <c:pt idx="2399">
                  <c:v>45490</c:v>
                </c:pt>
                <c:pt idx="2400">
                  <c:v>45491</c:v>
                </c:pt>
                <c:pt idx="2401">
                  <c:v>45492</c:v>
                </c:pt>
                <c:pt idx="2402">
                  <c:v>45495</c:v>
                </c:pt>
                <c:pt idx="2403">
                  <c:v>45496</c:v>
                </c:pt>
                <c:pt idx="2404">
                  <c:v>45497</c:v>
                </c:pt>
                <c:pt idx="2405">
                  <c:v>45498</c:v>
                </c:pt>
                <c:pt idx="2406">
                  <c:v>45499</c:v>
                </c:pt>
                <c:pt idx="2407">
                  <c:v>45502</c:v>
                </c:pt>
                <c:pt idx="2408">
                  <c:v>45503</c:v>
                </c:pt>
                <c:pt idx="2409">
                  <c:v>45504</c:v>
                </c:pt>
                <c:pt idx="2410">
                  <c:v>45505</c:v>
                </c:pt>
                <c:pt idx="2411">
                  <c:v>45506</c:v>
                </c:pt>
                <c:pt idx="2412">
                  <c:v>45509</c:v>
                </c:pt>
                <c:pt idx="2413">
                  <c:v>45510</c:v>
                </c:pt>
                <c:pt idx="2414">
                  <c:v>45511</c:v>
                </c:pt>
                <c:pt idx="2415">
                  <c:v>45512</c:v>
                </c:pt>
                <c:pt idx="2416">
                  <c:v>45513</c:v>
                </c:pt>
                <c:pt idx="2417">
                  <c:v>45516</c:v>
                </c:pt>
                <c:pt idx="2418">
                  <c:v>45517</c:v>
                </c:pt>
                <c:pt idx="2419">
                  <c:v>45518</c:v>
                </c:pt>
                <c:pt idx="2420">
                  <c:v>45519</c:v>
                </c:pt>
                <c:pt idx="2421">
                  <c:v>45520</c:v>
                </c:pt>
                <c:pt idx="2422">
                  <c:v>45523</c:v>
                </c:pt>
                <c:pt idx="2423">
                  <c:v>45524</c:v>
                </c:pt>
                <c:pt idx="2424">
                  <c:v>45525</c:v>
                </c:pt>
                <c:pt idx="2425">
                  <c:v>45526</c:v>
                </c:pt>
                <c:pt idx="2426">
                  <c:v>45527</c:v>
                </c:pt>
                <c:pt idx="2427">
                  <c:v>45530</c:v>
                </c:pt>
                <c:pt idx="2428">
                  <c:v>45531</c:v>
                </c:pt>
                <c:pt idx="2429">
                  <c:v>45532</c:v>
                </c:pt>
                <c:pt idx="2430">
                  <c:v>45533</c:v>
                </c:pt>
                <c:pt idx="2431">
                  <c:v>45534</c:v>
                </c:pt>
                <c:pt idx="2432">
                  <c:v>45538</c:v>
                </c:pt>
                <c:pt idx="2433">
                  <c:v>45539</c:v>
                </c:pt>
                <c:pt idx="2434">
                  <c:v>45540</c:v>
                </c:pt>
                <c:pt idx="2435">
                  <c:v>45541</c:v>
                </c:pt>
                <c:pt idx="2436">
                  <c:v>45544</c:v>
                </c:pt>
                <c:pt idx="2437">
                  <c:v>45545</c:v>
                </c:pt>
                <c:pt idx="2438">
                  <c:v>45546</c:v>
                </c:pt>
                <c:pt idx="2439">
                  <c:v>45547</c:v>
                </c:pt>
                <c:pt idx="2440">
                  <c:v>45548</c:v>
                </c:pt>
                <c:pt idx="2441">
                  <c:v>45551</c:v>
                </c:pt>
                <c:pt idx="2442">
                  <c:v>45552</c:v>
                </c:pt>
                <c:pt idx="2443">
                  <c:v>45553</c:v>
                </c:pt>
                <c:pt idx="2444">
                  <c:v>45554</c:v>
                </c:pt>
                <c:pt idx="2445">
                  <c:v>45555</c:v>
                </c:pt>
                <c:pt idx="2446">
                  <c:v>45558</c:v>
                </c:pt>
                <c:pt idx="2447">
                  <c:v>45559</c:v>
                </c:pt>
                <c:pt idx="2448">
                  <c:v>45560</c:v>
                </c:pt>
                <c:pt idx="2449">
                  <c:v>45561</c:v>
                </c:pt>
                <c:pt idx="2450">
                  <c:v>45562</c:v>
                </c:pt>
                <c:pt idx="2451">
                  <c:v>45565</c:v>
                </c:pt>
                <c:pt idx="2452">
                  <c:v>45566</c:v>
                </c:pt>
                <c:pt idx="2453">
                  <c:v>45567</c:v>
                </c:pt>
                <c:pt idx="2454">
                  <c:v>45568</c:v>
                </c:pt>
                <c:pt idx="2455">
                  <c:v>45569</c:v>
                </c:pt>
                <c:pt idx="2456">
                  <c:v>45572</c:v>
                </c:pt>
                <c:pt idx="2457">
                  <c:v>45573</c:v>
                </c:pt>
                <c:pt idx="2458">
                  <c:v>45574</c:v>
                </c:pt>
                <c:pt idx="2459">
                  <c:v>45575</c:v>
                </c:pt>
                <c:pt idx="2460">
                  <c:v>45576</c:v>
                </c:pt>
                <c:pt idx="2461">
                  <c:v>45579</c:v>
                </c:pt>
                <c:pt idx="2462">
                  <c:v>45580</c:v>
                </c:pt>
                <c:pt idx="2463">
                  <c:v>45581</c:v>
                </c:pt>
                <c:pt idx="2464">
                  <c:v>45582</c:v>
                </c:pt>
                <c:pt idx="2465">
                  <c:v>45583</c:v>
                </c:pt>
                <c:pt idx="2466">
                  <c:v>45586</c:v>
                </c:pt>
                <c:pt idx="2467">
                  <c:v>45587</c:v>
                </c:pt>
                <c:pt idx="2468">
                  <c:v>45588</c:v>
                </c:pt>
                <c:pt idx="2469">
                  <c:v>45589</c:v>
                </c:pt>
                <c:pt idx="2470">
                  <c:v>45590</c:v>
                </c:pt>
                <c:pt idx="2471">
                  <c:v>45593</c:v>
                </c:pt>
                <c:pt idx="2472">
                  <c:v>45594</c:v>
                </c:pt>
                <c:pt idx="2473">
                  <c:v>45595</c:v>
                </c:pt>
                <c:pt idx="2474">
                  <c:v>45596</c:v>
                </c:pt>
                <c:pt idx="2475">
                  <c:v>45597</c:v>
                </c:pt>
                <c:pt idx="2476">
                  <c:v>45600</c:v>
                </c:pt>
                <c:pt idx="2477">
                  <c:v>45601</c:v>
                </c:pt>
                <c:pt idx="2478">
                  <c:v>45602</c:v>
                </c:pt>
                <c:pt idx="2479">
                  <c:v>45603</c:v>
                </c:pt>
                <c:pt idx="2480">
                  <c:v>45604</c:v>
                </c:pt>
                <c:pt idx="2481">
                  <c:v>45607</c:v>
                </c:pt>
                <c:pt idx="2482">
                  <c:v>45608</c:v>
                </c:pt>
                <c:pt idx="2483">
                  <c:v>45609</c:v>
                </c:pt>
                <c:pt idx="2484">
                  <c:v>45610</c:v>
                </c:pt>
                <c:pt idx="2485">
                  <c:v>45611</c:v>
                </c:pt>
                <c:pt idx="2486">
                  <c:v>45614</c:v>
                </c:pt>
                <c:pt idx="2487">
                  <c:v>45615</c:v>
                </c:pt>
                <c:pt idx="2488">
                  <c:v>45616</c:v>
                </c:pt>
                <c:pt idx="2489">
                  <c:v>45617</c:v>
                </c:pt>
                <c:pt idx="2490">
                  <c:v>45618</c:v>
                </c:pt>
                <c:pt idx="2491">
                  <c:v>45621</c:v>
                </c:pt>
                <c:pt idx="2492">
                  <c:v>45622</c:v>
                </c:pt>
                <c:pt idx="2493">
                  <c:v>45623</c:v>
                </c:pt>
                <c:pt idx="2494">
                  <c:v>45625</c:v>
                </c:pt>
                <c:pt idx="2495">
                  <c:v>45628</c:v>
                </c:pt>
                <c:pt idx="2496">
                  <c:v>45629</c:v>
                </c:pt>
                <c:pt idx="2497">
                  <c:v>45630</c:v>
                </c:pt>
                <c:pt idx="2498">
                  <c:v>45631</c:v>
                </c:pt>
                <c:pt idx="2499">
                  <c:v>45632</c:v>
                </c:pt>
                <c:pt idx="2500">
                  <c:v>45635</c:v>
                </c:pt>
                <c:pt idx="2501">
                  <c:v>45636</c:v>
                </c:pt>
                <c:pt idx="2502">
                  <c:v>45637</c:v>
                </c:pt>
                <c:pt idx="2503">
                  <c:v>45638</c:v>
                </c:pt>
                <c:pt idx="2504">
                  <c:v>45639</c:v>
                </c:pt>
                <c:pt idx="2505">
                  <c:v>45642</c:v>
                </c:pt>
                <c:pt idx="2506">
                  <c:v>45643</c:v>
                </c:pt>
                <c:pt idx="2507">
                  <c:v>45644</c:v>
                </c:pt>
                <c:pt idx="2508">
                  <c:v>45645</c:v>
                </c:pt>
                <c:pt idx="2509">
                  <c:v>45646</c:v>
                </c:pt>
                <c:pt idx="2510">
                  <c:v>45649</c:v>
                </c:pt>
                <c:pt idx="2511">
                  <c:v>45650</c:v>
                </c:pt>
                <c:pt idx="2512">
                  <c:v>45652</c:v>
                </c:pt>
                <c:pt idx="2513">
                  <c:v>45653</c:v>
                </c:pt>
                <c:pt idx="2514">
                  <c:v>45656</c:v>
                </c:pt>
                <c:pt idx="2515">
                  <c:v>45657</c:v>
                </c:pt>
              </c:numCache>
            </c:numRef>
          </c:cat>
          <c:val>
            <c:numRef>
              <c:f>'Statistics 1'!$C$6:$C$3709</c:f>
              <c:numCache>
                <c:formatCode>General</c:formatCode>
                <c:ptCount val="3704"/>
                <c:pt idx="0">
                  <c:v>23.57</c:v>
                </c:pt>
                <c:pt idx="1">
                  <c:v>22.85</c:v>
                </c:pt>
                <c:pt idx="2">
                  <c:v>22.13</c:v>
                </c:pt>
                <c:pt idx="3">
                  <c:v>22.78</c:v>
                </c:pt>
                <c:pt idx="4">
                  <c:v>23.82</c:v>
                </c:pt>
                <c:pt idx="5">
                  <c:v>23.87</c:v>
                </c:pt>
                <c:pt idx="6">
                  <c:v>23.44</c:v>
                </c:pt>
                <c:pt idx="7">
                  <c:v>23.96</c:v>
                </c:pt>
                <c:pt idx="8">
                  <c:v>24.1</c:v>
                </c:pt>
                <c:pt idx="9">
                  <c:v>23.52</c:v>
                </c:pt>
                <c:pt idx="10">
                  <c:v>23.95</c:v>
                </c:pt>
                <c:pt idx="11">
                  <c:v>23.92</c:v>
                </c:pt>
                <c:pt idx="12">
                  <c:v>24.23</c:v>
                </c:pt>
                <c:pt idx="13">
                  <c:v>24.79</c:v>
                </c:pt>
                <c:pt idx="14">
                  <c:v>24.62</c:v>
                </c:pt>
                <c:pt idx="15">
                  <c:v>25.16</c:v>
                </c:pt>
                <c:pt idx="16">
                  <c:v>25.26</c:v>
                </c:pt>
                <c:pt idx="17">
                  <c:v>25.21</c:v>
                </c:pt>
                <c:pt idx="18">
                  <c:v>25.05</c:v>
                </c:pt>
                <c:pt idx="19">
                  <c:v>24.87</c:v>
                </c:pt>
                <c:pt idx="20">
                  <c:v>24.84</c:v>
                </c:pt>
                <c:pt idx="21">
                  <c:v>25.69</c:v>
                </c:pt>
                <c:pt idx="22">
                  <c:v>25.16</c:v>
                </c:pt>
                <c:pt idx="23">
                  <c:v>24.55</c:v>
                </c:pt>
                <c:pt idx="24">
                  <c:v>24.3</c:v>
                </c:pt>
                <c:pt idx="25">
                  <c:v>23.93</c:v>
                </c:pt>
                <c:pt idx="26">
                  <c:v>23.76</c:v>
                </c:pt>
                <c:pt idx="27">
                  <c:v>24.03</c:v>
                </c:pt>
                <c:pt idx="28">
                  <c:v>23.34</c:v>
                </c:pt>
                <c:pt idx="29">
                  <c:v>23.7</c:v>
                </c:pt>
                <c:pt idx="30">
                  <c:v>23.68</c:v>
                </c:pt>
                <c:pt idx="31">
                  <c:v>23.33</c:v>
                </c:pt>
                <c:pt idx="32">
                  <c:v>23.48</c:v>
                </c:pt>
                <c:pt idx="33">
                  <c:v>23.5</c:v>
                </c:pt>
                <c:pt idx="34">
                  <c:v>23.01</c:v>
                </c:pt>
                <c:pt idx="35">
                  <c:v>23.12</c:v>
                </c:pt>
                <c:pt idx="36">
                  <c:v>23.53</c:v>
                </c:pt>
                <c:pt idx="37">
                  <c:v>23.1</c:v>
                </c:pt>
                <c:pt idx="38">
                  <c:v>23.32</c:v>
                </c:pt>
                <c:pt idx="39">
                  <c:v>23.19</c:v>
                </c:pt>
                <c:pt idx="40">
                  <c:v>23.2</c:v>
                </c:pt>
                <c:pt idx="41">
                  <c:v>22.84</c:v>
                </c:pt>
                <c:pt idx="42">
                  <c:v>22.7</c:v>
                </c:pt>
                <c:pt idx="43">
                  <c:v>22.28</c:v>
                </c:pt>
                <c:pt idx="44">
                  <c:v>21.84</c:v>
                </c:pt>
                <c:pt idx="45">
                  <c:v>21.62</c:v>
                </c:pt>
                <c:pt idx="46">
                  <c:v>22.01</c:v>
                </c:pt>
                <c:pt idx="47">
                  <c:v>22.28</c:v>
                </c:pt>
                <c:pt idx="48">
                  <c:v>22.53</c:v>
                </c:pt>
                <c:pt idx="49">
                  <c:v>22.75</c:v>
                </c:pt>
                <c:pt idx="50">
                  <c:v>22.29</c:v>
                </c:pt>
                <c:pt idx="51">
                  <c:v>22.07</c:v>
                </c:pt>
                <c:pt idx="52">
                  <c:v>22.19</c:v>
                </c:pt>
                <c:pt idx="53">
                  <c:v>22.24</c:v>
                </c:pt>
                <c:pt idx="54">
                  <c:v>22.09</c:v>
                </c:pt>
                <c:pt idx="55">
                  <c:v>22.01</c:v>
                </c:pt>
                <c:pt idx="56">
                  <c:v>21.76</c:v>
                </c:pt>
                <c:pt idx="57">
                  <c:v>21.27</c:v>
                </c:pt>
                <c:pt idx="58">
                  <c:v>21.07</c:v>
                </c:pt>
                <c:pt idx="59">
                  <c:v>21.5</c:v>
                </c:pt>
                <c:pt idx="60">
                  <c:v>21.6</c:v>
                </c:pt>
                <c:pt idx="61">
                  <c:v>21.49</c:v>
                </c:pt>
                <c:pt idx="62">
                  <c:v>21.49</c:v>
                </c:pt>
                <c:pt idx="63">
                  <c:v>21.49</c:v>
                </c:pt>
                <c:pt idx="64">
                  <c:v>21.41</c:v>
                </c:pt>
                <c:pt idx="65">
                  <c:v>21.01</c:v>
                </c:pt>
                <c:pt idx="66">
                  <c:v>21.04</c:v>
                </c:pt>
                <c:pt idx="67">
                  <c:v>21.25</c:v>
                </c:pt>
                <c:pt idx="68">
                  <c:v>21.37</c:v>
                </c:pt>
                <c:pt idx="69">
                  <c:v>21.69</c:v>
                </c:pt>
                <c:pt idx="70">
                  <c:v>21.93</c:v>
                </c:pt>
                <c:pt idx="71">
                  <c:v>22.08</c:v>
                </c:pt>
                <c:pt idx="72">
                  <c:v>22.06</c:v>
                </c:pt>
                <c:pt idx="73">
                  <c:v>22.11</c:v>
                </c:pt>
                <c:pt idx="74">
                  <c:v>21.92</c:v>
                </c:pt>
                <c:pt idx="75">
                  <c:v>21.75</c:v>
                </c:pt>
                <c:pt idx="76">
                  <c:v>21.75</c:v>
                </c:pt>
                <c:pt idx="77">
                  <c:v>22.02</c:v>
                </c:pt>
                <c:pt idx="78">
                  <c:v>22.27</c:v>
                </c:pt>
                <c:pt idx="79">
                  <c:v>22.36</c:v>
                </c:pt>
                <c:pt idx="80">
                  <c:v>22.56</c:v>
                </c:pt>
                <c:pt idx="81">
                  <c:v>22.86</c:v>
                </c:pt>
                <c:pt idx="82">
                  <c:v>22.88</c:v>
                </c:pt>
                <c:pt idx="83">
                  <c:v>23.15</c:v>
                </c:pt>
                <c:pt idx="84">
                  <c:v>22.73</c:v>
                </c:pt>
                <c:pt idx="85">
                  <c:v>22.59</c:v>
                </c:pt>
                <c:pt idx="86">
                  <c:v>22.2</c:v>
                </c:pt>
                <c:pt idx="87">
                  <c:v>21.95</c:v>
                </c:pt>
                <c:pt idx="88">
                  <c:v>21.68</c:v>
                </c:pt>
                <c:pt idx="89">
                  <c:v>21.59</c:v>
                </c:pt>
                <c:pt idx="90">
                  <c:v>21.65</c:v>
                </c:pt>
                <c:pt idx="91">
                  <c:v>21.66</c:v>
                </c:pt>
                <c:pt idx="92">
                  <c:v>21.87</c:v>
                </c:pt>
                <c:pt idx="93">
                  <c:v>21.72</c:v>
                </c:pt>
                <c:pt idx="94">
                  <c:v>21.56</c:v>
                </c:pt>
                <c:pt idx="95">
                  <c:v>21.8</c:v>
                </c:pt>
                <c:pt idx="96">
                  <c:v>21.68</c:v>
                </c:pt>
                <c:pt idx="97">
                  <c:v>21.75</c:v>
                </c:pt>
                <c:pt idx="98">
                  <c:v>21.8</c:v>
                </c:pt>
                <c:pt idx="99">
                  <c:v>21.97</c:v>
                </c:pt>
                <c:pt idx="100">
                  <c:v>22.24</c:v>
                </c:pt>
                <c:pt idx="101">
                  <c:v>22.2</c:v>
                </c:pt>
                <c:pt idx="102">
                  <c:v>22.28</c:v>
                </c:pt>
                <c:pt idx="103">
                  <c:v>22.4</c:v>
                </c:pt>
                <c:pt idx="104">
                  <c:v>22.89</c:v>
                </c:pt>
                <c:pt idx="105">
                  <c:v>22.73</c:v>
                </c:pt>
                <c:pt idx="106">
                  <c:v>22.42</c:v>
                </c:pt>
                <c:pt idx="107">
                  <c:v>22.2</c:v>
                </c:pt>
                <c:pt idx="108">
                  <c:v>21.44</c:v>
                </c:pt>
                <c:pt idx="109">
                  <c:v>21.49</c:v>
                </c:pt>
                <c:pt idx="110">
                  <c:v>21.54</c:v>
                </c:pt>
                <c:pt idx="111">
                  <c:v>21.41</c:v>
                </c:pt>
                <c:pt idx="112">
                  <c:v>21.3</c:v>
                </c:pt>
                <c:pt idx="113">
                  <c:v>21.29</c:v>
                </c:pt>
                <c:pt idx="114">
                  <c:v>21.31</c:v>
                </c:pt>
                <c:pt idx="115">
                  <c:v>21.63</c:v>
                </c:pt>
                <c:pt idx="116">
                  <c:v>21.67</c:v>
                </c:pt>
                <c:pt idx="117">
                  <c:v>22.28</c:v>
                </c:pt>
                <c:pt idx="118">
                  <c:v>22.65</c:v>
                </c:pt>
                <c:pt idx="119">
                  <c:v>22.58</c:v>
                </c:pt>
                <c:pt idx="120">
                  <c:v>22.63</c:v>
                </c:pt>
                <c:pt idx="121">
                  <c:v>22.41</c:v>
                </c:pt>
                <c:pt idx="122">
                  <c:v>22.15</c:v>
                </c:pt>
                <c:pt idx="123">
                  <c:v>22.15</c:v>
                </c:pt>
                <c:pt idx="124">
                  <c:v>22.03</c:v>
                </c:pt>
                <c:pt idx="125">
                  <c:v>22.15</c:v>
                </c:pt>
                <c:pt idx="126">
                  <c:v>21.97</c:v>
                </c:pt>
                <c:pt idx="127">
                  <c:v>21.84</c:v>
                </c:pt>
                <c:pt idx="128">
                  <c:v>21.26</c:v>
                </c:pt>
                <c:pt idx="129">
                  <c:v>21.48</c:v>
                </c:pt>
                <c:pt idx="130">
                  <c:v>21.85</c:v>
                </c:pt>
                <c:pt idx="131">
                  <c:v>22</c:v>
                </c:pt>
                <c:pt idx="132">
                  <c:v>22.36</c:v>
                </c:pt>
                <c:pt idx="133">
                  <c:v>22.29</c:v>
                </c:pt>
                <c:pt idx="134">
                  <c:v>22.1</c:v>
                </c:pt>
                <c:pt idx="135">
                  <c:v>22.16</c:v>
                </c:pt>
                <c:pt idx="136">
                  <c:v>21.79</c:v>
                </c:pt>
                <c:pt idx="137">
                  <c:v>21.85</c:v>
                </c:pt>
                <c:pt idx="138">
                  <c:v>21.21</c:v>
                </c:pt>
                <c:pt idx="139">
                  <c:v>20.7</c:v>
                </c:pt>
                <c:pt idx="140">
                  <c:v>20.36</c:v>
                </c:pt>
                <c:pt idx="141">
                  <c:v>20.18</c:v>
                </c:pt>
                <c:pt idx="142">
                  <c:v>20.36</c:v>
                </c:pt>
                <c:pt idx="143">
                  <c:v>20.43</c:v>
                </c:pt>
                <c:pt idx="144">
                  <c:v>20.67</c:v>
                </c:pt>
                <c:pt idx="145">
                  <c:v>20.57</c:v>
                </c:pt>
                <c:pt idx="146">
                  <c:v>20.350000000000001</c:v>
                </c:pt>
                <c:pt idx="147">
                  <c:v>20.54</c:v>
                </c:pt>
                <c:pt idx="148">
                  <c:v>20.22</c:v>
                </c:pt>
                <c:pt idx="149">
                  <c:v>20.14</c:v>
                </c:pt>
                <c:pt idx="150">
                  <c:v>21.18</c:v>
                </c:pt>
                <c:pt idx="151">
                  <c:v>21.9</c:v>
                </c:pt>
                <c:pt idx="152">
                  <c:v>20.92</c:v>
                </c:pt>
                <c:pt idx="153">
                  <c:v>20.83</c:v>
                </c:pt>
                <c:pt idx="154">
                  <c:v>21</c:v>
                </c:pt>
                <c:pt idx="155">
                  <c:v>20.71</c:v>
                </c:pt>
                <c:pt idx="156">
                  <c:v>20.52</c:v>
                </c:pt>
                <c:pt idx="157">
                  <c:v>20.010000000000002</c:v>
                </c:pt>
                <c:pt idx="158">
                  <c:v>19.48</c:v>
                </c:pt>
                <c:pt idx="159">
                  <c:v>18.850000000000001</c:v>
                </c:pt>
                <c:pt idx="160">
                  <c:v>18.84</c:v>
                </c:pt>
                <c:pt idx="161">
                  <c:v>18.079999999999998</c:v>
                </c:pt>
                <c:pt idx="162">
                  <c:v>17.71</c:v>
                </c:pt>
                <c:pt idx="163">
                  <c:v>18.02</c:v>
                </c:pt>
                <c:pt idx="164">
                  <c:v>18.79</c:v>
                </c:pt>
                <c:pt idx="165">
                  <c:v>19.05</c:v>
                </c:pt>
                <c:pt idx="166">
                  <c:v>18.579999999999998</c:v>
                </c:pt>
                <c:pt idx="167">
                  <c:v>18.309999999999999</c:v>
                </c:pt>
                <c:pt idx="168">
                  <c:v>18.899999999999999</c:v>
                </c:pt>
                <c:pt idx="169">
                  <c:v>19.010000000000002</c:v>
                </c:pt>
                <c:pt idx="170">
                  <c:v>18.809999999999999</c:v>
                </c:pt>
                <c:pt idx="171">
                  <c:v>19.52</c:v>
                </c:pt>
                <c:pt idx="172">
                  <c:v>19.149999999999999</c:v>
                </c:pt>
                <c:pt idx="173">
                  <c:v>19.04</c:v>
                </c:pt>
                <c:pt idx="174">
                  <c:v>18.89</c:v>
                </c:pt>
                <c:pt idx="175">
                  <c:v>18.670000000000002</c:v>
                </c:pt>
                <c:pt idx="176">
                  <c:v>18.98</c:v>
                </c:pt>
                <c:pt idx="177">
                  <c:v>19.27</c:v>
                </c:pt>
                <c:pt idx="178">
                  <c:v>18.93</c:v>
                </c:pt>
                <c:pt idx="179">
                  <c:v>18.66</c:v>
                </c:pt>
                <c:pt idx="180">
                  <c:v>18.7</c:v>
                </c:pt>
                <c:pt idx="181">
                  <c:v>18.2</c:v>
                </c:pt>
                <c:pt idx="182">
                  <c:v>17.96</c:v>
                </c:pt>
                <c:pt idx="183">
                  <c:v>17.75</c:v>
                </c:pt>
                <c:pt idx="184">
                  <c:v>17.690000000000001</c:v>
                </c:pt>
                <c:pt idx="185">
                  <c:v>17.329999999999998</c:v>
                </c:pt>
                <c:pt idx="186">
                  <c:v>16.72</c:v>
                </c:pt>
                <c:pt idx="187">
                  <c:v>17.18</c:v>
                </c:pt>
                <c:pt idx="188">
                  <c:v>17.600000000000001</c:v>
                </c:pt>
                <c:pt idx="189">
                  <c:v>17.899999999999999</c:v>
                </c:pt>
                <c:pt idx="190">
                  <c:v>18.28</c:v>
                </c:pt>
                <c:pt idx="191">
                  <c:v>18.399999999999999</c:v>
                </c:pt>
                <c:pt idx="192">
                  <c:v>18.600000000000001</c:v>
                </c:pt>
                <c:pt idx="193">
                  <c:v>18.66</c:v>
                </c:pt>
                <c:pt idx="194">
                  <c:v>18.62</c:v>
                </c:pt>
                <c:pt idx="195">
                  <c:v>18.579999999999998</c:v>
                </c:pt>
                <c:pt idx="196">
                  <c:v>18.510000000000002</c:v>
                </c:pt>
                <c:pt idx="197">
                  <c:v>18.399999999999999</c:v>
                </c:pt>
                <c:pt idx="198">
                  <c:v>18.59</c:v>
                </c:pt>
                <c:pt idx="199">
                  <c:v>18.57</c:v>
                </c:pt>
                <c:pt idx="200">
                  <c:v>18.579999999999998</c:v>
                </c:pt>
                <c:pt idx="201">
                  <c:v>18.59</c:v>
                </c:pt>
                <c:pt idx="202">
                  <c:v>18.059999999999999</c:v>
                </c:pt>
                <c:pt idx="203">
                  <c:v>18.600000000000001</c:v>
                </c:pt>
                <c:pt idx="204">
                  <c:v>18.59</c:v>
                </c:pt>
                <c:pt idx="205">
                  <c:v>18.38</c:v>
                </c:pt>
                <c:pt idx="206">
                  <c:v>18.45</c:v>
                </c:pt>
                <c:pt idx="207">
                  <c:v>18.22</c:v>
                </c:pt>
                <c:pt idx="208">
                  <c:v>18.39</c:v>
                </c:pt>
                <c:pt idx="209">
                  <c:v>18.27</c:v>
                </c:pt>
                <c:pt idx="210">
                  <c:v>18.8</c:v>
                </c:pt>
                <c:pt idx="211">
                  <c:v>18.96</c:v>
                </c:pt>
                <c:pt idx="212">
                  <c:v>18.97</c:v>
                </c:pt>
                <c:pt idx="213">
                  <c:v>18.54</c:v>
                </c:pt>
                <c:pt idx="214">
                  <c:v>18.48</c:v>
                </c:pt>
                <c:pt idx="215">
                  <c:v>18.14</c:v>
                </c:pt>
                <c:pt idx="216">
                  <c:v>17.989999999999998</c:v>
                </c:pt>
                <c:pt idx="217">
                  <c:v>18.23</c:v>
                </c:pt>
                <c:pt idx="218">
                  <c:v>17.920000000000002</c:v>
                </c:pt>
                <c:pt idx="219">
                  <c:v>17.760000000000002</c:v>
                </c:pt>
                <c:pt idx="220">
                  <c:v>17.66</c:v>
                </c:pt>
                <c:pt idx="221">
                  <c:v>16.64</c:v>
                </c:pt>
                <c:pt idx="222">
                  <c:v>16.829999999999998</c:v>
                </c:pt>
                <c:pt idx="223">
                  <c:v>17</c:v>
                </c:pt>
                <c:pt idx="224">
                  <c:v>16.57</c:v>
                </c:pt>
                <c:pt idx="225">
                  <c:v>16.48</c:v>
                </c:pt>
                <c:pt idx="226">
                  <c:v>16.38</c:v>
                </c:pt>
                <c:pt idx="227">
                  <c:v>16.29</c:v>
                </c:pt>
                <c:pt idx="228">
                  <c:v>16.34</c:v>
                </c:pt>
                <c:pt idx="229">
                  <c:v>16.329999999999998</c:v>
                </c:pt>
                <c:pt idx="230">
                  <c:v>16.13</c:v>
                </c:pt>
                <c:pt idx="231">
                  <c:v>16.05</c:v>
                </c:pt>
                <c:pt idx="232">
                  <c:v>15.67</c:v>
                </c:pt>
                <c:pt idx="233">
                  <c:v>15.85</c:v>
                </c:pt>
                <c:pt idx="234">
                  <c:v>15.7</c:v>
                </c:pt>
                <c:pt idx="235">
                  <c:v>15.48</c:v>
                </c:pt>
                <c:pt idx="236">
                  <c:v>15.27</c:v>
                </c:pt>
                <c:pt idx="237">
                  <c:v>15.45</c:v>
                </c:pt>
                <c:pt idx="238">
                  <c:v>15.08</c:v>
                </c:pt>
                <c:pt idx="239">
                  <c:v>14.5</c:v>
                </c:pt>
                <c:pt idx="240">
                  <c:v>15.5</c:v>
                </c:pt>
                <c:pt idx="241">
                  <c:v>15.56</c:v>
                </c:pt>
                <c:pt idx="242">
                  <c:v>15.49</c:v>
                </c:pt>
                <c:pt idx="243">
                  <c:v>14.76</c:v>
                </c:pt>
                <c:pt idx="244">
                  <c:v>14.99</c:v>
                </c:pt>
                <c:pt idx="245">
                  <c:v>15</c:v>
                </c:pt>
                <c:pt idx="246">
                  <c:v>15.89</c:v>
                </c:pt>
                <c:pt idx="247">
                  <c:v>15.6</c:v>
                </c:pt>
                <c:pt idx="248">
                  <c:v>15.28</c:v>
                </c:pt>
                <c:pt idx="249">
                  <c:v>15.38</c:v>
                </c:pt>
                <c:pt idx="250">
                  <c:v>15.25</c:v>
                </c:pt>
                <c:pt idx="251">
                  <c:v>15.18</c:v>
                </c:pt>
                <c:pt idx="252">
                  <c:v>15.47</c:v>
                </c:pt>
                <c:pt idx="253">
                  <c:v>15.23</c:v>
                </c:pt>
                <c:pt idx="254">
                  <c:v>14.85</c:v>
                </c:pt>
                <c:pt idx="255">
                  <c:v>14.56</c:v>
                </c:pt>
                <c:pt idx="256">
                  <c:v>14</c:v>
                </c:pt>
                <c:pt idx="257">
                  <c:v>14.02</c:v>
                </c:pt>
                <c:pt idx="258">
                  <c:v>14.12</c:v>
                </c:pt>
                <c:pt idx="259">
                  <c:v>13.93</c:v>
                </c:pt>
                <c:pt idx="260">
                  <c:v>13.39</c:v>
                </c:pt>
                <c:pt idx="261">
                  <c:v>13.38</c:v>
                </c:pt>
                <c:pt idx="262">
                  <c:v>13.2</c:v>
                </c:pt>
                <c:pt idx="263">
                  <c:v>13</c:v>
                </c:pt>
                <c:pt idx="264">
                  <c:v>13.15</c:v>
                </c:pt>
                <c:pt idx="265">
                  <c:v>13.8</c:v>
                </c:pt>
                <c:pt idx="266">
                  <c:v>13.24</c:v>
                </c:pt>
                <c:pt idx="267">
                  <c:v>13.73</c:v>
                </c:pt>
                <c:pt idx="268">
                  <c:v>13.6</c:v>
                </c:pt>
                <c:pt idx="269">
                  <c:v>13.43</c:v>
                </c:pt>
                <c:pt idx="270">
                  <c:v>13.58</c:v>
                </c:pt>
                <c:pt idx="271">
                  <c:v>13.58</c:v>
                </c:pt>
                <c:pt idx="272">
                  <c:v>12.94</c:v>
                </c:pt>
                <c:pt idx="273">
                  <c:v>12.73</c:v>
                </c:pt>
                <c:pt idx="274">
                  <c:v>13.4</c:v>
                </c:pt>
                <c:pt idx="275">
                  <c:v>13.6</c:v>
                </c:pt>
                <c:pt idx="276">
                  <c:v>12.94</c:v>
                </c:pt>
                <c:pt idx="277">
                  <c:v>13.17</c:v>
                </c:pt>
                <c:pt idx="278">
                  <c:v>12.95</c:v>
                </c:pt>
                <c:pt idx="279">
                  <c:v>12.6</c:v>
                </c:pt>
                <c:pt idx="280">
                  <c:v>13.4</c:v>
                </c:pt>
                <c:pt idx="281">
                  <c:v>14.12</c:v>
                </c:pt>
                <c:pt idx="282">
                  <c:v>14.66</c:v>
                </c:pt>
                <c:pt idx="283">
                  <c:v>15.6</c:v>
                </c:pt>
                <c:pt idx="284">
                  <c:v>14.91</c:v>
                </c:pt>
                <c:pt idx="285">
                  <c:v>15</c:v>
                </c:pt>
                <c:pt idx="286">
                  <c:v>14.7</c:v>
                </c:pt>
                <c:pt idx="287">
                  <c:v>14.58</c:v>
                </c:pt>
                <c:pt idx="288">
                  <c:v>14.77</c:v>
                </c:pt>
                <c:pt idx="289">
                  <c:v>15.07</c:v>
                </c:pt>
                <c:pt idx="290">
                  <c:v>15.55</c:v>
                </c:pt>
                <c:pt idx="291">
                  <c:v>15.75</c:v>
                </c:pt>
                <c:pt idx="292">
                  <c:v>15.89</c:v>
                </c:pt>
                <c:pt idx="293">
                  <c:v>16.57</c:v>
                </c:pt>
                <c:pt idx="294">
                  <c:v>16.850000000000001</c:v>
                </c:pt>
                <c:pt idx="295">
                  <c:v>17.079999999999998</c:v>
                </c:pt>
                <c:pt idx="296">
                  <c:v>16.8</c:v>
                </c:pt>
                <c:pt idx="297">
                  <c:v>16.809999999999999</c:v>
                </c:pt>
                <c:pt idx="298">
                  <c:v>16.8</c:v>
                </c:pt>
                <c:pt idx="299">
                  <c:v>16.91</c:v>
                </c:pt>
                <c:pt idx="300">
                  <c:v>16.98</c:v>
                </c:pt>
                <c:pt idx="301">
                  <c:v>16.850000000000001</c:v>
                </c:pt>
                <c:pt idx="302">
                  <c:v>16.940000000000001</c:v>
                </c:pt>
                <c:pt idx="303">
                  <c:v>17.260000000000002</c:v>
                </c:pt>
                <c:pt idx="304">
                  <c:v>17.149999999999999</c:v>
                </c:pt>
                <c:pt idx="305">
                  <c:v>17.079999999999998</c:v>
                </c:pt>
                <c:pt idx="306">
                  <c:v>17.47</c:v>
                </c:pt>
                <c:pt idx="307">
                  <c:v>17.059999999999999</c:v>
                </c:pt>
                <c:pt idx="308">
                  <c:v>16.73</c:v>
                </c:pt>
                <c:pt idx="309">
                  <c:v>16.61</c:v>
                </c:pt>
                <c:pt idx="310">
                  <c:v>16.86</c:v>
                </c:pt>
                <c:pt idx="311">
                  <c:v>17.04</c:v>
                </c:pt>
                <c:pt idx="312">
                  <c:v>17.12</c:v>
                </c:pt>
                <c:pt idx="313">
                  <c:v>17.350000000000001</c:v>
                </c:pt>
                <c:pt idx="314">
                  <c:v>17.23</c:v>
                </c:pt>
                <c:pt idx="315">
                  <c:v>16.84</c:v>
                </c:pt>
                <c:pt idx="316">
                  <c:v>16.309999999999999</c:v>
                </c:pt>
                <c:pt idx="317">
                  <c:v>16</c:v>
                </c:pt>
                <c:pt idx="318">
                  <c:v>15.83</c:v>
                </c:pt>
                <c:pt idx="319">
                  <c:v>16.100000000000001</c:v>
                </c:pt>
                <c:pt idx="320">
                  <c:v>16.39</c:v>
                </c:pt>
                <c:pt idx="321">
                  <c:v>16.8</c:v>
                </c:pt>
                <c:pt idx="322">
                  <c:v>16.96</c:v>
                </c:pt>
                <c:pt idx="323">
                  <c:v>16.920000000000002</c:v>
                </c:pt>
                <c:pt idx="324">
                  <c:v>17.34</c:v>
                </c:pt>
                <c:pt idx="325">
                  <c:v>17.45</c:v>
                </c:pt>
                <c:pt idx="326">
                  <c:v>17.350000000000001</c:v>
                </c:pt>
                <c:pt idx="327">
                  <c:v>17.329999999999998</c:v>
                </c:pt>
                <c:pt idx="328">
                  <c:v>17.32</c:v>
                </c:pt>
                <c:pt idx="329">
                  <c:v>17.11</c:v>
                </c:pt>
                <c:pt idx="330">
                  <c:v>17.29</c:v>
                </c:pt>
                <c:pt idx="331">
                  <c:v>17.72</c:v>
                </c:pt>
                <c:pt idx="332">
                  <c:v>17.41</c:v>
                </c:pt>
                <c:pt idx="333">
                  <c:v>16.91</c:v>
                </c:pt>
                <c:pt idx="334">
                  <c:v>17.32</c:v>
                </c:pt>
                <c:pt idx="335">
                  <c:v>16.989999999999998</c:v>
                </c:pt>
                <c:pt idx="336">
                  <c:v>16.760000000000002</c:v>
                </c:pt>
                <c:pt idx="337">
                  <c:v>16.64</c:v>
                </c:pt>
                <c:pt idx="338">
                  <c:v>17.07</c:v>
                </c:pt>
                <c:pt idx="339">
                  <c:v>17.059999999999999</c:v>
                </c:pt>
                <c:pt idx="340">
                  <c:v>17.21</c:v>
                </c:pt>
                <c:pt idx="341">
                  <c:v>16.899999999999999</c:v>
                </c:pt>
                <c:pt idx="342">
                  <c:v>17.100000000000001</c:v>
                </c:pt>
                <c:pt idx="343">
                  <c:v>16.63</c:v>
                </c:pt>
                <c:pt idx="344">
                  <c:v>16.399999999999999</c:v>
                </c:pt>
                <c:pt idx="345">
                  <c:v>16.47</c:v>
                </c:pt>
                <c:pt idx="346">
                  <c:v>16.63</c:v>
                </c:pt>
                <c:pt idx="347">
                  <c:v>15.98</c:v>
                </c:pt>
                <c:pt idx="348">
                  <c:v>16</c:v>
                </c:pt>
                <c:pt idx="349">
                  <c:v>16.18</c:v>
                </c:pt>
                <c:pt idx="350">
                  <c:v>16.3</c:v>
                </c:pt>
                <c:pt idx="351">
                  <c:v>16.64</c:v>
                </c:pt>
                <c:pt idx="352">
                  <c:v>16.39</c:v>
                </c:pt>
                <c:pt idx="353">
                  <c:v>16.57</c:v>
                </c:pt>
                <c:pt idx="354">
                  <c:v>16.420000000000002</c:v>
                </c:pt>
                <c:pt idx="355">
                  <c:v>16.53</c:v>
                </c:pt>
                <c:pt idx="356">
                  <c:v>16.64</c:v>
                </c:pt>
                <c:pt idx="357">
                  <c:v>16.239999999999998</c:v>
                </c:pt>
                <c:pt idx="358">
                  <c:v>16.39</c:v>
                </c:pt>
                <c:pt idx="359">
                  <c:v>16.28</c:v>
                </c:pt>
                <c:pt idx="360">
                  <c:v>16.350000000000001</c:v>
                </c:pt>
                <c:pt idx="361">
                  <c:v>16.239999999999998</c:v>
                </c:pt>
                <c:pt idx="362">
                  <c:v>16.100000000000001</c:v>
                </c:pt>
                <c:pt idx="363">
                  <c:v>15.81</c:v>
                </c:pt>
                <c:pt idx="364">
                  <c:v>15.49</c:v>
                </c:pt>
                <c:pt idx="365">
                  <c:v>15.44</c:v>
                </c:pt>
                <c:pt idx="366">
                  <c:v>15.53</c:v>
                </c:pt>
                <c:pt idx="367">
                  <c:v>15.38</c:v>
                </c:pt>
                <c:pt idx="368">
                  <c:v>15.39</c:v>
                </c:pt>
                <c:pt idx="369">
                  <c:v>15.36</c:v>
                </c:pt>
                <c:pt idx="370">
                  <c:v>15.29</c:v>
                </c:pt>
                <c:pt idx="371">
                  <c:v>15.69</c:v>
                </c:pt>
                <c:pt idx="372">
                  <c:v>15.01</c:v>
                </c:pt>
                <c:pt idx="373">
                  <c:v>14.48</c:v>
                </c:pt>
                <c:pt idx="374">
                  <c:v>15.04</c:v>
                </c:pt>
                <c:pt idx="375">
                  <c:v>15.15</c:v>
                </c:pt>
                <c:pt idx="376">
                  <c:v>15.15</c:v>
                </c:pt>
                <c:pt idx="377">
                  <c:v>15.01</c:v>
                </c:pt>
                <c:pt idx="378">
                  <c:v>14.58</c:v>
                </c:pt>
                <c:pt idx="379">
                  <c:v>14.74</c:v>
                </c:pt>
                <c:pt idx="380">
                  <c:v>14.99</c:v>
                </c:pt>
                <c:pt idx="381">
                  <c:v>15.45</c:v>
                </c:pt>
                <c:pt idx="382">
                  <c:v>15.43</c:v>
                </c:pt>
                <c:pt idx="383">
                  <c:v>15.59</c:v>
                </c:pt>
                <c:pt idx="384">
                  <c:v>15.71</c:v>
                </c:pt>
                <c:pt idx="385">
                  <c:v>15.75</c:v>
                </c:pt>
                <c:pt idx="386">
                  <c:v>15.91</c:v>
                </c:pt>
                <c:pt idx="387">
                  <c:v>16.02</c:v>
                </c:pt>
                <c:pt idx="388">
                  <c:v>15.99</c:v>
                </c:pt>
                <c:pt idx="389">
                  <c:v>16.25</c:v>
                </c:pt>
                <c:pt idx="390">
                  <c:v>16.46</c:v>
                </c:pt>
                <c:pt idx="391">
                  <c:v>16.55</c:v>
                </c:pt>
                <c:pt idx="392">
                  <c:v>16.489999999999998</c:v>
                </c:pt>
                <c:pt idx="393">
                  <c:v>16.7</c:v>
                </c:pt>
                <c:pt idx="394">
                  <c:v>16.989999999999998</c:v>
                </c:pt>
                <c:pt idx="395">
                  <c:v>17.010000000000002</c:v>
                </c:pt>
                <c:pt idx="396">
                  <c:v>17.149999999999999</c:v>
                </c:pt>
                <c:pt idx="397">
                  <c:v>17.149999999999999</c:v>
                </c:pt>
                <c:pt idx="398">
                  <c:v>16.96</c:v>
                </c:pt>
                <c:pt idx="399">
                  <c:v>17.61</c:v>
                </c:pt>
                <c:pt idx="400">
                  <c:v>18.11</c:v>
                </c:pt>
                <c:pt idx="401">
                  <c:v>18.420000000000002</c:v>
                </c:pt>
                <c:pt idx="402">
                  <c:v>18.399999999999999</c:v>
                </c:pt>
                <c:pt idx="403">
                  <c:v>18.649999999999999</c:v>
                </c:pt>
                <c:pt idx="404">
                  <c:v>18.5</c:v>
                </c:pt>
                <c:pt idx="405">
                  <c:v>18.690000000000001</c:v>
                </c:pt>
                <c:pt idx="406">
                  <c:v>18.690000000000001</c:v>
                </c:pt>
                <c:pt idx="407">
                  <c:v>18.88</c:v>
                </c:pt>
                <c:pt idx="408">
                  <c:v>18.55</c:v>
                </c:pt>
                <c:pt idx="409">
                  <c:v>18.62</c:v>
                </c:pt>
                <c:pt idx="410">
                  <c:v>18.64</c:v>
                </c:pt>
                <c:pt idx="411">
                  <c:v>18.260000000000002</c:v>
                </c:pt>
                <c:pt idx="412">
                  <c:v>18.3</c:v>
                </c:pt>
                <c:pt idx="413">
                  <c:v>18.329999999999998</c:v>
                </c:pt>
                <c:pt idx="414">
                  <c:v>18.440000000000001</c:v>
                </c:pt>
                <c:pt idx="415">
                  <c:v>18.47</c:v>
                </c:pt>
                <c:pt idx="416">
                  <c:v>18.46</c:v>
                </c:pt>
                <c:pt idx="417">
                  <c:v>18.66</c:v>
                </c:pt>
                <c:pt idx="418">
                  <c:v>18.72</c:v>
                </c:pt>
                <c:pt idx="419">
                  <c:v>18.62</c:v>
                </c:pt>
                <c:pt idx="420">
                  <c:v>18.760000000000002</c:v>
                </c:pt>
                <c:pt idx="421">
                  <c:v>18.899999999999999</c:v>
                </c:pt>
                <c:pt idx="422">
                  <c:v>18.510000000000002</c:v>
                </c:pt>
                <c:pt idx="423">
                  <c:v>18.59</c:v>
                </c:pt>
                <c:pt idx="424">
                  <c:v>18.52</c:v>
                </c:pt>
                <c:pt idx="425">
                  <c:v>18.36</c:v>
                </c:pt>
                <c:pt idx="426">
                  <c:v>18.66</c:v>
                </c:pt>
                <c:pt idx="427">
                  <c:v>18.45</c:v>
                </c:pt>
                <c:pt idx="428">
                  <c:v>18.059999999999999</c:v>
                </c:pt>
                <c:pt idx="429">
                  <c:v>18.14</c:v>
                </c:pt>
                <c:pt idx="430">
                  <c:v>17.96</c:v>
                </c:pt>
                <c:pt idx="431">
                  <c:v>17.940000000000001</c:v>
                </c:pt>
                <c:pt idx="432">
                  <c:v>17.940000000000001</c:v>
                </c:pt>
                <c:pt idx="433">
                  <c:v>18.05</c:v>
                </c:pt>
                <c:pt idx="434">
                  <c:v>17.97</c:v>
                </c:pt>
                <c:pt idx="435">
                  <c:v>17.93</c:v>
                </c:pt>
                <c:pt idx="436">
                  <c:v>17.62</c:v>
                </c:pt>
                <c:pt idx="437">
                  <c:v>17.66</c:v>
                </c:pt>
                <c:pt idx="438">
                  <c:v>17.829999999999998</c:v>
                </c:pt>
                <c:pt idx="439">
                  <c:v>17.78</c:v>
                </c:pt>
                <c:pt idx="440">
                  <c:v>17.96</c:v>
                </c:pt>
                <c:pt idx="441">
                  <c:v>18.2</c:v>
                </c:pt>
                <c:pt idx="442">
                  <c:v>18.149999999999999</c:v>
                </c:pt>
                <c:pt idx="443">
                  <c:v>18.510000000000002</c:v>
                </c:pt>
                <c:pt idx="444">
                  <c:v>18.77</c:v>
                </c:pt>
                <c:pt idx="445">
                  <c:v>18.64</c:v>
                </c:pt>
                <c:pt idx="446">
                  <c:v>18.8</c:v>
                </c:pt>
                <c:pt idx="447">
                  <c:v>18.64</c:v>
                </c:pt>
                <c:pt idx="448">
                  <c:v>18.690000000000001</c:v>
                </c:pt>
                <c:pt idx="449">
                  <c:v>18.14</c:v>
                </c:pt>
                <c:pt idx="450">
                  <c:v>17.899999999999999</c:v>
                </c:pt>
                <c:pt idx="451">
                  <c:v>17.489999999999998</c:v>
                </c:pt>
                <c:pt idx="452">
                  <c:v>17.61</c:v>
                </c:pt>
                <c:pt idx="453">
                  <c:v>17.510000000000002</c:v>
                </c:pt>
                <c:pt idx="454">
                  <c:v>17.7</c:v>
                </c:pt>
                <c:pt idx="455">
                  <c:v>17.75</c:v>
                </c:pt>
                <c:pt idx="456">
                  <c:v>17.899999999999999</c:v>
                </c:pt>
                <c:pt idx="457">
                  <c:v>18.170000000000002</c:v>
                </c:pt>
                <c:pt idx="458">
                  <c:v>18.11</c:v>
                </c:pt>
                <c:pt idx="459">
                  <c:v>18.25</c:v>
                </c:pt>
                <c:pt idx="460">
                  <c:v>18.18</c:v>
                </c:pt>
                <c:pt idx="461">
                  <c:v>18.28</c:v>
                </c:pt>
                <c:pt idx="462">
                  <c:v>17.98</c:v>
                </c:pt>
                <c:pt idx="463">
                  <c:v>17.93</c:v>
                </c:pt>
                <c:pt idx="464">
                  <c:v>17.88</c:v>
                </c:pt>
                <c:pt idx="465">
                  <c:v>17.670000000000002</c:v>
                </c:pt>
                <c:pt idx="466">
                  <c:v>17.940000000000001</c:v>
                </c:pt>
                <c:pt idx="467">
                  <c:v>18.059999999999999</c:v>
                </c:pt>
                <c:pt idx="468">
                  <c:v>18.059999999999999</c:v>
                </c:pt>
                <c:pt idx="469">
                  <c:v>19.09</c:v>
                </c:pt>
                <c:pt idx="470">
                  <c:v>19.239999999999998</c:v>
                </c:pt>
                <c:pt idx="471">
                  <c:v>19.05</c:v>
                </c:pt>
                <c:pt idx="472">
                  <c:v>19.28</c:v>
                </c:pt>
                <c:pt idx="473">
                  <c:v>19.18</c:v>
                </c:pt>
                <c:pt idx="474">
                  <c:v>18.989999999999998</c:v>
                </c:pt>
                <c:pt idx="475">
                  <c:v>19.38</c:v>
                </c:pt>
                <c:pt idx="476">
                  <c:v>19.48</c:v>
                </c:pt>
                <c:pt idx="477">
                  <c:v>19.510000000000002</c:v>
                </c:pt>
                <c:pt idx="478">
                  <c:v>19.739999999999998</c:v>
                </c:pt>
                <c:pt idx="479">
                  <c:v>20</c:v>
                </c:pt>
                <c:pt idx="480">
                  <c:v>19.43</c:v>
                </c:pt>
                <c:pt idx="481">
                  <c:v>19.29</c:v>
                </c:pt>
                <c:pt idx="482">
                  <c:v>19.260000000000002</c:v>
                </c:pt>
                <c:pt idx="483">
                  <c:v>19.43</c:v>
                </c:pt>
                <c:pt idx="484">
                  <c:v>19.309999999999999</c:v>
                </c:pt>
                <c:pt idx="485">
                  <c:v>19.25</c:v>
                </c:pt>
                <c:pt idx="486">
                  <c:v>19.28</c:v>
                </c:pt>
                <c:pt idx="487">
                  <c:v>20</c:v>
                </c:pt>
                <c:pt idx="488">
                  <c:v>20.49</c:v>
                </c:pt>
                <c:pt idx="489">
                  <c:v>20.86</c:v>
                </c:pt>
                <c:pt idx="490">
                  <c:v>20.18</c:v>
                </c:pt>
                <c:pt idx="491">
                  <c:v>20.05</c:v>
                </c:pt>
                <c:pt idx="492">
                  <c:v>19.66</c:v>
                </c:pt>
                <c:pt idx="493">
                  <c:v>19.75</c:v>
                </c:pt>
                <c:pt idx="494">
                  <c:v>19.72</c:v>
                </c:pt>
                <c:pt idx="495">
                  <c:v>19.5</c:v>
                </c:pt>
                <c:pt idx="496">
                  <c:v>19.649999999999999</c:v>
                </c:pt>
                <c:pt idx="497">
                  <c:v>19.52</c:v>
                </c:pt>
                <c:pt idx="498">
                  <c:v>19.260000000000002</c:v>
                </c:pt>
                <c:pt idx="499">
                  <c:v>19.149999999999999</c:v>
                </c:pt>
                <c:pt idx="500">
                  <c:v>19.14</c:v>
                </c:pt>
                <c:pt idx="501">
                  <c:v>19.170000000000002</c:v>
                </c:pt>
                <c:pt idx="502">
                  <c:v>19.309999999999999</c:v>
                </c:pt>
                <c:pt idx="503">
                  <c:v>19.36</c:v>
                </c:pt>
                <c:pt idx="504">
                  <c:v>19.68</c:v>
                </c:pt>
                <c:pt idx="505">
                  <c:v>20.46</c:v>
                </c:pt>
                <c:pt idx="506">
                  <c:v>20.5</c:v>
                </c:pt>
                <c:pt idx="507">
                  <c:v>21.42</c:v>
                </c:pt>
                <c:pt idx="508">
                  <c:v>21.32</c:v>
                </c:pt>
                <c:pt idx="509">
                  <c:v>21.14</c:v>
                </c:pt>
                <c:pt idx="510">
                  <c:v>21.44</c:v>
                </c:pt>
                <c:pt idx="511">
                  <c:v>21.43</c:v>
                </c:pt>
                <c:pt idx="512">
                  <c:v>21.42</c:v>
                </c:pt>
                <c:pt idx="513">
                  <c:v>21.04</c:v>
                </c:pt>
                <c:pt idx="514">
                  <c:v>21.2</c:v>
                </c:pt>
                <c:pt idx="515">
                  <c:v>20.8</c:v>
                </c:pt>
                <c:pt idx="516">
                  <c:v>20.8</c:v>
                </c:pt>
                <c:pt idx="517">
                  <c:v>20.7</c:v>
                </c:pt>
                <c:pt idx="518">
                  <c:v>20.83</c:v>
                </c:pt>
                <c:pt idx="519">
                  <c:v>21.38</c:v>
                </c:pt>
                <c:pt idx="520">
                  <c:v>21.68</c:v>
                </c:pt>
                <c:pt idx="521">
                  <c:v>21.18</c:v>
                </c:pt>
                <c:pt idx="522">
                  <c:v>21.03</c:v>
                </c:pt>
                <c:pt idx="523">
                  <c:v>21.24</c:v>
                </c:pt>
                <c:pt idx="524">
                  <c:v>21.43</c:v>
                </c:pt>
                <c:pt idx="525">
                  <c:v>21.7</c:v>
                </c:pt>
                <c:pt idx="526">
                  <c:v>22.13</c:v>
                </c:pt>
                <c:pt idx="527">
                  <c:v>22.14</c:v>
                </c:pt>
                <c:pt idx="528">
                  <c:v>22.81</c:v>
                </c:pt>
                <c:pt idx="529">
                  <c:v>22.91</c:v>
                </c:pt>
                <c:pt idx="530">
                  <c:v>23.55</c:v>
                </c:pt>
                <c:pt idx="531">
                  <c:v>23.62</c:v>
                </c:pt>
                <c:pt idx="532">
                  <c:v>23.34</c:v>
                </c:pt>
                <c:pt idx="533">
                  <c:v>23.34</c:v>
                </c:pt>
                <c:pt idx="534">
                  <c:v>23.08</c:v>
                </c:pt>
                <c:pt idx="535">
                  <c:v>22.21</c:v>
                </c:pt>
                <c:pt idx="536">
                  <c:v>22.1</c:v>
                </c:pt>
                <c:pt idx="537">
                  <c:v>22.2</c:v>
                </c:pt>
                <c:pt idx="538">
                  <c:v>22.25</c:v>
                </c:pt>
                <c:pt idx="539">
                  <c:v>21.81</c:v>
                </c:pt>
                <c:pt idx="540">
                  <c:v>21.98</c:v>
                </c:pt>
                <c:pt idx="541">
                  <c:v>22.37</c:v>
                </c:pt>
                <c:pt idx="542">
                  <c:v>22.74</c:v>
                </c:pt>
                <c:pt idx="543">
                  <c:v>22.93</c:v>
                </c:pt>
                <c:pt idx="544">
                  <c:v>22.31</c:v>
                </c:pt>
                <c:pt idx="545">
                  <c:v>22.72</c:v>
                </c:pt>
                <c:pt idx="546">
                  <c:v>22.9</c:v>
                </c:pt>
                <c:pt idx="547">
                  <c:v>22.75</c:v>
                </c:pt>
                <c:pt idx="548">
                  <c:v>22.67</c:v>
                </c:pt>
                <c:pt idx="549">
                  <c:v>22.44</c:v>
                </c:pt>
                <c:pt idx="550">
                  <c:v>22.82</c:v>
                </c:pt>
                <c:pt idx="551">
                  <c:v>23.35</c:v>
                </c:pt>
                <c:pt idx="552">
                  <c:v>23.32</c:v>
                </c:pt>
                <c:pt idx="553">
                  <c:v>23.71</c:v>
                </c:pt>
                <c:pt idx="554">
                  <c:v>23.18</c:v>
                </c:pt>
                <c:pt idx="555">
                  <c:v>22.99</c:v>
                </c:pt>
                <c:pt idx="556">
                  <c:v>23.35</c:v>
                </c:pt>
                <c:pt idx="557">
                  <c:v>23.31</c:v>
                </c:pt>
                <c:pt idx="558">
                  <c:v>23.66</c:v>
                </c:pt>
                <c:pt idx="559">
                  <c:v>23.5</c:v>
                </c:pt>
                <c:pt idx="560">
                  <c:v>23.4</c:v>
                </c:pt>
                <c:pt idx="561">
                  <c:v>23.44</c:v>
                </c:pt>
                <c:pt idx="562">
                  <c:v>23.49</c:v>
                </c:pt>
                <c:pt idx="563">
                  <c:v>23.49</c:v>
                </c:pt>
                <c:pt idx="564">
                  <c:v>23.99</c:v>
                </c:pt>
                <c:pt idx="565">
                  <c:v>24.32</c:v>
                </c:pt>
                <c:pt idx="566">
                  <c:v>24.64</c:v>
                </c:pt>
                <c:pt idx="567">
                  <c:v>24.7</c:v>
                </c:pt>
                <c:pt idx="568">
                  <c:v>24.97</c:v>
                </c:pt>
                <c:pt idx="569">
                  <c:v>25.4</c:v>
                </c:pt>
                <c:pt idx="570">
                  <c:v>25.3</c:v>
                </c:pt>
                <c:pt idx="571">
                  <c:v>25.51</c:v>
                </c:pt>
                <c:pt idx="572">
                  <c:v>25.7</c:v>
                </c:pt>
                <c:pt idx="573">
                  <c:v>25.8</c:v>
                </c:pt>
                <c:pt idx="574">
                  <c:v>25.62</c:v>
                </c:pt>
                <c:pt idx="575">
                  <c:v>26.09</c:v>
                </c:pt>
                <c:pt idx="576">
                  <c:v>25.6</c:v>
                </c:pt>
                <c:pt idx="577">
                  <c:v>25.46</c:v>
                </c:pt>
                <c:pt idx="578">
                  <c:v>25.6</c:v>
                </c:pt>
                <c:pt idx="579">
                  <c:v>25.01</c:v>
                </c:pt>
                <c:pt idx="580">
                  <c:v>25.09</c:v>
                </c:pt>
                <c:pt idx="581">
                  <c:v>25.84</c:v>
                </c:pt>
                <c:pt idx="582">
                  <c:v>26.37</c:v>
                </c:pt>
                <c:pt idx="583">
                  <c:v>27.2</c:v>
                </c:pt>
                <c:pt idx="584">
                  <c:v>26.77</c:v>
                </c:pt>
                <c:pt idx="585">
                  <c:v>26.85</c:v>
                </c:pt>
                <c:pt idx="586">
                  <c:v>26.7</c:v>
                </c:pt>
                <c:pt idx="587">
                  <c:v>26.42</c:v>
                </c:pt>
                <c:pt idx="588">
                  <c:v>26.16</c:v>
                </c:pt>
                <c:pt idx="589">
                  <c:v>26.45</c:v>
                </c:pt>
                <c:pt idx="590">
                  <c:v>26.64</c:v>
                </c:pt>
                <c:pt idx="591">
                  <c:v>27.17</c:v>
                </c:pt>
                <c:pt idx="592">
                  <c:v>27.02</c:v>
                </c:pt>
                <c:pt idx="593">
                  <c:v>27.06</c:v>
                </c:pt>
                <c:pt idx="594">
                  <c:v>26.98</c:v>
                </c:pt>
                <c:pt idx="595">
                  <c:v>27.11</c:v>
                </c:pt>
                <c:pt idx="596">
                  <c:v>27.33</c:v>
                </c:pt>
                <c:pt idx="597">
                  <c:v>26.45</c:v>
                </c:pt>
                <c:pt idx="598">
                  <c:v>26.22</c:v>
                </c:pt>
                <c:pt idx="599">
                  <c:v>26.1</c:v>
                </c:pt>
                <c:pt idx="600">
                  <c:v>26.96</c:v>
                </c:pt>
                <c:pt idx="601">
                  <c:v>27.59</c:v>
                </c:pt>
                <c:pt idx="602">
                  <c:v>27.51</c:v>
                </c:pt>
                <c:pt idx="603">
                  <c:v>27.65</c:v>
                </c:pt>
                <c:pt idx="604">
                  <c:v>27.56</c:v>
                </c:pt>
                <c:pt idx="605">
                  <c:v>27.45</c:v>
                </c:pt>
                <c:pt idx="606">
                  <c:v>27.03</c:v>
                </c:pt>
                <c:pt idx="607">
                  <c:v>27.4</c:v>
                </c:pt>
                <c:pt idx="608">
                  <c:v>27.47</c:v>
                </c:pt>
                <c:pt idx="609">
                  <c:v>26.93</c:v>
                </c:pt>
                <c:pt idx="610">
                  <c:v>26.94</c:v>
                </c:pt>
                <c:pt idx="611">
                  <c:v>27.22</c:v>
                </c:pt>
                <c:pt idx="612">
                  <c:v>27.96</c:v>
                </c:pt>
                <c:pt idx="613">
                  <c:v>27.43</c:v>
                </c:pt>
                <c:pt idx="614">
                  <c:v>27.38</c:v>
                </c:pt>
                <c:pt idx="615">
                  <c:v>27.85</c:v>
                </c:pt>
                <c:pt idx="616">
                  <c:v>27.5</c:v>
                </c:pt>
                <c:pt idx="617">
                  <c:v>27.5</c:v>
                </c:pt>
                <c:pt idx="618">
                  <c:v>27.51</c:v>
                </c:pt>
                <c:pt idx="619">
                  <c:v>28.42</c:v>
                </c:pt>
                <c:pt idx="620">
                  <c:v>27.51</c:v>
                </c:pt>
                <c:pt idx="621">
                  <c:v>27.52</c:v>
                </c:pt>
                <c:pt idx="622">
                  <c:v>27.49</c:v>
                </c:pt>
                <c:pt idx="623">
                  <c:v>27.3</c:v>
                </c:pt>
                <c:pt idx="624">
                  <c:v>26.23</c:v>
                </c:pt>
                <c:pt idx="625">
                  <c:v>25.9</c:v>
                </c:pt>
                <c:pt idx="626">
                  <c:v>26.52</c:v>
                </c:pt>
                <c:pt idx="627">
                  <c:v>26.38</c:v>
                </c:pt>
                <c:pt idx="628">
                  <c:v>26.45</c:v>
                </c:pt>
                <c:pt idx="629">
                  <c:v>26.42</c:v>
                </c:pt>
                <c:pt idx="630">
                  <c:v>26.36</c:v>
                </c:pt>
                <c:pt idx="631">
                  <c:v>26.7</c:v>
                </c:pt>
                <c:pt idx="632">
                  <c:v>26.34</c:v>
                </c:pt>
                <c:pt idx="633">
                  <c:v>26.91</c:v>
                </c:pt>
                <c:pt idx="634">
                  <c:v>27.09</c:v>
                </c:pt>
                <c:pt idx="635">
                  <c:v>27.01</c:v>
                </c:pt>
                <c:pt idx="636">
                  <c:v>27.19</c:v>
                </c:pt>
                <c:pt idx="637">
                  <c:v>27.26</c:v>
                </c:pt>
                <c:pt idx="638">
                  <c:v>27.25</c:v>
                </c:pt>
                <c:pt idx="639">
                  <c:v>26.9</c:v>
                </c:pt>
                <c:pt idx="640">
                  <c:v>27.7</c:v>
                </c:pt>
                <c:pt idx="641">
                  <c:v>27.87</c:v>
                </c:pt>
                <c:pt idx="642">
                  <c:v>27.93</c:v>
                </c:pt>
                <c:pt idx="643">
                  <c:v>28</c:v>
                </c:pt>
                <c:pt idx="644">
                  <c:v>28.11</c:v>
                </c:pt>
                <c:pt idx="645">
                  <c:v>28.18</c:v>
                </c:pt>
                <c:pt idx="646">
                  <c:v>28.06</c:v>
                </c:pt>
                <c:pt idx="647">
                  <c:v>27.74</c:v>
                </c:pt>
                <c:pt idx="648">
                  <c:v>28.1</c:v>
                </c:pt>
                <c:pt idx="649">
                  <c:v>28.34</c:v>
                </c:pt>
                <c:pt idx="650">
                  <c:v>28.14</c:v>
                </c:pt>
                <c:pt idx="651">
                  <c:v>28.83</c:v>
                </c:pt>
                <c:pt idx="652">
                  <c:v>29</c:v>
                </c:pt>
                <c:pt idx="653">
                  <c:v>29.92</c:v>
                </c:pt>
                <c:pt idx="654">
                  <c:v>29.88</c:v>
                </c:pt>
                <c:pt idx="655">
                  <c:v>30.02</c:v>
                </c:pt>
                <c:pt idx="656">
                  <c:v>29.5</c:v>
                </c:pt>
                <c:pt idx="657">
                  <c:v>29.39</c:v>
                </c:pt>
                <c:pt idx="658">
                  <c:v>29.75</c:v>
                </c:pt>
                <c:pt idx="659">
                  <c:v>30.4</c:v>
                </c:pt>
                <c:pt idx="660">
                  <c:v>30.21</c:v>
                </c:pt>
                <c:pt idx="661">
                  <c:v>28.93</c:v>
                </c:pt>
                <c:pt idx="662">
                  <c:v>29.28</c:v>
                </c:pt>
                <c:pt idx="663">
                  <c:v>28.98</c:v>
                </c:pt>
                <c:pt idx="664">
                  <c:v>29.46</c:v>
                </c:pt>
                <c:pt idx="665">
                  <c:v>29.34</c:v>
                </c:pt>
                <c:pt idx="666">
                  <c:v>29.17</c:v>
                </c:pt>
                <c:pt idx="667">
                  <c:v>29.23</c:v>
                </c:pt>
                <c:pt idx="668">
                  <c:v>28.91</c:v>
                </c:pt>
                <c:pt idx="669">
                  <c:v>28.84</c:v>
                </c:pt>
                <c:pt idx="670">
                  <c:v>29.39</c:v>
                </c:pt>
                <c:pt idx="671">
                  <c:v>29.53</c:v>
                </c:pt>
                <c:pt idx="672">
                  <c:v>29.46</c:v>
                </c:pt>
                <c:pt idx="673">
                  <c:v>28.61</c:v>
                </c:pt>
                <c:pt idx="674">
                  <c:v>28.58</c:v>
                </c:pt>
                <c:pt idx="675">
                  <c:v>28.52</c:v>
                </c:pt>
                <c:pt idx="676">
                  <c:v>28.45</c:v>
                </c:pt>
                <c:pt idx="677">
                  <c:v>28.89</c:v>
                </c:pt>
                <c:pt idx="678">
                  <c:v>28.96</c:v>
                </c:pt>
                <c:pt idx="679">
                  <c:v>28.6</c:v>
                </c:pt>
                <c:pt idx="680">
                  <c:v>29.43</c:v>
                </c:pt>
                <c:pt idx="681">
                  <c:v>29.63</c:v>
                </c:pt>
                <c:pt idx="682">
                  <c:v>30.06</c:v>
                </c:pt>
                <c:pt idx="683">
                  <c:v>30</c:v>
                </c:pt>
                <c:pt idx="684">
                  <c:v>30.08</c:v>
                </c:pt>
                <c:pt idx="685">
                  <c:v>30.33</c:v>
                </c:pt>
                <c:pt idx="686">
                  <c:v>31.05</c:v>
                </c:pt>
                <c:pt idx="687">
                  <c:v>30.69</c:v>
                </c:pt>
                <c:pt idx="688">
                  <c:v>30.12</c:v>
                </c:pt>
                <c:pt idx="689">
                  <c:v>30.01</c:v>
                </c:pt>
                <c:pt idx="690">
                  <c:v>30.39</c:v>
                </c:pt>
                <c:pt idx="691">
                  <c:v>30.1</c:v>
                </c:pt>
                <c:pt idx="692">
                  <c:v>30.12</c:v>
                </c:pt>
                <c:pt idx="693">
                  <c:v>30.04</c:v>
                </c:pt>
                <c:pt idx="694">
                  <c:v>30.38</c:v>
                </c:pt>
                <c:pt idx="695">
                  <c:v>30.54</c:v>
                </c:pt>
                <c:pt idx="696">
                  <c:v>30.46</c:v>
                </c:pt>
                <c:pt idx="697">
                  <c:v>30.56</c:v>
                </c:pt>
                <c:pt idx="698">
                  <c:v>30.83</c:v>
                </c:pt>
                <c:pt idx="699">
                  <c:v>30.91</c:v>
                </c:pt>
                <c:pt idx="700">
                  <c:v>30.84</c:v>
                </c:pt>
                <c:pt idx="701">
                  <c:v>31.13</c:v>
                </c:pt>
                <c:pt idx="702">
                  <c:v>31.38</c:v>
                </c:pt>
                <c:pt idx="703">
                  <c:v>31.75</c:v>
                </c:pt>
                <c:pt idx="704">
                  <c:v>31.73</c:v>
                </c:pt>
                <c:pt idx="705">
                  <c:v>31.86</c:v>
                </c:pt>
                <c:pt idx="706">
                  <c:v>32.03</c:v>
                </c:pt>
                <c:pt idx="707">
                  <c:v>32.15</c:v>
                </c:pt>
                <c:pt idx="708">
                  <c:v>32.85</c:v>
                </c:pt>
                <c:pt idx="709">
                  <c:v>32.28</c:v>
                </c:pt>
                <c:pt idx="710">
                  <c:v>31.96</c:v>
                </c:pt>
                <c:pt idx="711">
                  <c:v>32.270000000000003</c:v>
                </c:pt>
                <c:pt idx="712">
                  <c:v>31.45</c:v>
                </c:pt>
                <c:pt idx="713">
                  <c:v>31.58</c:v>
                </c:pt>
                <c:pt idx="714">
                  <c:v>31.63</c:v>
                </c:pt>
                <c:pt idx="715">
                  <c:v>30.64</c:v>
                </c:pt>
                <c:pt idx="716">
                  <c:v>31.29</c:v>
                </c:pt>
                <c:pt idx="717">
                  <c:v>31.11</c:v>
                </c:pt>
                <c:pt idx="718">
                  <c:v>31.4</c:v>
                </c:pt>
                <c:pt idx="719">
                  <c:v>31.14</c:v>
                </c:pt>
                <c:pt idx="720">
                  <c:v>30.5</c:v>
                </c:pt>
                <c:pt idx="721">
                  <c:v>30.39</c:v>
                </c:pt>
                <c:pt idx="722">
                  <c:v>29.19</c:v>
                </c:pt>
                <c:pt idx="723">
                  <c:v>29.62</c:v>
                </c:pt>
                <c:pt idx="724">
                  <c:v>29.01</c:v>
                </c:pt>
                <c:pt idx="725">
                  <c:v>29.33</c:v>
                </c:pt>
                <c:pt idx="726">
                  <c:v>29.28</c:v>
                </c:pt>
                <c:pt idx="727">
                  <c:v>29.92</c:v>
                </c:pt>
                <c:pt idx="728">
                  <c:v>30.16</c:v>
                </c:pt>
                <c:pt idx="729">
                  <c:v>30.43</c:v>
                </c:pt>
                <c:pt idx="730">
                  <c:v>30.3</c:v>
                </c:pt>
                <c:pt idx="731">
                  <c:v>30.35</c:v>
                </c:pt>
                <c:pt idx="732">
                  <c:v>30.56</c:v>
                </c:pt>
                <c:pt idx="733">
                  <c:v>30.92</c:v>
                </c:pt>
                <c:pt idx="734">
                  <c:v>31.31</c:v>
                </c:pt>
                <c:pt idx="735">
                  <c:v>30.95</c:v>
                </c:pt>
                <c:pt idx="736">
                  <c:v>31.05</c:v>
                </c:pt>
                <c:pt idx="737">
                  <c:v>30.94</c:v>
                </c:pt>
                <c:pt idx="738">
                  <c:v>30.29</c:v>
                </c:pt>
                <c:pt idx="739">
                  <c:v>30.72</c:v>
                </c:pt>
                <c:pt idx="740">
                  <c:v>31.9</c:v>
                </c:pt>
                <c:pt idx="741">
                  <c:v>32.380000000000003</c:v>
                </c:pt>
                <c:pt idx="742">
                  <c:v>32.619999999999997</c:v>
                </c:pt>
                <c:pt idx="743">
                  <c:v>32.17</c:v>
                </c:pt>
                <c:pt idx="744">
                  <c:v>32.090000000000003</c:v>
                </c:pt>
                <c:pt idx="745">
                  <c:v>32.31</c:v>
                </c:pt>
                <c:pt idx="746">
                  <c:v>32.630000000000003</c:v>
                </c:pt>
                <c:pt idx="747">
                  <c:v>32.5</c:v>
                </c:pt>
                <c:pt idx="748">
                  <c:v>32.61</c:v>
                </c:pt>
                <c:pt idx="749">
                  <c:v>33.659999999999997</c:v>
                </c:pt>
                <c:pt idx="750">
                  <c:v>34.01</c:v>
                </c:pt>
                <c:pt idx="751">
                  <c:v>33.64</c:v>
                </c:pt>
                <c:pt idx="752">
                  <c:v>33.42</c:v>
                </c:pt>
                <c:pt idx="753">
                  <c:v>33.29</c:v>
                </c:pt>
                <c:pt idx="754">
                  <c:v>33.47</c:v>
                </c:pt>
                <c:pt idx="755">
                  <c:v>33.6</c:v>
                </c:pt>
                <c:pt idx="756">
                  <c:v>34.270000000000003</c:v>
                </c:pt>
                <c:pt idx="757">
                  <c:v>34.31</c:v>
                </c:pt>
                <c:pt idx="758">
                  <c:v>34.479999999999997</c:v>
                </c:pt>
                <c:pt idx="759">
                  <c:v>34.92</c:v>
                </c:pt>
                <c:pt idx="760">
                  <c:v>35.69</c:v>
                </c:pt>
                <c:pt idx="761">
                  <c:v>35.56</c:v>
                </c:pt>
                <c:pt idx="762">
                  <c:v>35.89</c:v>
                </c:pt>
                <c:pt idx="763">
                  <c:v>36.19</c:v>
                </c:pt>
                <c:pt idx="764">
                  <c:v>35.08</c:v>
                </c:pt>
                <c:pt idx="765">
                  <c:v>35.42</c:v>
                </c:pt>
                <c:pt idx="766">
                  <c:v>35.07</c:v>
                </c:pt>
                <c:pt idx="767">
                  <c:v>34.74</c:v>
                </c:pt>
                <c:pt idx="768">
                  <c:v>34.659999999999997</c:v>
                </c:pt>
                <c:pt idx="769">
                  <c:v>35.39</c:v>
                </c:pt>
                <c:pt idx="770">
                  <c:v>35.54</c:v>
                </c:pt>
                <c:pt idx="771">
                  <c:v>36.4</c:v>
                </c:pt>
                <c:pt idx="772">
                  <c:v>36.42</c:v>
                </c:pt>
                <c:pt idx="773">
                  <c:v>35.6</c:v>
                </c:pt>
                <c:pt idx="774">
                  <c:v>35.5</c:v>
                </c:pt>
                <c:pt idx="775">
                  <c:v>35.75</c:v>
                </c:pt>
                <c:pt idx="776">
                  <c:v>36.78</c:v>
                </c:pt>
                <c:pt idx="777">
                  <c:v>35.9</c:v>
                </c:pt>
                <c:pt idx="778">
                  <c:v>34</c:v>
                </c:pt>
                <c:pt idx="779">
                  <c:v>33.590000000000003</c:v>
                </c:pt>
                <c:pt idx="780">
                  <c:v>33.75</c:v>
                </c:pt>
                <c:pt idx="781">
                  <c:v>32.03</c:v>
                </c:pt>
                <c:pt idx="782">
                  <c:v>32.33</c:v>
                </c:pt>
                <c:pt idx="783">
                  <c:v>33.020000000000003</c:v>
                </c:pt>
                <c:pt idx="784">
                  <c:v>33.57</c:v>
                </c:pt>
                <c:pt idx="785">
                  <c:v>34.28</c:v>
                </c:pt>
                <c:pt idx="786">
                  <c:v>34.520000000000003</c:v>
                </c:pt>
                <c:pt idx="787">
                  <c:v>34.01</c:v>
                </c:pt>
                <c:pt idx="788">
                  <c:v>33.6</c:v>
                </c:pt>
                <c:pt idx="789">
                  <c:v>33.840000000000003</c:v>
                </c:pt>
                <c:pt idx="790">
                  <c:v>33.9</c:v>
                </c:pt>
                <c:pt idx="791">
                  <c:v>34.25</c:v>
                </c:pt>
                <c:pt idx="792">
                  <c:v>34.15</c:v>
                </c:pt>
                <c:pt idx="793">
                  <c:v>32.700000000000003</c:v>
                </c:pt>
                <c:pt idx="794">
                  <c:v>32.799999999999997</c:v>
                </c:pt>
                <c:pt idx="795">
                  <c:v>31.99</c:v>
                </c:pt>
                <c:pt idx="796">
                  <c:v>32.049999999999997</c:v>
                </c:pt>
                <c:pt idx="797">
                  <c:v>32.450000000000003</c:v>
                </c:pt>
                <c:pt idx="798">
                  <c:v>32.85</c:v>
                </c:pt>
                <c:pt idx="799">
                  <c:v>32.75</c:v>
                </c:pt>
                <c:pt idx="800">
                  <c:v>33.01</c:v>
                </c:pt>
                <c:pt idx="801">
                  <c:v>33.56</c:v>
                </c:pt>
                <c:pt idx="802">
                  <c:v>33.54</c:v>
                </c:pt>
                <c:pt idx="803">
                  <c:v>33.01</c:v>
                </c:pt>
                <c:pt idx="804">
                  <c:v>32.83</c:v>
                </c:pt>
                <c:pt idx="805">
                  <c:v>32.369999999999997</c:v>
                </c:pt>
                <c:pt idx="806">
                  <c:v>32.049999999999997</c:v>
                </c:pt>
                <c:pt idx="807">
                  <c:v>31.27</c:v>
                </c:pt>
                <c:pt idx="808">
                  <c:v>31.76</c:v>
                </c:pt>
                <c:pt idx="809">
                  <c:v>31.99</c:v>
                </c:pt>
                <c:pt idx="810">
                  <c:v>30.52</c:v>
                </c:pt>
                <c:pt idx="811">
                  <c:v>30.16</c:v>
                </c:pt>
                <c:pt idx="812">
                  <c:v>30.51</c:v>
                </c:pt>
                <c:pt idx="813">
                  <c:v>30.23</c:v>
                </c:pt>
                <c:pt idx="814">
                  <c:v>29.62</c:v>
                </c:pt>
                <c:pt idx="815">
                  <c:v>29.62</c:v>
                </c:pt>
                <c:pt idx="816">
                  <c:v>29.78</c:v>
                </c:pt>
                <c:pt idx="817">
                  <c:v>30.14</c:v>
                </c:pt>
                <c:pt idx="818">
                  <c:v>30.19</c:v>
                </c:pt>
                <c:pt idx="819">
                  <c:v>30.21</c:v>
                </c:pt>
                <c:pt idx="820">
                  <c:v>29.62</c:v>
                </c:pt>
                <c:pt idx="821">
                  <c:v>29.76</c:v>
                </c:pt>
                <c:pt idx="822">
                  <c:v>30.73</c:v>
                </c:pt>
                <c:pt idx="823">
                  <c:v>29.81</c:v>
                </c:pt>
                <c:pt idx="824">
                  <c:v>29.79</c:v>
                </c:pt>
                <c:pt idx="825">
                  <c:v>29.13</c:v>
                </c:pt>
                <c:pt idx="826">
                  <c:v>29.3</c:v>
                </c:pt>
                <c:pt idx="827">
                  <c:v>29.44</c:v>
                </c:pt>
                <c:pt idx="828">
                  <c:v>29.21</c:v>
                </c:pt>
                <c:pt idx="829">
                  <c:v>29.43</c:v>
                </c:pt>
                <c:pt idx="830">
                  <c:v>29.26</c:v>
                </c:pt>
                <c:pt idx="831">
                  <c:v>28.89</c:v>
                </c:pt>
                <c:pt idx="832">
                  <c:v>28.42</c:v>
                </c:pt>
                <c:pt idx="833">
                  <c:v>28.1</c:v>
                </c:pt>
                <c:pt idx="834">
                  <c:v>28.51</c:v>
                </c:pt>
                <c:pt idx="835">
                  <c:v>28.47</c:v>
                </c:pt>
                <c:pt idx="836">
                  <c:v>28.84</c:v>
                </c:pt>
                <c:pt idx="837">
                  <c:v>28.6</c:v>
                </c:pt>
                <c:pt idx="838">
                  <c:v>29.64</c:v>
                </c:pt>
                <c:pt idx="839">
                  <c:v>30.67</c:v>
                </c:pt>
                <c:pt idx="840">
                  <c:v>31.15</c:v>
                </c:pt>
                <c:pt idx="841">
                  <c:v>31.39</c:v>
                </c:pt>
                <c:pt idx="842">
                  <c:v>30.73</c:v>
                </c:pt>
                <c:pt idx="843">
                  <c:v>30.33</c:v>
                </c:pt>
                <c:pt idx="844">
                  <c:v>30.56</c:v>
                </c:pt>
                <c:pt idx="845">
                  <c:v>30.28</c:v>
                </c:pt>
                <c:pt idx="846">
                  <c:v>30.03</c:v>
                </c:pt>
                <c:pt idx="847">
                  <c:v>29.72</c:v>
                </c:pt>
                <c:pt idx="848">
                  <c:v>30.07</c:v>
                </c:pt>
                <c:pt idx="849">
                  <c:v>29.81</c:v>
                </c:pt>
                <c:pt idx="850">
                  <c:v>29.28</c:v>
                </c:pt>
                <c:pt idx="851">
                  <c:v>30.66</c:v>
                </c:pt>
                <c:pt idx="852">
                  <c:v>30.65</c:v>
                </c:pt>
                <c:pt idx="853">
                  <c:v>30.8</c:v>
                </c:pt>
                <c:pt idx="854">
                  <c:v>31.27</c:v>
                </c:pt>
                <c:pt idx="855">
                  <c:v>31.62</c:v>
                </c:pt>
                <c:pt idx="856">
                  <c:v>31.4</c:v>
                </c:pt>
                <c:pt idx="857">
                  <c:v>31.48</c:v>
                </c:pt>
                <c:pt idx="858">
                  <c:v>31.32</c:v>
                </c:pt>
                <c:pt idx="859">
                  <c:v>32.33</c:v>
                </c:pt>
                <c:pt idx="860">
                  <c:v>32.18</c:v>
                </c:pt>
                <c:pt idx="861">
                  <c:v>32.29</c:v>
                </c:pt>
                <c:pt idx="862">
                  <c:v>32.229999999999997</c:v>
                </c:pt>
                <c:pt idx="863">
                  <c:v>32.19</c:v>
                </c:pt>
                <c:pt idx="864">
                  <c:v>32.24</c:v>
                </c:pt>
                <c:pt idx="865">
                  <c:v>32.33</c:v>
                </c:pt>
                <c:pt idx="866">
                  <c:v>32</c:v>
                </c:pt>
                <c:pt idx="867">
                  <c:v>32.11</c:v>
                </c:pt>
                <c:pt idx="868">
                  <c:v>32.28</c:v>
                </c:pt>
                <c:pt idx="869">
                  <c:v>32.090000000000003</c:v>
                </c:pt>
                <c:pt idx="870">
                  <c:v>32.19</c:v>
                </c:pt>
                <c:pt idx="871">
                  <c:v>31.65</c:v>
                </c:pt>
                <c:pt idx="872">
                  <c:v>31.83</c:v>
                </c:pt>
                <c:pt idx="873">
                  <c:v>31.69</c:v>
                </c:pt>
                <c:pt idx="874">
                  <c:v>31.77</c:v>
                </c:pt>
                <c:pt idx="875">
                  <c:v>30.47</c:v>
                </c:pt>
                <c:pt idx="876">
                  <c:v>30.88</c:v>
                </c:pt>
                <c:pt idx="877">
                  <c:v>30.76</c:v>
                </c:pt>
                <c:pt idx="878">
                  <c:v>31.14</c:v>
                </c:pt>
                <c:pt idx="879">
                  <c:v>31.87</c:v>
                </c:pt>
                <c:pt idx="880">
                  <c:v>33.090000000000003</c:v>
                </c:pt>
                <c:pt idx="881">
                  <c:v>33.85</c:v>
                </c:pt>
                <c:pt idx="882">
                  <c:v>34.76</c:v>
                </c:pt>
                <c:pt idx="883">
                  <c:v>34.869999999999997</c:v>
                </c:pt>
                <c:pt idx="884">
                  <c:v>35.29</c:v>
                </c:pt>
                <c:pt idx="885">
                  <c:v>35.39</c:v>
                </c:pt>
                <c:pt idx="886">
                  <c:v>35.409999999999997</c:v>
                </c:pt>
                <c:pt idx="887">
                  <c:v>35.880000000000003</c:v>
                </c:pt>
                <c:pt idx="888">
                  <c:v>36.119999999999997</c:v>
                </c:pt>
                <c:pt idx="889">
                  <c:v>35.92</c:v>
                </c:pt>
                <c:pt idx="890">
                  <c:v>36.020000000000003</c:v>
                </c:pt>
                <c:pt idx="891">
                  <c:v>36.299999999999997</c:v>
                </c:pt>
                <c:pt idx="892">
                  <c:v>35.6</c:v>
                </c:pt>
                <c:pt idx="893">
                  <c:v>35.4</c:v>
                </c:pt>
                <c:pt idx="894">
                  <c:v>35.72</c:v>
                </c:pt>
                <c:pt idx="895">
                  <c:v>35.85</c:v>
                </c:pt>
                <c:pt idx="896">
                  <c:v>35.380000000000003</c:v>
                </c:pt>
                <c:pt idx="897">
                  <c:v>34.86</c:v>
                </c:pt>
                <c:pt idx="898">
                  <c:v>35.03</c:v>
                </c:pt>
                <c:pt idx="899">
                  <c:v>34.9</c:v>
                </c:pt>
                <c:pt idx="900">
                  <c:v>35.5</c:v>
                </c:pt>
                <c:pt idx="901">
                  <c:v>35.08</c:v>
                </c:pt>
                <c:pt idx="902">
                  <c:v>34.11</c:v>
                </c:pt>
                <c:pt idx="903">
                  <c:v>34.75</c:v>
                </c:pt>
                <c:pt idx="904">
                  <c:v>35.26</c:v>
                </c:pt>
                <c:pt idx="905">
                  <c:v>35.909999999999997</c:v>
                </c:pt>
                <c:pt idx="906">
                  <c:v>35.75</c:v>
                </c:pt>
                <c:pt idx="907">
                  <c:v>35.090000000000003</c:v>
                </c:pt>
                <c:pt idx="908">
                  <c:v>34.54</c:v>
                </c:pt>
                <c:pt idx="909">
                  <c:v>34.03</c:v>
                </c:pt>
                <c:pt idx="910">
                  <c:v>34.39</c:v>
                </c:pt>
                <c:pt idx="911">
                  <c:v>34.19</c:v>
                </c:pt>
                <c:pt idx="912">
                  <c:v>33.630000000000003</c:v>
                </c:pt>
                <c:pt idx="913">
                  <c:v>33.72</c:v>
                </c:pt>
                <c:pt idx="914">
                  <c:v>34.21</c:v>
                </c:pt>
                <c:pt idx="915">
                  <c:v>34.35</c:v>
                </c:pt>
                <c:pt idx="916">
                  <c:v>34.619999999999997</c:v>
                </c:pt>
                <c:pt idx="917">
                  <c:v>34.5</c:v>
                </c:pt>
                <c:pt idx="918">
                  <c:v>34.700000000000003</c:v>
                </c:pt>
                <c:pt idx="919">
                  <c:v>34.72</c:v>
                </c:pt>
                <c:pt idx="920">
                  <c:v>34.75</c:v>
                </c:pt>
                <c:pt idx="921">
                  <c:v>34.75</c:v>
                </c:pt>
                <c:pt idx="922">
                  <c:v>34.409999999999997</c:v>
                </c:pt>
                <c:pt idx="923">
                  <c:v>34.53</c:v>
                </c:pt>
                <c:pt idx="924">
                  <c:v>34.72</c:v>
                </c:pt>
                <c:pt idx="925">
                  <c:v>34.36</c:v>
                </c:pt>
                <c:pt idx="926">
                  <c:v>33.99</c:v>
                </c:pt>
                <c:pt idx="927">
                  <c:v>33.47</c:v>
                </c:pt>
                <c:pt idx="928">
                  <c:v>33.85</c:v>
                </c:pt>
                <c:pt idx="929">
                  <c:v>34.28</c:v>
                </c:pt>
                <c:pt idx="930">
                  <c:v>34.200000000000003</c:v>
                </c:pt>
                <c:pt idx="931">
                  <c:v>34.08</c:v>
                </c:pt>
                <c:pt idx="932">
                  <c:v>34.4</c:v>
                </c:pt>
                <c:pt idx="933">
                  <c:v>34.07</c:v>
                </c:pt>
                <c:pt idx="934">
                  <c:v>34.35</c:v>
                </c:pt>
                <c:pt idx="935">
                  <c:v>34.44</c:v>
                </c:pt>
                <c:pt idx="936">
                  <c:v>35.21</c:v>
                </c:pt>
                <c:pt idx="937">
                  <c:v>36.07</c:v>
                </c:pt>
                <c:pt idx="938">
                  <c:v>35.9</c:v>
                </c:pt>
                <c:pt idx="939">
                  <c:v>36.119999999999997</c:v>
                </c:pt>
                <c:pt idx="940">
                  <c:v>35.56</c:v>
                </c:pt>
                <c:pt idx="941">
                  <c:v>34.93</c:v>
                </c:pt>
                <c:pt idx="942">
                  <c:v>34.549999999999997</c:v>
                </c:pt>
                <c:pt idx="943">
                  <c:v>35.49</c:v>
                </c:pt>
                <c:pt idx="944">
                  <c:v>35.43</c:v>
                </c:pt>
                <c:pt idx="945">
                  <c:v>36.21</c:v>
                </c:pt>
                <c:pt idx="946">
                  <c:v>35.15</c:v>
                </c:pt>
                <c:pt idx="947">
                  <c:v>33.83</c:v>
                </c:pt>
                <c:pt idx="948">
                  <c:v>33.07</c:v>
                </c:pt>
                <c:pt idx="949">
                  <c:v>32.85</c:v>
                </c:pt>
                <c:pt idx="950">
                  <c:v>31.4</c:v>
                </c:pt>
                <c:pt idx="951">
                  <c:v>30.67</c:v>
                </c:pt>
                <c:pt idx="952">
                  <c:v>31.06</c:v>
                </c:pt>
                <c:pt idx="953">
                  <c:v>31.15</c:v>
                </c:pt>
                <c:pt idx="954">
                  <c:v>31.74</c:v>
                </c:pt>
                <c:pt idx="955">
                  <c:v>31.68</c:v>
                </c:pt>
                <c:pt idx="956">
                  <c:v>30.37</c:v>
                </c:pt>
                <c:pt idx="957">
                  <c:v>29.49</c:v>
                </c:pt>
                <c:pt idx="958">
                  <c:v>29.49</c:v>
                </c:pt>
                <c:pt idx="959">
                  <c:v>29.47</c:v>
                </c:pt>
                <c:pt idx="960">
                  <c:v>28.35</c:v>
                </c:pt>
                <c:pt idx="961">
                  <c:v>29.86</c:v>
                </c:pt>
                <c:pt idx="962">
                  <c:v>30.31</c:v>
                </c:pt>
                <c:pt idx="963">
                  <c:v>29.53</c:v>
                </c:pt>
                <c:pt idx="964">
                  <c:v>29.92</c:v>
                </c:pt>
                <c:pt idx="965">
                  <c:v>29.42</c:v>
                </c:pt>
                <c:pt idx="966">
                  <c:v>30.59</c:v>
                </c:pt>
                <c:pt idx="967">
                  <c:v>29.56</c:v>
                </c:pt>
                <c:pt idx="968">
                  <c:v>30.04</c:v>
                </c:pt>
                <c:pt idx="969">
                  <c:v>30.62</c:v>
                </c:pt>
                <c:pt idx="970">
                  <c:v>31.75</c:v>
                </c:pt>
                <c:pt idx="971">
                  <c:v>31.76</c:v>
                </c:pt>
                <c:pt idx="972">
                  <c:v>30.59</c:v>
                </c:pt>
                <c:pt idx="973">
                  <c:v>29.45</c:v>
                </c:pt>
                <c:pt idx="974">
                  <c:v>29.07</c:v>
                </c:pt>
                <c:pt idx="975">
                  <c:v>28.24</c:v>
                </c:pt>
                <c:pt idx="976">
                  <c:v>28.26</c:v>
                </c:pt>
                <c:pt idx="977">
                  <c:v>28.15</c:v>
                </c:pt>
                <c:pt idx="978">
                  <c:v>26.59</c:v>
                </c:pt>
                <c:pt idx="979">
                  <c:v>26.19</c:v>
                </c:pt>
                <c:pt idx="980">
                  <c:v>28</c:v>
                </c:pt>
                <c:pt idx="981">
                  <c:v>28.7</c:v>
                </c:pt>
                <c:pt idx="982">
                  <c:v>28.88</c:v>
                </c:pt>
                <c:pt idx="983">
                  <c:v>28.11</c:v>
                </c:pt>
                <c:pt idx="984">
                  <c:v>28.35</c:v>
                </c:pt>
                <c:pt idx="985">
                  <c:v>28.59</c:v>
                </c:pt>
                <c:pt idx="986">
                  <c:v>28.19</c:v>
                </c:pt>
                <c:pt idx="987">
                  <c:v>28.66</c:v>
                </c:pt>
                <c:pt idx="988">
                  <c:v>26.45</c:v>
                </c:pt>
                <c:pt idx="989">
                  <c:v>26.74</c:v>
                </c:pt>
                <c:pt idx="990">
                  <c:v>26.09</c:v>
                </c:pt>
                <c:pt idx="991">
                  <c:v>25.37</c:v>
                </c:pt>
                <c:pt idx="992">
                  <c:v>24.86</c:v>
                </c:pt>
                <c:pt idx="993">
                  <c:v>25.38</c:v>
                </c:pt>
                <c:pt idx="994">
                  <c:v>24.97</c:v>
                </c:pt>
                <c:pt idx="995">
                  <c:v>24.28</c:v>
                </c:pt>
                <c:pt idx="996">
                  <c:v>24.01</c:v>
                </c:pt>
                <c:pt idx="997">
                  <c:v>24</c:v>
                </c:pt>
                <c:pt idx="998">
                  <c:v>23.41</c:v>
                </c:pt>
                <c:pt idx="999">
                  <c:v>22.88</c:v>
                </c:pt>
                <c:pt idx="1000">
                  <c:v>23.75</c:v>
                </c:pt>
                <c:pt idx="1001">
                  <c:v>23.75</c:v>
                </c:pt>
                <c:pt idx="1002">
                  <c:v>24.48</c:v>
                </c:pt>
                <c:pt idx="1003">
                  <c:v>24.46</c:v>
                </c:pt>
                <c:pt idx="1004">
                  <c:v>24.16</c:v>
                </c:pt>
                <c:pt idx="1005">
                  <c:v>24.54</c:v>
                </c:pt>
                <c:pt idx="1006">
                  <c:v>24.82</c:v>
                </c:pt>
                <c:pt idx="1007">
                  <c:v>23.88</c:v>
                </c:pt>
                <c:pt idx="1008">
                  <c:v>25.37</c:v>
                </c:pt>
                <c:pt idx="1009">
                  <c:v>26.26</c:v>
                </c:pt>
                <c:pt idx="1010">
                  <c:v>26.76</c:v>
                </c:pt>
                <c:pt idx="1011">
                  <c:v>26.91</c:v>
                </c:pt>
                <c:pt idx="1012">
                  <c:v>26.5</c:v>
                </c:pt>
                <c:pt idx="1013">
                  <c:v>26.35</c:v>
                </c:pt>
                <c:pt idx="1014">
                  <c:v>26.73</c:v>
                </c:pt>
                <c:pt idx="1015">
                  <c:v>27.3</c:v>
                </c:pt>
                <c:pt idx="1016">
                  <c:v>27.6</c:v>
                </c:pt>
                <c:pt idx="1017">
                  <c:v>27.88</c:v>
                </c:pt>
                <c:pt idx="1018">
                  <c:v>28.55</c:v>
                </c:pt>
                <c:pt idx="1019">
                  <c:v>27.14</c:v>
                </c:pt>
                <c:pt idx="1020">
                  <c:v>27.26</c:v>
                </c:pt>
                <c:pt idx="1021">
                  <c:v>27.2</c:v>
                </c:pt>
                <c:pt idx="1022">
                  <c:v>27.91</c:v>
                </c:pt>
                <c:pt idx="1023">
                  <c:v>27.73</c:v>
                </c:pt>
                <c:pt idx="1024">
                  <c:v>27.69</c:v>
                </c:pt>
                <c:pt idx="1025">
                  <c:v>27.68</c:v>
                </c:pt>
                <c:pt idx="1026">
                  <c:v>29.28</c:v>
                </c:pt>
                <c:pt idx="1027">
                  <c:v>29.35</c:v>
                </c:pt>
                <c:pt idx="1028">
                  <c:v>30.36</c:v>
                </c:pt>
                <c:pt idx="1029">
                  <c:v>30.61</c:v>
                </c:pt>
                <c:pt idx="1030">
                  <c:v>30.31</c:v>
                </c:pt>
                <c:pt idx="1031">
                  <c:v>30.01</c:v>
                </c:pt>
                <c:pt idx="1032">
                  <c:v>29.83</c:v>
                </c:pt>
                <c:pt idx="1033">
                  <c:v>29.69</c:v>
                </c:pt>
                <c:pt idx="1034">
                  <c:v>30.2</c:v>
                </c:pt>
                <c:pt idx="1035">
                  <c:v>30.14</c:v>
                </c:pt>
                <c:pt idx="1036">
                  <c:v>29.85</c:v>
                </c:pt>
                <c:pt idx="1037">
                  <c:v>30.24</c:v>
                </c:pt>
                <c:pt idx="1038">
                  <c:v>30.08</c:v>
                </c:pt>
                <c:pt idx="1039">
                  <c:v>29.44</c:v>
                </c:pt>
                <c:pt idx="1040">
                  <c:v>29.1</c:v>
                </c:pt>
                <c:pt idx="1041">
                  <c:v>29.16</c:v>
                </c:pt>
                <c:pt idx="1042">
                  <c:v>29.06</c:v>
                </c:pt>
                <c:pt idx="1043">
                  <c:v>28.99</c:v>
                </c:pt>
                <c:pt idx="1044">
                  <c:v>29.35</c:v>
                </c:pt>
                <c:pt idx="1045">
                  <c:v>29.3</c:v>
                </c:pt>
                <c:pt idx="1046">
                  <c:v>29.24</c:v>
                </c:pt>
                <c:pt idx="1047">
                  <c:v>29.34</c:v>
                </c:pt>
                <c:pt idx="1048">
                  <c:v>29.06</c:v>
                </c:pt>
                <c:pt idx="1049">
                  <c:v>28.93</c:v>
                </c:pt>
                <c:pt idx="1050">
                  <c:v>28.53</c:v>
                </c:pt>
                <c:pt idx="1051">
                  <c:v>27.99</c:v>
                </c:pt>
                <c:pt idx="1052">
                  <c:v>28.58</c:v>
                </c:pt>
                <c:pt idx="1053">
                  <c:v>28.34</c:v>
                </c:pt>
                <c:pt idx="1054">
                  <c:v>28.81</c:v>
                </c:pt>
                <c:pt idx="1055">
                  <c:v>28.94</c:v>
                </c:pt>
                <c:pt idx="1056">
                  <c:v>29.11</c:v>
                </c:pt>
                <c:pt idx="1057">
                  <c:v>29.78</c:v>
                </c:pt>
                <c:pt idx="1058">
                  <c:v>29.26</c:v>
                </c:pt>
                <c:pt idx="1059">
                  <c:v>28.81</c:v>
                </c:pt>
                <c:pt idx="1060">
                  <c:v>29.59</c:v>
                </c:pt>
                <c:pt idx="1061">
                  <c:v>28</c:v>
                </c:pt>
                <c:pt idx="1062">
                  <c:v>27.93</c:v>
                </c:pt>
                <c:pt idx="1063">
                  <c:v>28.31</c:v>
                </c:pt>
                <c:pt idx="1064">
                  <c:v>27.9</c:v>
                </c:pt>
                <c:pt idx="1065">
                  <c:v>28</c:v>
                </c:pt>
                <c:pt idx="1066">
                  <c:v>28.25</c:v>
                </c:pt>
                <c:pt idx="1067">
                  <c:v>28.65</c:v>
                </c:pt>
                <c:pt idx="1068">
                  <c:v>28.32</c:v>
                </c:pt>
                <c:pt idx="1069">
                  <c:v>28.68</c:v>
                </c:pt>
                <c:pt idx="1070">
                  <c:v>28.41</c:v>
                </c:pt>
                <c:pt idx="1071">
                  <c:v>28.6</c:v>
                </c:pt>
                <c:pt idx="1072">
                  <c:v>28.52</c:v>
                </c:pt>
                <c:pt idx="1073">
                  <c:v>28.12</c:v>
                </c:pt>
                <c:pt idx="1074">
                  <c:v>28.65</c:v>
                </c:pt>
                <c:pt idx="1075">
                  <c:v>28.68</c:v>
                </c:pt>
                <c:pt idx="1076">
                  <c:v>29.15</c:v>
                </c:pt>
                <c:pt idx="1077">
                  <c:v>28.98</c:v>
                </c:pt>
                <c:pt idx="1078">
                  <c:v>29.66</c:v>
                </c:pt>
                <c:pt idx="1079">
                  <c:v>29.95</c:v>
                </c:pt>
                <c:pt idx="1080">
                  <c:v>31.65</c:v>
                </c:pt>
                <c:pt idx="1081">
                  <c:v>32.409999999999997</c:v>
                </c:pt>
                <c:pt idx="1082">
                  <c:v>32.33</c:v>
                </c:pt>
                <c:pt idx="1083">
                  <c:v>32.42</c:v>
                </c:pt>
                <c:pt idx="1084">
                  <c:v>32.39</c:v>
                </c:pt>
                <c:pt idx="1085">
                  <c:v>32.89</c:v>
                </c:pt>
                <c:pt idx="1086">
                  <c:v>33.17</c:v>
                </c:pt>
                <c:pt idx="1087">
                  <c:v>32.69</c:v>
                </c:pt>
                <c:pt idx="1088">
                  <c:v>32.78</c:v>
                </c:pt>
                <c:pt idx="1089">
                  <c:v>33.04</c:v>
                </c:pt>
                <c:pt idx="1090">
                  <c:v>33.380000000000003</c:v>
                </c:pt>
                <c:pt idx="1091">
                  <c:v>32.770000000000003</c:v>
                </c:pt>
                <c:pt idx="1092">
                  <c:v>31.9</c:v>
                </c:pt>
                <c:pt idx="1093">
                  <c:v>32.49</c:v>
                </c:pt>
                <c:pt idx="1094">
                  <c:v>32.46</c:v>
                </c:pt>
                <c:pt idx="1095">
                  <c:v>32.79</c:v>
                </c:pt>
                <c:pt idx="1096">
                  <c:v>31.55</c:v>
                </c:pt>
                <c:pt idx="1097">
                  <c:v>32.700000000000003</c:v>
                </c:pt>
                <c:pt idx="1098">
                  <c:v>32.770000000000003</c:v>
                </c:pt>
                <c:pt idx="1099">
                  <c:v>33.159999999999997</c:v>
                </c:pt>
                <c:pt idx="1100">
                  <c:v>32.79</c:v>
                </c:pt>
                <c:pt idx="1101">
                  <c:v>32.130000000000003</c:v>
                </c:pt>
                <c:pt idx="1102">
                  <c:v>32.880000000000003</c:v>
                </c:pt>
                <c:pt idx="1103">
                  <c:v>32.880000000000003</c:v>
                </c:pt>
                <c:pt idx="1104">
                  <c:v>31.94</c:v>
                </c:pt>
                <c:pt idx="1105">
                  <c:v>31.81</c:v>
                </c:pt>
                <c:pt idx="1106">
                  <c:v>31.07</c:v>
                </c:pt>
                <c:pt idx="1107">
                  <c:v>30.65</c:v>
                </c:pt>
                <c:pt idx="1108">
                  <c:v>30.66</c:v>
                </c:pt>
                <c:pt idx="1109">
                  <c:v>29.41</c:v>
                </c:pt>
                <c:pt idx="1110">
                  <c:v>29.92</c:v>
                </c:pt>
                <c:pt idx="1111">
                  <c:v>30.88</c:v>
                </c:pt>
                <c:pt idx="1112">
                  <c:v>31.53</c:v>
                </c:pt>
                <c:pt idx="1113">
                  <c:v>31.84</c:v>
                </c:pt>
                <c:pt idx="1114">
                  <c:v>32.65</c:v>
                </c:pt>
                <c:pt idx="1115">
                  <c:v>32.86</c:v>
                </c:pt>
                <c:pt idx="1116">
                  <c:v>32.950000000000003</c:v>
                </c:pt>
                <c:pt idx="1117">
                  <c:v>32.770000000000003</c:v>
                </c:pt>
                <c:pt idx="1118">
                  <c:v>33.35</c:v>
                </c:pt>
                <c:pt idx="1119">
                  <c:v>33.36</c:v>
                </c:pt>
                <c:pt idx="1120">
                  <c:v>33.26</c:v>
                </c:pt>
                <c:pt idx="1121">
                  <c:v>33.46</c:v>
                </c:pt>
                <c:pt idx="1122">
                  <c:v>34.119999999999997</c:v>
                </c:pt>
                <c:pt idx="1123">
                  <c:v>34.18</c:v>
                </c:pt>
                <c:pt idx="1124">
                  <c:v>34.020000000000003</c:v>
                </c:pt>
                <c:pt idx="1125">
                  <c:v>33.32</c:v>
                </c:pt>
                <c:pt idx="1126">
                  <c:v>33.369999999999997</c:v>
                </c:pt>
                <c:pt idx="1127">
                  <c:v>33.520000000000003</c:v>
                </c:pt>
                <c:pt idx="1128">
                  <c:v>34.25</c:v>
                </c:pt>
                <c:pt idx="1129">
                  <c:v>34.299999999999997</c:v>
                </c:pt>
                <c:pt idx="1130">
                  <c:v>35.28</c:v>
                </c:pt>
                <c:pt idx="1131">
                  <c:v>35.69</c:v>
                </c:pt>
                <c:pt idx="1132">
                  <c:v>35.659999999999997</c:v>
                </c:pt>
                <c:pt idx="1133">
                  <c:v>35.78</c:v>
                </c:pt>
                <c:pt idx="1134">
                  <c:v>35.15</c:v>
                </c:pt>
                <c:pt idx="1135">
                  <c:v>35.75</c:v>
                </c:pt>
                <c:pt idx="1136">
                  <c:v>35.86</c:v>
                </c:pt>
                <c:pt idx="1137">
                  <c:v>35.86</c:v>
                </c:pt>
                <c:pt idx="1138">
                  <c:v>35.81</c:v>
                </c:pt>
                <c:pt idx="1139">
                  <c:v>35.380000000000003</c:v>
                </c:pt>
                <c:pt idx="1140">
                  <c:v>35.58</c:v>
                </c:pt>
                <c:pt idx="1141">
                  <c:v>34.94</c:v>
                </c:pt>
                <c:pt idx="1142">
                  <c:v>34.25</c:v>
                </c:pt>
                <c:pt idx="1143">
                  <c:v>34.229999999999997</c:v>
                </c:pt>
                <c:pt idx="1144">
                  <c:v>35.15</c:v>
                </c:pt>
                <c:pt idx="1145">
                  <c:v>35.17</c:v>
                </c:pt>
                <c:pt idx="1146">
                  <c:v>36.1</c:v>
                </c:pt>
                <c:pt idx="1147">
                  <c:v>36.049999999999997</c:v>
                </c:pt>
                <c:pt idx="1148">
                  <c:v>36.14</c:v>
                </c:pt>
                <c:pt idx="1149">
                  <c:v>35.32</c:v>
                </c:pt>
                <c:pt idx="1150">
                  <c:v>35.049999999999997</c:v>
                </c:pt>
                <c:pt idx="1151">
                  <c:v>33</c:v>
                </c:pt>
                <c:pt idx="1152">
                  <c:v>31.65</c:v>
                </c:pt>
                <c:pt idx="1153">
                  <c:v>31.53</c:v>
                </c:pt>
                <c:pt idx="1154">
                  <c:v>31.43</c:v>
                </c:pt>
                <c:pt idx="1155">
                  <c:v>33.26</c:v>
                </c:pt>
                <c:pt idx="1156">
                  <c:v>33.880000000000003</c:v>
                </c:pt>
                <c:pt idx="1157">
                  <c:v>34</c:v>
                </c:pt>
                <c:pt idx="1158">
                  <c:v>32.840000000000003</c:v>
                </c:pt>
                <c:pt idx="1159">
                  <c:v>33.07</c:v>
                </c:pt>
                <c:pt idx="1160">
                  <c:v>33.590000000000003</c:v>
                </c:pt>
                <c:pt idx="1161">
                  <c:v>32.119999999999997</c:v>
                </c:pt>
                <c:pt idx="1162">
                  <c:v>31.11</c:v>
                </c:pt>
                <c:pt idx="1163">
                  <c:v>32</c:v>
                </c:pt>
                <c:pt idx="1164">
                  <c:v>33.659999999999997</c:v>
                </c:pt>
                <c:pt idx="1165">
                  <c:v>34.799999999999997</c:v>
                </c:pt>
                <c:pt idx="1166">
                  <c:v>35.549999999999997</c:v>
                </c:pt>
                <c:pt idx="1167">
                  <c:v>36.56</c:v>
                </c:pt>
                <c:pt idx="1168">
                  <c:v>35.75</c:v>
                </c:pt>
                <c:pt idx="1169">
                  <c:v>36.29</c:v>
                </c:pt>
                <c:pt idx="1170">
                  <c:v>36.6</c:v>
                </c:pt>
                <c:pt idx="1171">
                  <c:v>37.11</c:v>
                </c:pt>
                <c:pt idx="1172">
                  <c:v>37.44</c:v>
                </c:pt>
                <c:pt idx="1173">
                  <c:v>37.729999999999997</c:v>
                </c:pt>
                <c:pt idx="1174">
                  <c:v>36.9</c:v>
                </c:pt>
                <c:pt idx="1175">
                  <c:v>38.86</c:v>
                </c:pt>
                <c:pt idx="1176">
                  <c:v>40.950000000000003</c:v>
                </c:pt>
                <c:pt idx="1177">
                  <c:v>40.68</c:v>
                </c:pt>
                <c:pt idx="1178">
                  <c:v>40.96</c:v>
                </c:pt>
                <c:pt idx="1179">
                  <c:v>39.729999999999997</c:v>
                </c:pt>
                <c:pt idx="1180">
                  <c:v>40.299999999999997</c:v>
                </c:pt>
                <c:pt idx="1181">
                  <c:v>40.58</c:v>
                </c:pt>
                <c:pt idx="1182">
                  <c:v>40.18</c:v>
                </c:pt>
                <c:pt idx="1183">
                  <c:v>40.56</c:v>
                </c:pt>
                <c:pt idx="1184">
                  <c:v>40.630000000000003</c:v>
                </c:pt>
                <c:pt idx="1185">
                  <c:v>40.700000000000003</c:v>
                </c:pt>
                <c:pt idx="1186">
                  <c:v>40.880000000000003</c:v>
                </c:pt>
                <c:pt idx="1187">
                  <c:v>40.06</c:v>
                </c:pt>
                <c:pt idx="1188">
                  <c:v>40.130000000000003</c:v>
                </c:pt>
                <c:pt idx="1189">
                  <c:v>40.200000000000003</c:v>
                </c:pt>
                <c:pt idx="1190">
                  <c:v>40.36</c:v>
                </c:pt>
                <c:pt idx="1191">
                  <c:v>40.549999999999997</c:v>
                </c:pt>
                <c:pt idx="1192">
                  <c:v>38.880000000000003</c:v>
                </c:pt>
                <c:pt idx="1193">
                  <c:v>37.82</c:v>
                </c:pt>
                <c:pt idx="1194">
                  <c:v>37.08</c:v>
                </c:pt>
                <c:pt idx="1195">
                  <c:v>35.71</c:v>
                </c:pt>
                <c:pt idx="1196">
                  <c:v>36.880000000000003</c:v>
                </c:pt>
                <c:pt idx="1197">
                  <c:v>37.590000000000003</c:v>
                </c:pt>
                <c:pt idx="1198">
                  <c:v>37.99</c:v>
                </c:pt>
                <c:pt idx="1199">
                  <c:v>37.85</c:v>
                </c:pt>
                <c:pt idx="1200">
                  <c:v>38.69</c:v>
                </c:pt>
                <c:pt idx="1201">
                  <c:v>38.93</c:v>
                </c:pt>
                <c:pt idx="1202">
                  <c:v>38.72</c:v>
                </c:pt>
                <c:pt idx="1203">
                  <c:v>38.67</c:v>
                </c:pt>
                <c:pt idx="1204">
                  <c:v>39.4</c:v>
                </c:pt>
                <c:pt idx="1205">
                  <c:v>39.450000000000003</c:v>
                </c:pt>
                <c:pt idx="1206">
                  <c:v>40.03</c:v>
                </c:pt>
                <c:pt idx="1207">
                  <c:v>39.97</c:v>
                </c:pt>
                <c:pt idx="1208">
                  <c:v>39.97</c:v>
                </c:pt>
                <c:pt idx="1209">
                  <c:v>39.82</c:v>
                </c:pt>
                <c:pt idx="1210">
                  <c:v>41.28</c:v>
                </c:pt>
                <c:pt idx="1211">
                  <c:v>41.16</c:v>
                </c:pt>
                <c:pt idx="1212">
                  <c:v>41.21</c:v>
                </c:pt>
                <c:pt idx="1213">
                  <c:v>41.25</c:v>
                </c:pt>
                <c:pt idx="1214">
                  <c:v>41.22</c:v>
                </c:pt>
                <c:pt idx="1215">
                  <c:v>41</c:v>
                </c:pt>
                <c:pt idx="1216">
                  <c:v>41.16</c:v>
                </c:pt>
                <c:pt idx="1217">
                  <c:v>43.25</c:v>
                </c:pt>
                <c:pt idx="1218">
                  <c:v>43.72</c:v>
                </c:pt>
                <c:pt idx="1219">
                  <c:v>43.71</c:v>
                </c:pt>
                <c:pt idx="1220">
                  <c:v>42.87</c:v>
                </c:pt>
                <c:pt idx="1221">
                  <c:v>42.57</c:v>
                </c:pt>
                <c:pt idx="1222">
                  <c:v>42.27</c:v>
                </c:pt>
                <c:pt idx="1223">
                  <c:v>42.43</c:v>
                </c:pt>
                <c:pt idx="1224">
                  <c:v>42.9</c:v>
                </c:pt>
                <c:pt idx="1225">
                  <c:v>43.17</c:v>
                </c:pt>
                <c:pt idx="1226">
                  <c:v>43.7</c:v>
                </c:pt>
                <c:pt idx="1227">
                  <c:v>43.93</c:v>
                </c:pt>
                <c:pt idx="1228">
                  <c:v>43.7</c:v>
                </c:pt>
                <c:pt idx="1229">
                  <c:v>42.82</c:v>
                </c:pt>
                <c:pt idx="1230">
                  <c:v>42.83</c:v>
                </c:pt>
                <c:pt idx="1231">
                  <c:v>42.37</c:v>
                </c:pt>
                <c:pt idx="1232">
                  <c:v>42.44</c:v>
                </c:pt>
                <c:pt idx="1233">
                  <c:v>43.23</c:v>
                </c:pt>
                <c:pt idx="1234">
                  <c:v>43.26</c:v>
                </c:pt>
                <c:pt idx="1235">
                  <c:v>44.2</c:v>
                </c:pt>
                <c:pt idx="1236">
                  <c:v>43.8</c:v>
                </c:pt>
                <c:pt idx="1237">
                  <c:v>43.08</c:v>
                </c:pt>
                <c:pt idx="1238">
                  <c:v>42.82</c:v>
                </c:pt>
                <c:pt idx="1239">
                  <c:v>43.74</c:v>
                </c:pt>
                <c:pt idx="1240">
                  <c:v>44.54</c:v>
                </c:pt>
                <c:pt idx="1241">
                  <c:v>44.65</c:v>
                </c:pt>
                <c:pt idx="1242">
                  <c:v>43.83</c:v>
                </c:pt>
                <c:pt idx="1243">
                  <c:v>44.29</c:v>
                </c:pt>
                <c:pt idx="1244">
                  <c:v>44.96</c:v>
                </c:pt>
                <c:pt idx="1245">
                  <c:v>44.47</c:v>
                </c:pt>
                <c:pt idx="1246">
                  <c:v>44.41</c:v>
                </c:pt>
                <c:pt idx="1247">
                  <c:v>46.48</c:v>
                </c:pt>
                <c:pt idx="1248">
                  <c:v>46.39</c:v>
                </c:pt>
                <c:pt idx="1249">
                  <c:v>46.81</c:v>
                </c:pt>
                <c:pt idx="1250">
                  <c:v>47.72</c:v>
                </c:pt>
                <c:pt idx="1251">
                  <c:v>48.25</c:v>
                </c:pt>
                <c:pt idx="1252">
                  <c:v>47.31</c:v>
                </c:pt>
                <c:pt idx="1253">
                  <c:v>47.7</c:v>
                </c:pt>
                <c:pt idx="1254">
                  <c:v>47.88</c:v>
                </c:pt>
                <c:pt idx="1255">
                  <c:v>48.07</c:v>
                </c:pt>
                <c:pt idx="1256">
                  <c:v>47.7</c:v>
                </c:pt>
                <c:pt idx="1257">
                  <c:v>47.71</c:v>
                </c:pt>
                <c:pt idx="1258">
                  <c:v>47.66</c:v>
                </c:pt>
                <c:pt idx="1259">
                  <c:v>47.31</c:v>
                </c:pt>
                <c:pt idx="1260">
                  <c:v>47.58</c:v>
                </c:pt>
                <c:pt idx="1261">
                  <c:v>47.63</c:v>
                </c:pt>
                <c:pt idx="1262">
                  <c:v>48.65</c:v>
                </c:pt>
                <c:pt idx="1263">
                  <c:v>49.81</c:v>
                </c:pt>
                <c:pt idx="1264">
                  <c:v>49.87</c:v>
                </c:pt>
                <c:pt idx="1265">
                  <c:v>50.11</c:v>
                </c:pt>
                <c:pt idx="1266">
                  <c:v>48.97</c:v>
                </c:pt>
                <c:pt idx="1267">
                  <c:v>48.81</c:v>
                </c:pt>
                <c:pt idx="1268">
                  <c:v>49.08</c:v>
                </c:pt>
                <c:pt idx="1269">
                  <c:v>50.36</c:v>
                </c:pt>
                <c:pt idx="1270">
                  <c:v>50.76</c:v>
                </c:pt>
                <c:pt idx="1271">
                  <c:v>52.01</c:v>
                </c:pt>
                <c:pt idx="1272">
                  <c:v>52.14</c:v>
                </c:pt>
                <c:pt idx="1273">
                  <c:v>51.01</c:v>
                </c:pt>
                <c:pt idx="1274">
                  <c:v>49.85</c:v>
                </c:pt>
                <c:pt idx="1275">
                  <c:v>50.75</c:v>
                </c:pt>
                <c:pt idx="1276">
                  <c:v>51.16</c:v>
                </c:pt>
                <c:pt idx="1277">
                  <c:v>46.63</c:v>
                </c:pt>
                <c:pt idx="1278">
                  <c:v>47.32</c:v>
                </c:pt>
                <c:pt idx="1279">
                  <c:v>45.94</c:v>
                </c:pt>
                <c:pt idx="1280">
                  <c:v>47.06</c:v>
                </c:pt>
                <c:pt idx="1281">
                  <c:v>47.96</c:v>
                </c:pt>
                <c:pt idx="1282">
                  <c:v>47.05</c:v>
                </c:pt>
                <c:pt idx="1283">
                  <c:v>47.36</c:v>
                </c:pt>
                <c:pt idx="1284">
                  <c:v>46.62</c:v>
                </c:pt>
                <c:pt idx="1285">
                  <c:v>46.84</c:v>
                </c:pt>
                <c:pt idx="1286">
                  <c:v>46.34</c:v>
                </c:pt>
                <c:pt idx="1287">
                  <c:v>45.79</c:v>
                </c:pt>
                <c:pt idx="1288">
                  <c:v>45.71</c:v>
                </c:pt>
                <c:pt idx="1289">
                  <c:v>45.67</c:v>
                </c:pt>
                <c:pt idx="1290">
                  <c:v>46.57</c:v>
                </c:pt>
                <c:pt idx="1291">
                  <c:v>46.45</c:v>
                </c:pt>
                <c:pt idx="1292">
                  <c:v>45.69</c:v>
                </c:pt>
                <c:pt idx="1293">
                  <c:v>44.92</c:v>
                </c:pt>
                <c:pt idx="1294">
                  <c:v>43.17</c:v>
                </c:pt>
                <c:pt idx="1295">
                  <c:v>43.2</c:v>
                </c:pt>
                <c:pt idx="1296">
                  <c:v>42.31</c:v>
                </c:pt>
                <c:pt idx="1297">
                  <c:v>41.66</c:v>
                </c:pt>
                <c:pt idx="1298">
                  <c:v>43.39</c:v>
                </c:pt>
                <c:pt idx="1299">
                  <c:v>42.81</c:v>
                </c:pt>
                <c:pt idx="1300">
                  <c:v>42.94</c:v>
                </c:pt>
                <c:pt idx="1301">
                  <c:v>42.74</c:v>
                </c:pt>
                <c:pt idx="1302">
                  <c:v>40.5</c:v>
                </c:pt>
                <c:pt idx="1303">
                  <c:v>34.06</c:v>
                </c:pt>
                <c:pt idx="1304">
                  <c:v>35.44</c:v>
                </c:pt>
                <c:pt idx="1305">
                  <c:v>33.92</c:v>
                </c:pt>
                <c:pt idx="1306">
                  <c:v>30.1</c:v>
                </c:pt>
                <c:pt idx="1307">
                  <c:v>35.950000000000003</c:v>
                </c:pt>
                <c:pt idx="1308">
                  <c:v>31.15</c:v>
                </c:pt>
                <c:pt idx="1309">
                  <c:v>31.2</c:v>
                </c:pt>
                <c:pt idx="1310">
                  <c:v>30</c:v>
                </c:pt>
                <c:pt idx="1311">
                  <c:v>29.89</c:v>
                </c:pt>
                <c:pt idx="1312">
                  <c:v>26.84</c:v>
                </c:pt>
                <c:pt idx="1313">
                  <c:v>23.8</c:v>
                </c:pt>
                <c:pt idx="1314">
                  <c:v>27.48</c:v>
                </c:pt>
                <c:pt idx="1315">
                  <c:v>34.69</c:v>
                </c:pt>
                <c:pt idx="1316">
                  <c:v>37.700000000000003</c:v>
                </c:pt>
                <c:pt idx="1317">
                  <c:v>35.46</c:v>
                </c:pt>
                <c:pt idx="1318">
                  <c:v>35.450000000000003</c:v>
                </c:pt>
                <c:pt idx="1319">
                  <c:v>33.5</c:v>
                </c:pt>
                <c:pt idx="1320">
                  <c:v>29.96</c:v>
                </c:pt>
                <c:pt idx="1321">
                  <c:v>30.97</c:v>
                </c:pt>
                <c:pt idx="1322">
                  <c:v>31.92</c:v>
                </c:pt>
                <c:pt idx="1323">
                  <c:v>35.92</c:v>
                </c:pt>
                <c:pt idx="1324">
                  <c:v>35.08</c:v>
                </c:pt>
                <c:pt idx="1325">
                  <c:v>37.270000000000003</c:v>
                </c:pt>
                <c:pt idx="1326">
                  <c:v>39.159999999999997</c:v>
                </c:pt>
                <c:pt idx="1327">
                  <c:v>36.130000000000003</c:v>
                </c:pt>
                <c:pt idx="1328">
                  <c:v>36.36</c:v>
                </c:pt>
                <c:pt idx="1329">
                  <c:v>34.020000000000003</c:v>
                </c:pt>
                <c:pt idx="1330">
                  <c:v>36.33</c:v>
                </c:pt>
                <c:pt idx="1331">
                  <c:v>38.869999999999997</c:v>
                </c:pt>
                <c:pt idx="1332">
                  <c:v>37.270000000000003</c:v>
                </c:pt>
                <c:pt idx="1333">
                  <c:v>35.5</c:v>
                </c:pt>
                <c:pt idx="1334">
                  <c:v>36.119999999999997</c:v>
                </c:pt>
                <c:pt idx="1335">
                  <c:v>38.049999999999997</c:v>
                </c:pt>
                <c:pt idx="1336">
                  <c:v>38.94</c:v>
                </c:pt>
                <c:pt idx="1337">
                  <c:v>41.38</c:v>
                </c:pt>
                <c:pt idx="1338">
                  <c:v>40.619999999999997</c:v>
                </c:pt>
                <c:pt idx="1339">
                  <c:v>42.98</c:v>
                </c:pt>
                <c:pt idx="1340">
                  <c:v>40.49</c:v>
                </c:pt>
                <c:pt idx="1341">
                  <c:v>39.56</c:v>
                </c:pt>
                <c:pt idx="1342">
                  <c:v>39.950000000000003</c:v>
                </c:pt>
                <c:pt idx="1343">
                  <c:v>40.9</c:v>
                </c:pt>
                <c:pt idx="1344">
                  <c:v>41.68</c:v>
                </c:pt>
                <c:pt idx="1345">
                  <c:v>43</c:v>
                </c:pt>
                <c:pt idx="1346">
                  <c:v>43.93</c:v>
                </c:pt>
                <c:pt idx="1347">
                  <c:v>45.08</c:v>
                </c:pt>
                <c:pt idx="1348">
                  <c:v>44.16</c:v>
                </c:pt>
                <c:pt idx="1349">
                  <c:v>41.66</c:v>
                </c:pt>
                <c:pt idx="1350">
                  <c:v>41.77</c:v>
                </c:pt>
                <c:pt idx="1351">
                  <c:v>40.69</c:v>
                </c:pt>
                <c:pt idx="1352">
                  <c:v>43.51</c:v>
                </c:pt>
                <c:pt idx="1353">
                  <c:v>43.25</c:v>
                </c:pt>
                <c:pt idx="1354">
                  <c:v>44.99</c:v>
                </c:pt>
                <c:pt idx="1355">
                  <c:v>44.96</c:v>
                </c:pt>
                <c:pt idx="1356">
                  <c:v>45.21</c:v>
                </c:pt>
                <c:pt idx="1357">
                  <c:v>47.61</c:v>
                </c:pt>
                <c:pt idx="1358">
                  <c:v>47.68</c:v>
                </c:pt>
                <c:pt idx="1359">
                  <c:v>47.2</c:v>
                </c:pt>
                <c:pt idx="1360">
                  <c:v>47.6</c:v>
                </c:pt>
                <c:pt idx="1361">
                  <c:v>48.25</c:v>
                </c:pt>
                <c:pt idx="1362">
                  <c:v>49.83</c:v>
                </c:pt>
                <c:pt idx="1363">
                  <c:v>51.6</c:v>
                </c:pt>
                <c:pt idx="1364">
                  <c:v>51.32</c:v>
                </c:pt>
                <c:pt idx="1365">
                  <c:v>53.15</c:v>
                </c:pt>
                <c:pt idx="1366">
                  <c:v>52.82</c:v>
                </c:pt>
                <c:pt idx="1367">
                  <c:v>52.07</c:v>
                </c:pt>
                <c:pt idx="1368">
                  <c:v>50.82</c:v>
                </c:pt>
                <c:pt idx="1369">
                  <c:v>47.07</c:v>
                </c:pt>
                <c:pt idx="1370">
                  <c:v>49.22</c:v>
                </c:pt>
                <c:pt idx="1371">
                  <c:v>51.29</c:v>
                </c:pt>
                <c:pt idx="1372">
                  <c:v>52.97</c:v>
                </c:pt>
                <c:pt idx="1373">
                  <c:v>53.02</c:v>
                </c:pt>
                <c:pt idx="1374">
                  <c:v>54.33</c:v>
                </c:pt>
                <c:pt idx="1375">
                  <c:v>53.08</c:v>
                </c:pt>
                <c:pt idx="1376">
                  <c:v>51.67</c:v>
                </c:pt>
                <c:pt idx="1377">
                  <c:v>51.31</c:v>
                </c:pt>
                <c:pt idx="1378">
                  <c:v>49.51</c:v>
                </c:pt>
                <c:pt idx="1379">
                  <c:v>49.54</c:v>
                </c:pt>
                <c:pt idx="1380">
                  <c:v>46.24</c:v>
                </c:pt>
                <c:pt idx="1381">
                  <c:v>47.88</c:v>
                </c:pt>
                <c:pt idx="1382">
                  <c:v>49.92</c:v>
                </c:pt>
                <c:pt idx="1383">
                  <c:v>50.16</c:v>
                </c:pt>
                <c:pt idx="1384">
                  <c:v>49.91</c:v>
                </c:pt>
                <c:pt idx="1385">
                  <c:v>50.14</c:v>
                </c:pt>
                <c:pt idx="1386">
                  <c:v>49.02</c:v>
                </c:pt>
                <c:pt idx="1387">
                  <c:v>50.35</c:v>
                </c:pt>
                <c:pt idx="1388">
                  <c:v>49.9</c:v>
                </c:pt>
                <c:pt idx="1389">
                  <c:v>50.09</c:v>
                </c:pt>
                <c:pt idx="1390">
                  <c:v>49.2</c:v>
                </c:pt>
                <c:pt idx="1391">
                  <c:v>50.71</c:v>
                </c:pt>
                <c:pt idx="1392">
                  <c:v>51.85</c:v>
                </c:pt>
                <c:pt idx="1393">
                  <c:v>51.22</c:v>
                </c:pt>
                <c:pt idx="1394">
                  <c:v>51.82</c:v>
                </c:pt>
                <c:pt idx="1395">
                  <c:v>51.62</c:v>
                </c:pt>
                <c:pt idx="1396">
                  <c:v>53.45</c:v>
                </c:pt>
                <c:pt idx="1397">
                  <c:v>53.19</c:v>
                </c:pt>
                <c:pt idx="1398">
                  <c:v>52.6</c:v>
                </c:pt>
                <c:pt idx="1399">
                  <c:v>52.02</c:v>
                </c:pt>
                <c:pt idx="1400">
                  <c:v>52.13</c:v>
                </c:pt>
                <c:pt idx="1401">
                  <c:v>52.13</c:v>
                </c:pt>
                <c:pt idx="1402">
                  <c:v>54.03</c:v>
                </c:pt>
                <c:pt idx="1403">
                  <c:v>50.54</c:v>
                </c:pt>
                <c:pt idx="1404">
                  <c:v>49.1</c:v>
                </c:pt>
                <c:pt idx="1405">
                  <c:v>49.66</c:v>
                </c:pt>
                <c:pt idx="1406">
                  <c:v>49.06</c:v>
                </c:pt>
                <c:pt idx="1407">
                  <c:v>49.39</c:v>
                </c:pt>
                <c:pt idx="1408">
                  <c:v>48.58</c:v>
                </c:pt>
                <c:pt idx="1409">
                  <c:v>48.78</c:v>
                </c:pt>
                <c:pt idx="1410">
                  <c:v>48.77</c:v>
                </c:pt>
                <c:pt idx="1411">
                  <c:v>47.77</c:v>
                </c:pt>
                <c:pt idx="1412">
                  <c:v>48.1</c:v>
                </c:pt>
                <c:pt idx="1413">
                  <c:v>48.49</c:v>
                </c:pt>
                <c:pt idx="1414">
                  <c:v>47.87</c:v>
                </c:pt>
                <c:pt idx="1415">
                  <c:v>48.54</c:v>
                </c:pt>
                <c:pt idx="1416">
                  <c:v>47.9</c:v>
                </c:pt>
                <c:pt idx="1417">
                  <c:v>47.69</c:v>
                </c:pt>
                <c:pt idx="1418">
                  <c:v>46.65</c:v>
                </c:pt>
                <c:pt idx="1419">
                  <c:v>47.03</c:v>
                </c:pt>
                <c:pt idx="1420">
                  <c:v>45.56</c:v>
                </c:pt>
                <c:pt idx="1421">
                  <c:v>45.69</c:v>
                </c:pt>
                <c:pt idx="1422">
                  <c:v>46.9</c:v>
                </c:pt>
                <c:pt idx="1423">
                  <c:v>47.3</c:v>
                </c:pt>
                <c:pt idx="1424">
                  <c:v>46.59</c:v>
                </c:pt>
                <c:pt idx="1425">
                  <c:v>46.87</c:v>
                </c:pt>
                <c:pt idx="1426">
                  <c:v>48.17</c:v>
                </c:pt>
                <c:pt idx="1427">
                  <c:v>48.47</c:v>
                </c:pt>
                <c:pt idx="1428">
                  <c:v>46.41</c:v>
                </c:pt>
                <c:pt idx="1429">
                  <c:v>46.61</c:v>
                </c:pt>
                <c:pt idx="1430">
                  <c:v>44.64</c:v>
                </c:pt>
                <c:pt idx="1431">
                  <c:v>45.33</c:v>
                </c:pt>
                <c:pt idx="1432">
                  <c:v>45.01</c:v>
                </c:pt>
                <c:pt idx="1433">
                  <c:v>44.73</c:v>
                </c:pt>
                <c:pt idx="1434">
                  <c:v>45.42</c:v>
                </c:pt>
                <c:pt idx="1435">
                  <c:v>45.35</c:v>
                </c:pt>
                <c:pt idx="1436">
                  <c:v>45.53</c:v>
                </c:pt>
                <c:pt idx="1437">
                  <c:v>44.47</c:v>
                </c:pt>
                <c:pt idx="1438">
                  <c:v>44.67</c:v>
                </c:pt>
                <c:pt idx="1439">
                  <c:v>43.7</c:v>
                </c:pt>
                <c:pt idx="1440">
                  <c:v>44.33</c:v>
                </c:pt>
                <c:pt idx="1441">
                  <c:v>43.93</c:v>
                </c:pt>
                <c:pt idx="1442">
                  <c:v>42.85</c:v>
                </c:pt>
                <c:pt idx="1443">
                  <c:v>44.72</c:v>
                </c:pt>
                <c:pt idx="1444">
                  <c:v>46.3</c:v>
                </c:pt>
                <c:pt idx="1445">
                  <c:v>45.35</c:v>
                </c:pt>
                <c:pt idx="1446">
                  <c:v>44.75</c:v>
                </c:pt>
                <c:pt idx="1447">
                  <c:v>47.03</c:v>
                </c:pt>
                <c:pt idx="1448">
                  <c:v>47.34</c:v>
                </c:pt>
                <c:pt idx="1449">
                  <c:v>48.09</c:v>
                </c:pt>
                <c:pt idx="1450">
                  <c:v>46.52</c:v>
                </c:pt>
                <c:pt idx="1451">
                  <c:v>46</c:v>
                </c:pt>
                <c:pt idx="1452">
                  <c:v>46.95</c:v>
                </c:pt>
                <c:pt idx="1453">
                  <c:v>46.55</c:v>
                </c:pt>
                <c:pt idx="1454">
                  <c:v>43.9</c:v>
                </c:pt>
                <c:pt idx="1455">
                  <c:v>43.13</c:v>
                </c:pt>
                <c:pt idx="1456">
                  <c:v>42.98</c:v>
                </c:pt>
                <c:pt idx="1457">
                  <c:v>43.04</c:v>
                </c:pt>
                <c:pt idx="1458">
                  <c:v>40.46</c:v>
                </c:pt>
                <c:pt idx="1459">
                  <c:v>38.979999999999997</c:v>
                </c:pt>
                <c:pt idx="1460">
                  <c:v>40.21</c:v>
                </c:pt>
                <c:pt idx="1461">
                  <c:v>41.26</c:v>
                </c:pt>
                <c:pt idx="1462">
                  <c:v>40.64</c:v>
                </c:pt>
                <c:pt idx="1463">
                  <c:v>41.15</c:v>
                </c:pt>
                <c:pt idx="1464">
                  <c:v>40.159999999999997</c:v>
                </c:pt>
                <c:pt idx="1465">
                  <c:v>40.19</c:v>
                </c:pt>
                <c:pt idx="1466">
                  <c:v>38.89</c:v>
                </c:pt>
                <c:pt idx="1467">
                  <c:v>37.86</c:v>
                </c:pt>
                <c:pt idx="1468">
                  <c:v>36.86</c:v>
                </c:pt>
                <c:pt idx="1469">
                  <c:v>38.42</c:v>
                </c:pt>
                <c:pt idx="1470">
                  <c:v>39.32</c:v>
                </c:pt>
                <c:pt idx="1471">
                  <c:v>40.729999999999997</c:v>
                </c:pt>
                <c:pt idx="1472">
                  <c:v>41.7</c:v>
                </c:pt>
                <c:pt idx="1473">
                  <c:v>41.66</c:v>
                </c:pt>
                <c:pt idx="1474">
                  <c:v>44</c:v>
                </c:pt>
                <c:pt idx="1475">
                  <c:v>43.96</c:v>
                </c:pt>
                <c:pt idx="1476">
                  <c:v>42.87</c:v>
                </c:pt>
                <c:pt idx="1477">
                  <c:v>42.82</c:v>
                </c:pt>
                <c:pt idx="1478">
                  <c:v>44.24</c:v>
                </c:pt>
                <c:pt idx="1479">
                  <c:v>45.35</c:v>
                </c:pt>
                <c:pt idx="1480">
                  <c:v>45.77</c:v>
                </c:pt>
                <c:pt idx="1481">
                  <c:v>45.37</c:v>
                </c:pt>
                <c:pt idx="1482">
                  <c:v>44.7</c:v>
                </c:pt>
                <c:pt idx="1483">
                  <c:v>43.18</c:v>
                </c:pt>
                <c:pt idx="1484">
                  <c:v>44.4</c:v>
                </c:pt>
                <c:pt idx="1485">
                  <c:v>45.58</c:v>
                </c:pt>
                <c:pt idx="1486">
                  <c:v>43.86</c:v>
                </c:pt>
                <c:pt idx="1487">
                  <c:v>43.87</c:v>
                </c:pt>
                <c:pt idx="1488">
                  <c:v>43.62</c:v>
                </c:pt>
                <c:pt idx="1489">
                  <c:v>45.31</c:v>
                </c:pt>
                <c:pt idx="1490">
                  <c:v>46</c:v>
                </c:pt>
                <c:pt idx="1491">
                  <c:v>46.63</c:v>
                </c:pt>
                <c:pt idx="1492">
                  <c:v>48.5</c:v>
                </c:pt>
                <c:pt idx="1493">
                  <c:v>48.29</c:v>
                </c:pt>
                <c:pt idx="1494">
                  <c:v>48.32</c:v>
                </c:pt>
                <c:pt idx="1495">
                  <c:v>46.95</c:v>
                </c:pt>
                <c:pt idx="1496">
                  <c:v>47.53</c:v>
                </c:pt>
                <c:pt idx="1497">
                  <c:v>47.9</c:v>
                </c:pt>
                <c:pt idx="1498">
                  <c:v>47.83</c:v>
                </c:pt>
                <c:pt idx="1499">
                  <c:v>48.32</c:v>
                </c:pt>
                <c:pt idx="1500">
                  <c:v>49.33</c:v>
                </c:pt>
                <c:pt idx="1501">
                  <c:v>49.04</c:v>
                </c:pt>
                <c:pt idx="1502">
                  <c:v>47.78</c:v>
                </c:pt>
                <c:pt idx="1503">
                  <c:v>46.76</c:v>
                </c:pt>
                <c:pt idx="1504">
                  <c:v>47.93</c:v>
                </c:pt>
                <c:pt idx="1505">
                  <c:v>48.16</c:v>
                </c:pt>
                <c:pt idx="1506">
                  <c:v>49.09</c:v>
                </c:pt>
                <c:pt idx="1507">
                  <c:v>48.36</c:v>
                </c:pt>
                <c:pt idx="1508">
                  <c:v>48.07</c:v>
                </c:pt>
                <c:pt idx="1509">
                  <c:v>48.58</c:v>
                </c:pt>
                <c:pt idx="1510">
                  <c:v>48.98</c:v>
                </c:pt>
                <c:pt idx="1511">
                  <c:v>47.77</c:v>
                </c:pt>
                <c:pt idx="1512">
                  <c:v>48.14</c:v>
                </c:pt>
                <c:pt idx="1513">
                  <c:v>47.5</c:v>
                </c:pt>
                <c:pt idx="1514">
                  <c:v>46.9</c:v>
                </c:pt>
                <c:pt idx="1515">
                  <c:v>46.96</c:v>
                </c:pt>
                <c:pt idx="1516">
                  <c:v>47.46</c:v>
                </c:pt>
                <c:pt idx="1517">
                  <c:v>46.98</c:v>
                </c:pt>
                <c:pt idx="1518">
                  <c:v>47.14</c:v>
                </c:pt>
                <c:pt idx="1519">
                  <c:v>48.21</c:v>
                </c:pt>
                <c:pt idx="1520">
                  <c:v>47.95</c:v>
                </c:pt>
                <c:pt idx="1521">
                  <c:v>48.19</c:v>
                </c:pt>
                <c:pt idx="1522">
                  <c:v>48.05</c:v>
                </c:pt>
                <c:pt idx="1523">
                  <c:v>47.81</c:v>
                </c:pt>
                <c:pt idx="1524">
                  <c:v>46.43</c:v>
                </c:pt>
                <c:pt idx="1525">
                  <c:v>45.88</c:v>
                </c:pt>
                <c:pt idx="1526">
                  <c:v>49.18</c:v>
                </c:pt>
                <c:pt idx="1527">
                  <c:v>47.58</c:v>
                </c:pt>
                <c:pt idx="1528">
                  <c:v>48.06</c:v>
                </c:pt>
                <c:pt idx="1529">
                  <c:v>45.94</c:v>
                </c:pt>
                <c:pt idx="1530">
                  <c:v>47.64</c:v>
                </c:pt>
                <c:pt idx="1531">
                  <c:v>48.89</c:v>
                </c:pt>
                <c:pt idx="1532">
                  <c:v>50.12</c:v>
                </c:pt>
                <c:pt idx="1533">
                  <c:v>50.95</c:v>
                </c:pt>
                <c:pt idx="1534">
                  <c:v>50.69</c:v>
                </c:pt>
                <c:pt idx="1535">
                  <c:v>50.94</c:v>
                </c:pt>
                <c:pt idx="1536">
                  <c:v>50.6</c:v>
                </c:pt>
                <c:pt idx="1537">
                  <c:v>51.86</c:v>
                </c:pt>
                <c:pt idx="1538">
                  <c:v>50.49</c:v>
                </c:pt>
                <c:pt idx="1539">
                  <c:v>51.46</c:v>
                </c:pt>
                <c:pt idx="1540">
                  <c:v>51.52</c:v>
                </c:pt>
                <c:pt idx="1541">
                  <c:v>51.95</c:v>
                </c:pt>
                <c:pt idx="1542">
                  <c:v>51.12</c:v>
                </c:pt>
                <c:pt idx="1543">
                  <c:v>51.83</c:v>
                </c:pt>
                <c:pt idx="1544">
                  <c:v>51</c:v>
                </c:pt>
                <c:pt idx="1545">
                  <c:v>50.47</c:v>
                </c:pt>
                <c:pt idx="1546">
                  <c:v>51.01</c:v>
                </c:pt>
                <c:pt idx="1547">
                  <c:v>48.88</c:v>
                </c:pt>
                <c:pt idx="1548">
                  <c:v>49.46</c:v>
                </c:pt>
                <c:pt idx="1549">
                  <c:v>50.38</c:v>
                </c:pt>
                <c:pt idx="1550">
                  <c:v>49.93</c:v>
                </c:pt>
                <c:pt idx="1551">
                  <c:v>50.41</c:v>
                </c:pt>
                <c:pt idx="1552">
                  <c:v>49.56</c:v>
                </c:pt>
                <c:pt idx="1553">
                  <c:v>49.56</c:v>
                </c:pt>
                <c:pt idx="1554">
                  <c:v>47.46</c:v>
                </c:pt>
                <c:pt idx="1555">
                  <c:v>45.77</c:v>
                </c:pt>
                <c:pt idx="1556">
                  <c:v>45.53</c:v>
                </c:pt>
                <c:pt idx="1557">
                  <c:v>47.83</c:v>
                </c:pt>
                <c:pt idx="1558">
                  <c:v>48.08</c:v>
                </c:pt>
                <c:pt idx="1559">
                  <c:v>48.8</c:v>
                </c:pt>
                <c:pt idx="1560">
                  <c:v>48.07</c:v>
                </c:pt>
                <c:pt idx="1561">
                  <c:v>48.19</c:v>
                </c:pt>
                <c:pt idx="1562">
                  <c:v>47.44</c:v>
                </c:pt>
                <c:pt idx="1563">
                  <c:v>47.29</c:v>
                </c:pt>
                <c:pt idx="1564">
                  <c:v>49.42</c:v>
                </c:pt>
                <c:pt idx="1565">
                  <c:v>49.12</c:v>
                </c:pt>
                <c:pt idx="1566">
                  <c:v>47.67</c:v>
                </c:pt>
                <c:pt idx="1567">
                  <c:v>46.97</c:v>
                </c:pt>
                <c:pt idx="1568">
                  <c:v>46.69</c:v>
                </c:pt>
                <c:pt idx="1569">
                  <c:v>46.49</c:v>
                </c:pt>
                <c:pt idx="1570">
                  <c:v>47.15</c:v>
                </c:pt>
                <c:pt idx="1571">
                  <c:v>47.01</c:v>
                </c:pt>
                <c:pt idx="1572">
                  <c:v>48.01</c:v>
                </c:pt>
                <c:pt idx="1573">
                  <c:v>47.68</c:v>
                </c:pt>
                <c:pt idx="1574">
                  <c:v>47.8</c:v>
                </c:pt>
                <c:pt idx="1575">
                  <c:v>47.05</c:v>
                </c:pt>
                <c:pt idx="1576">
                  <c:v>46.56</c:v>
                </c:pt>
                <c:pt idx="1577">
                  <c:v>47.03</c:v>
                </c:pt>
                <c:pt idx="1578">
                  <c:v>47.56</c:v>
                </c:pt>
                <c:pt idx="1579">
                  <c:v>47.37</c:v>
                </c:pt>
                <c:pt idx="1580">
                  <c:v>49.47</c:v>
                </c:pt>
                <c:pt idx="1581">
                  <c:v>50.24</c:v>
                </c:pt>
                <c:pt idx="1582">
                  <c:v>51.57</c:v>
                </c:pt>
                <c:pt idx="1583">
                  <c:v>51.49</c:v>
                </c:pt>
                <c:pt idx="1584">
                  <c:v>51.32</c:v>
                </c:pt>
                <c:pt idx="1585">
                  <c:v>52.3</c:v>
                </c:pt>
                <c:pt idx="1586">
                  <c:v>52.71</c:v>
                </c:pt>
                <c:pt idx="1587">
                  <c:v>53.19</c:v>
                </c:pt>
                <c:pt idx="1588">
                  <c:v>54.53</c:v>
                </c:pt>
                <c:pt idx="1589">
                  <c:v>55.17</c:v>
                </c:pt>
                <c:pt idx="1590">
                  <c:v>55.41</c:v>
                </c:pt>
                <c:pt idx="1591">
                  <c:v>55.53</c:v>
                </c:pt>
                <c:pt idx="1592">
                  <c:v>55.37</c:v>
                </c:pt>
                <c:pt idx="1593">
                  <c:v>55.07</c:v>
                </c:pt>
                <c:pt idx="1594">
                  <c:v>55</c:v>
                </c:pt>
                <c:pt idx="1595">
                  <c:v>56.64</c:v>
                </c:pt>
                <c:pt idx="1596">
                  <c:v>57.19</c:v>
                </c:pt>
                <c:pt idx="1597">
                  <c:v>58.22</c:v>
                </c:pt>
                <c:pt idx="1598">
                  <c:v>57.63</c:v>
                </c:pt>
                <c:pt idx="1599">
                  <c:v>57.79</c:v>
                </c:pt>
                <c:pt idx="1600">
                  <c:v>55.76</c:v>
                </c:pt>
                <c:pt idx="1601">
                  <c:v>56.2</c:v>
                </c:pt>
                <c:pt idx="1602">
                  <c:v>57.42</c:v>
                </c:pt>
                <c:pt idx="1603">
                  <c:v>57.38</c:v>
                </c:pt>
                <c:pt idx="1604">
                  <c:v>56.99</c:v>
                </c:pt>
                <c:pt idx="1605">
                  <c:v>56.99</c:v>
                </c:pt>
                <c:pt idx="1606">
                  <c:v>56.77</c:v>
                </c:pt>
                <c:pt idx="1607">
                  <c:v>57.43</c:v>
                </c:pt>
                <c:pt idx="1608">
                  <c:v>57.44</c:v>
                </c:pt>
                <c:pt idx="1609">
                  <c:v>56.62</c:v>
                </c:pt>
                <c:pt idx="1610">
                  <c:v>57.3</c:v>
                </c:pt>
                <c:pt idx="1611">
                  <c:v>57.87</c:v>
                </c:pt>
                <c:pt idx="1612">
                  <c:v>57.34</c:v>
                </c:pt>
                <c:pt idx="1613">
                  <c:v>56.63</c:v>
                </c:pt>
                <c:pt idx="1614">
                  <c:v>56.69</c:v>
                </c:pt>
                <c:pt idx="1615">
                  <c:v>57.53</c:v>
                </c:pt>
                <c:pt idx="1616">
                  <c:v>57.41</c:v>
                </c:pt>
                <c:pt idx="1617">
                  <c:v>57.74</c:v>
                </c:pt>
                <c:pt idx="1618">
                  <c:v>57.52</c:v>
                </c:pt>
                <c:pt idx="1619">
                  <c:v>57.2</c:v>
                </c:pt>
                <c:pt idx="1620">
                  <c:v>57.3</c:v>
                </c:pt>
                <c:pt idx="1621">
                  <c:v>57.79</c:v>
                </c:pt>
                <c:pt idx="1622">
                  <c:v>57.51</c:v>
                </c:pt>
                <c:pt idx="1623">
                  <c:v>58.01</c:v>
                </c:pt>
                <c:pt idx="1624">
                  <c:v>58.57</c:v>
                </c:pt>
                <c:pt idx="1625">
                  <c:v>58.43</c:v>
                </c:pt>
                <c:pt idx="1626">
                  <c:v>57.37</c:v>
                </c:pt>
                <c:pt idx="1627">
                  <c:v>58.47</c:v>
                </c:pt>
                <c:pt idx="1628">
                  <c:v>58.25</c:v>
                </c:pt>
                <c:pt idx="1629">
                  <c:v>58.29</c:v>
                </c:pt>
                <c:pt idx="1630">
                  <c:v>59.12</c:v>
                </c:pt>
                <c:pt idx="1631">
                  <c:v>61.58</c:v>
                </c:pt>
                <c:pt idx="1632">
                  <c:v>61.53</c:v>
                </c:pt>
                <c:pt idx="1633">
                  <c:v>62.41</c:v>
                </c:pt>
                <c:pt idx="1634">
                  <c:v>62.2</c:v>
                </c:pt>
                <c:pt idx="1635">
                  <c:v>63.01</c:v>
                </c:pt>
                <c:pt idx="1636">
                  <c:v>64.23</c:v>
                </c:pt>
                <c:pt idx="1637">
                  <c:v>63.71</c:v>
                </c:pt>
                <c:pt idx="1638">
                  <c:v>63.29</c:v>
                </c:pt>
                <c:pt idx="1639">
                  <c:v>60.51</c:v>
                </c:pt>
                <c:pt idx="1640">
                  <c:v>61.17</c:v>
                </c:pt>
                <c:pt idx="1641">
                  <c:v>61.32</c:v>
                </c:pt>
                <c:pt idx="1642">
                  <c:v>59.89</c:v>
                </c:pt>
                <c:pt idx="1643">
                  <c:v>60.01</c:v>
                </c:pt>
                <c:pt idx="1644">
                  <c:v>59.44</c:v>
                </c:pt>
                <c:pt idx="1645">
                  <c:v>56.74</c:v>
                </c:pt>
                <c:pt idx="1646">
                  <c:v>56.21</c:v>
                </c:pt>
                <c:pt idx="1647">
                  <c:v>57.43</c:v>
                </c:pt>
                <c:pt idx="1648">
                  <c:v>58.13</c:v>
                </c:pt>
                <c:pt idx="1649">
                  <c:v>58.51</c:v>
                </c:pt>
                <c:pt idx="1650">
                  <c:v>59.44</c:v>
                </c:pt>
                <c:pt idx="1651">
                  <c:v>59.33</c:v>
                </c:pt>
                <c:pt idx="1652">
                  <c:v>59.23</c:v>
                </c:pt>
                <c:pt idx="1653">
                  <c:v>58.83</c:v>
                </c:pt>
                <c:pt idx="1654">
                  <c:v>59.52</c:v>
                </c:pt>
                <c:pt idx="1655">
                  <c:v>58.86</c:v>
                </c:pt>
                <c:pt idx="1656">
                  <c:v>59.2</c:v>
                </c:pt>
                <c:pt idx="1657">
                  <c:v>60.66</c:v>
                </c:pt>
                <c:pt idx="1658">
                  <c:v>60.89</c:v>
                </c:pt>
                <c:pt idx="1659">
                  <c:v>61.14</c:v>
                </c:pt>
                <c:pt idx="1660">
                  <c:v>61.64</c:v>
                </c:pt>
                <c:pt idx="1661">
                  <c:v>61.29</c:v>
                </c:pt>
                <c:pt idx="1662">
                  <c:v>60.1</c:v>
                </c:pt>
                <c:pt idx="1663">
                  <c:v>59.33</c:v>
                </c:pt>
                <c:pt idx="1664">
                  <c:v>58.79</c:v>
                </c:pt>
                <c:pt idx="1665">
                  <c:v>59.37</c:v>
                </c:pt>
                <c:pt idx="1666">
                  <c:v>59.45</c:v>
                </c:pt>
                <c:pt idx="1667">
                  <c:v>58.32</c:v>
                </c:pt>
                <c:pt idx="1668">
                  <c:v>57.03</c:v>
                </c:pt>
                <c:pt idx="1669">
                  <c:v>55.97</c:v>
                </c:pt>
                <c:pt idx="1670">
                  <c:v>56.27</c:v>
                </c:pt>
                <c:pt idx="1671">
                  <c:v>57.41</c:v>
                </c:pt>
                <c:pt idx="1672">
                  <c:v>57.7</c:v>
                </c:pt>
                <c:pt idx="1673">
                  <c:v>58.15</c:v>
                </c:pt>
                <c:pt idx="1674">
                  <c:v>57.92</c:v>
                </c:pt>
                <c:pt idx="1675">
                  <c:v>58.65</c:v>
                </c:pt>
                <c:pt idx="1676">
                  <c:v>58.87</c:v>
                </c:pt>
                <c:pt idx="1677">
                  <c:v>59.78</c:v>
                </c:pt>
                <c:pt idx="1678">
                  <c:v>60.97</c:v>
                </c:pt>
                <c:pt idx="1679">
                  <c:v>61.2</c:v>
                </c:pt>
                <c:pt idx="1680">
                  <c:v>61.81</c:v>
                </c:pt>
                <c:pt idx="1681">
                  <c:v>61.9</c:v>
                </c:pt>
                <c:pt idx="1682">
                  <c:v>61.28</c:v>
                </c:pt>
                <c:pt idx="1683">
                  <c:v>61.14</c:v>
                </c:pt>
                <c:pt idx="1684">
                  <c:v>60.72</c:v>
                </c:pt>
                <c:pt idx="1685">
                  <c:v>62</c:v>
                </c:pt>
                <c:pt idx="1686">
                  <c:v>61.02</c:v>
                </c:pt>
                <c:pt idx="1687">
                  <c:v>63.02</c:v>
                </c:pt>
                <c:pt idx="1688">
                  <c:v>62.71</c:v>
                </c:pt>
                <c:pt idx="1689">
                  <c:v>62.8</c:v>
                </c:pt>
                <c:pt idx="1690">
                  <c:v>58.43</c:v>
                </c:pt>
                <c:pt idx="1691">
                  <c:v>59.13</c:v>
                </c:pt>
                <c:pt idx="1692">
                  <c:v>59.41</c:v>
                </c:pt>
                <c:pt idx="1693">
                  <c:v>61.26</c:v>
                </c:pt>
                <c:pt idx="1694">
                  <c:v>62.41</c:v>
                </c:pt>
                <c:pt idx="1695">
                  <c:v>62.99</c:v>
                </c:pt>
                <c:pt idx="1696">
                  <c:v>61.44</c:v>
                </c:pt>
                <c:pt idx="1697">
                  <c:v>62.35</c:v>
                </c:pt>
                <c:pt idx="1698">
                  <c:v>61.59</c:v>
                </c:pt>
                <c:pt idx="1699">
                  <c:v>61.87</c:v>
                </c:pt>
                <c:pt idx="1700">
                  <c:v>58.79</c:v>
                </c:pt>
                <c:pt idx="1701">
                  <c:v>61.55</c:v>
                </c:pt>
                <c:pt idx="1702">
                  <c:v>62.61</c:v>
                </c:pt>
                <c:pt idx="1703">
                  <c:v>63.59</c:v>
                </c:pt>
                <c:pt idx="1704">
                  <c:v>65.36</c:v>
                </c:pt>
                <c:pt idx="1705">
                  <c:v>65.42</c:v>
                </c:pt>
                <c:pt idx="1706">
                  <c:v>65.91</c:v>
                </c:pt>
                <c:pt idx="1707">
                  <c:v>66.040000000000006</c:v>
                </c:pt>
                <c:pt idx="1708">
                  <c:v>67.8</c:v>
                </c:pt>
                <c:pt idx="1709">
                  <c:v>67.42</c:v>
                </c:pt>
                <c:pt idx="1710">
                  <c:v>68.3</c:v>
                </c:pt>
                <c:pt idx="1711">
                  <c:v>73.180000000000007</c:v>
                </c:pt>
                <c:pt idx="1712">
                  <c:v>74.3</c:v>
                </c:pt>
                <c:pt idx="1713">
                  <c:v>77.290000000000006</c:v>
                </c:pt>
                <c:pt idx="1714">
                  <c:v>79.72</c:v>
                </c:pt>
                <c:pt idx="1715">
                  <c:v>79.959999999999994</c:v>
                </c:pt>
                <c:pt idx="1716">
                  <c:v>79.760000000000005</c:v>
                </c:pt>
                <c:pt idx="1717">
                  <c:v>77.47</c:v>
                </c:pt>
                <c:pt idx="1718">
                  <c:v>78.33</c:v>
                </c:pt>
                <c:pt idx="1719">
                  <c:v>76.95</c:v>
                </c:pt>
                <c:pt idx="1720">
                  <c:v>76.33</c:v>
                </c:pt>
                <c:pt idx="1721">
                  <c:v>76.42</c:v>
                </c:pt>
                <c:pt idx="1722">
                  <c:v>77.97</c:v>
                </c:pt>
                <c:pt idx="1723">
                  <c:v>77.290000000000006</c:v>
                </c:pt>
                <c:pt idx="1724">
                  <c:v>76.94</c:v>
                </c:pt>
                <c:pt idx="1725">
                  <c:v>77.040000000000006</c:v>
                </c:pt>
                <c:pt idx="1726">
                  <c:v>76.290000000000006</c:v>
                </c:pt>
                <c:pt idx="1727">
                  <c:v>74</c:v>
                </c:pt>
                <c:pt idx="1728">
                  <c:v>74.92</c:v>
                </c:pt>
                <c:pt idx="1729">
                  <c:v>74.989999999999995</c:v>
                </c:pt>
                <c:pt idx="1730">
                  <c:v>76.099999999999994</c:v>
                </c:pt>
                <c:pt idx="1731">
                  <c:v>75.790000000000006</c:v>
                </c:pt>
                <c:pt idx="1732">
                  <c:v>75.5</c:v>
                </c:pt>
                <c:pt idx="1733">
                  <c:v>75.400000000000006</c:v>
                </c:pt>
                <c:pt idx="1734">
                  <c:v>74.95</c:v>
                </c:pt>
                <c:pt idx="1735">
                  <c:v>75.849999999999994</c:v>
                </c:pt>
                <c:pt idx="1736">
                  <c:v>73.81</c:v>
                </c:pt>
                <c:pt idx="1737">
                  <c:v>73.95</c:v>
                </c:pt>
                <c:pt idx="1738">
                  <c:v>71.739999999999995</c:v>
                </c:pt>
                <c:pt idx="1739">
                  <c:v>73.349999999999994</c:v>
                </c:pt>
                <c:pt idx="1740">
                  <c:v>70.78</c:v>
                </c:pt>
                <c:pt idx="1741">
                  <c:v>70.650000000000006</c:v>
                </c:pt>
                <c:pt idx="1742">
                  <c:v>71.8</c:v>
                </c:pt>
                <c:pt idx="1743">
                  <c:v>70.11</c:v>
                </c:pt>
                <c:pt idx="1744">
                  <c:v>70.150000000000006</c:v>
                </c:pt>
                <c:pt idx="1745">
                  <c:v>70.989999999999995</c:v>
                </c:pt>
                <c:pt idx="1746">
                  <c:v>71.05</c:v>
                </c:pt>
                <c:pt idx="1747">
                  <c:v>70.489999999999995</c:v>
                </c:pt>
                <c:pt idx="1748">
                  <c:v>69.650000000000006</c:v>
                </c:pt>
                <c:pt idx="1749">
                  <c:v>69.61</c:v>
                </c:pt>
                <c:pt idx="1750">
                  <c:v>68.53</c:v>
                </c:pt>
                <c:pt idx="1751">
                  <c:v>70.16</c:v>
                </c:pt>
                <c:pt idx="1752">
                  <c:v>69.8</c:v>
                </c:pt>
                <c:pt idx="1753">
                  <c:v>70.34</c:v>
                </c:pt>
                <c:pt idx="1754">
                  <c:v>68.58</c:v>
                </c:pt>
                <c:pt idx="1755">
                  <c:v>71.900000000000006</c:v>
                </c:pt>
                <c:pt idx="1756">
                  <c:v>72.27</c:v>
                </c:pt>
                <c:pt idx="1757">
                  <c:v>74.27</c:v>
                </c:pt>
                <c:pt idx="1758">
                  <c:v>74.02</c:v>
                </c:pt>
                <c:pt idx="1759">
                  <c:v>73.47</c:v>
                </c:pt>
                <c:pt idx="1760">
                  <c:v>72.8</c:v>
                </c:pt>
                <c:pt idx="1761">
                  <c:v>73.040000000000006</c:v>
                </c:pt>
                <c:pt idx="1762">
                  <c:v>72.430000000000007</c:v>
                </c:pt>
                <c:pt idx="1763">
                  <c:v>71.53</c:v>
                </c:pt>
                <c:pt idx="1764">
                  <c:v>73.56</c:v>
                </c:pt>
                <c:pt idx="1765">
                  <c:v>69.599999999999994</c:v>
                </c:pt>
                <c:pt idx="1766">
                  <c:v>69.569999999999993</c:v>
                </c:pt>
                <c:pt idx="1767">
                  <c:v>68.959999999999994</c:v>
                </c:pt>
                <c:pt idx="1768">
                  <c:v>68.349999999999994</c:v>
                </c:pt>
                <c:pt idx="1769">
                  <c:v>70.58</c:v>
                </c:pt>
                <c:pt idx="1770">
                  <c:v>70.760000000000005</c:v>
                </c:pt>
                <c:pt idx="1771">
                  <c:v>69.55</c:v>
                </c:pt>
                <c:pt idx="1772">
                  <c:v>68.83</c:v>
                </c:pt>
                <c:pt idx="1773">
                  <c:v>67.650000000000006</c:v>
                </c:pt>
                <c:pt idx="1774">
                  <c:v>67.05</c:v>
                </c:pt>
                <c:pt idx="1775">
                  <c:v>67</c:v>
                </c:pt>
                <c:pt idx="1776">
                  <c:v>65.900000000000006</c:v>
                </c:pt>
                <c:pt idx="1777">
                  <c:v>65.349999999999994</c:v>
                </c:pt>
                <c:pt idx="1778">
                  <c:v>64.150000000000006</c:v>
                </c:pt>
                <c:pt idx="1779">
                  <c:v>63.55</c:v>
                </c:pt>
                <c:pt idx="1780">
                  <c:v>66.23</c:v>
                </c:pt>
                <c:pt idx="1781">
                  <c:v>68.16</c:v>
                </c:pt>
                <c:pt idx="1782">
                  <c:v>70</c:v>
                </c:pt>
                <c:pt idx="1783">
                  <c:v>70.650000000000006</c:v>
                </c:pt>
                <c:pt idx="1784">
                  <c:v>71.03</c:v>
                </c:pt>
                <c:pt idx="1785">
                  <c:v>68.98</c:v>
                </c:pt>
                <c:pt idx="1786">
                  <c:v>70.33</c:v>
                </c:pt>
                <c:pt idx="1787">
                  <c:v>70.88</c:v>
                </c:pt>
                <c:pt idx="1788">
                  <c:v>67.599999999999994</c:v>
                </c:pt>
                <c:pt idx="1789">
                  <c:v>69.87</c:v>
                </c:pt>
                <c:pt idx="1790">
                  <c:v>69.67</c:v>
                </c:pt>
                <c:pt idx="1791">
                  <c:v>65.67</c:v>
                </c:pt>
                <c:pt idx="1792">
                  <c:v>65.63</c:v>
                </c:pt>
                <c:pt idx="1793">
                  <c:v>67.58</c:v>
                </c:pt>
                <c:pt idx="1794">
                  <c:v>67.959999999999994</c:v>
                </c:pt>
                <c:pt idx="1795">
                  <c:v>65.23</c:v>
                </c:pt>
                <c:pt idx="1796">
                  <c:v>64.17</c:v>
                </c:pt>
                <c:pt idx="1797">
                  <c:v>63.2</c:v>
                </c:pt>
                <c:pt idx="1798">
                  <c:v>62.1</c:v>
                </c:pt>
                <c:pt idx="1799">
                  <c:v>62.16</c:v>
                </c:pt>
                <c:pt idx="1800">
                  <c:v>65.67</c:v>
                </c:pt>
                <c:pt idx="1801">
                  <c:v>65.260000000000005</c:v>
                </c:pt>
                <c:pt idx="1802">
                  <c:v>62.4</c:v>
                </c:pt>
                <c:pt idx="1803">
                  <c:v>64.930000000000007</c:v>
                </c:pt>
                <c:pt idx="1804">
                  <c:v>64.569999999999993</c:v>
                </c:pt>
                <c:pt idx="1805">
                  <c:v>63.48</c:v>
                </c:pt>
                <c:pt idx="1806">
                  <c:v>58.29</c:v>
                </c:pt>
                <c:pt idx="1807">
                  <c:v>60.02</c:v>
                </c:pt>
                <c:pt idx="1808">
                  <c:v>63.29</c:v>
                </c:pt>
                <c:pt idx="1809">
                  <c:v>62.07</c:v>
                </c:pt>
                <c:pt idx="1810">
                  <c:v>63.05</c:v>
                </c:pt>
                <c:pt idx="1811">
                  <c:v>59.41</c:v>
                </c:pt>
                <c:pt idx="1812">
                  <c:v>59.55</c:v>
                </c:pt>
                <c:pt idx="1813">
                  <c:v>62.28</c:v>
                </c:pt>
                <c:pt idx="1814">
                  <c:v>61.58</c:v>
                </c:pt>
                <c:pt idx="1815">
                  <c:v>62.58</c:v>
                </c:pt>
                <c:pt idx="1816">
                  <c:v>62.5</c:v>
                </c:pt>
                <c:pt idx="1817">
                  <c:v>64.680000000000007</c:v>
                </c:pt>
                <c:pt idx="1818">
                  <c:v>62.78</c:v>
                </c:pt>
                <c:pt idx="1819">
                  <c:v>63.89</c:v>
                </c:pt>
                <c:pt idx="1820">
                  <c:v>62.5</c:v>
                </c:pt>
                <c:pt idx="1821">
                  <c:v>63.21</c:v>
                </c:pt>
                <c:pt idx="1822">
                  <c:v>65.709999999999994</c:v>
                </c:pt>
                <c:pt idx="1823">
                  <c:v>63.04</c:v>
                </c:pt>
                <c:pt idx="1824">
                  <c:v>61.99</c:v>
                </c:pt>
                <c:pt idx="1825">
                  <c:v>62.33</c:v>
                </c:pt>
                <c:pt idx="1826">
                  <c:v>63.36</c:v>
                </c:pt>
                <c:pt idx="1827">
                  <c:v>61.13</c:v>
                </c:pt>
                <c:pt idx="1828">
                  <c:v>59.03</c:v>
                </c:pt>
                <c:pt idx="1829">
                  <c:v>57.67</c:v>
                </c:pt>
                <c:pt idx="1830">
                  <c:v>57.56</c:v>
                </c:pt>
                <c:pt idx="1831">
                  <c:v>56.87</c:v>
                </c:pt>
                <c:pt idx="1832">
                  <c:v>55.51</c:v>
                </c:pt>
                <c:pt idx="1833">
                  <c:v>57.75</c:v>
                </c:pt>
                <c:pt idx="1834">
                  <c:v>57.49</c:v>
                </c:pt>
                <c:pt idx="1835">
                  <c:v>56.76</c:v>
                </c:pt>
                <c:pt idx="1836">
                  <c:v>58.59</c:v>
                </c:pt>
                <c:pt idx="1837">
                  <c:v>59.16</c:v>
                </c:pt>
                <c:pt idx="1838">
                  <c:v>56.16</c:v>
                </c:pt>
                <c:pt idx="1839">
                  <c:v>53.93</c:v>
                </c:pt>
                <c:pt idx="1840">
                  <c:v>54.39</c:v>
                </c:pt>
                <c:pt idx="1841">
                  <c:v>51.15</c:v>
                </c:pt>
                <c:pt idx="1842">
                  <c:v>50.92</c:v>
                </c:pt>
                <c:pt idx="1843">
                  <c:v>52.31</c:v>
                </c:pt>
                <c:pt idx="1844">
                  <c:v>49.76</c:v>
                </c:pt>
                <c:pt idx="1845">
                  <c:v>51.92</c:v>
                </c:pt>
                <c:pt idx="1846">
                  <c:v>51.73</c:v>
                </c:pt>
                <c:pt idx="1847">
                  <c:v>53.66</c:v>
                </c:pt>
                <c:pt idx="1848">
                  <c:v>53.37</c:v>
                </c:pt>
                <c:pt idx="1849">
                  <c:v>52.9</c:v>
                </c:pt>
                <c:pt idx="1850">
                  <c:v>49.55</c:v>
                </c:pt>
                <c:pt idx="1851">
                  <c:v>50.44</c:v>
                </c:pt>
                <c:pt idx="1852">
                  <c:v>51.01</c:v>
                </c:pt>
                <c:pt idx="1853">
                  <c:v>51.57</c:v>
                </c:pt>
                <c:pt idx="1854">
                  <c:v>54.2</c:v>
                </c:pt>
                <c:pt idx="1855">
                  <c:v>53.51</c:v>
                </c:pt>
                <c:pt idx="1856">
                  <c:v>54.8</c:v>
                </c:pt>
                <c:pt idx="1857">
                  <c:v>54.34</c:v>
                </c:pt>
                <c:pt idx="1858">
                  <c:v>53.95</c:v>
                </c:pt>
                <c:pt idx="1859">
                  <c:v>54.48</c:v>
                </c:pt>
                <c:pt idx="1860">
                  <c:v>55.22</c:v>
                </c:pt>
                <c:pt idx="1861">
                  <c:v>53.58</c:v>
                </c:pt>
                <c:pt idx="1862">
                  <c:v>55.78</c:v>
                </c:pt>
                <c:pt idx="1863">
                  <c:v>58.11</c:v>
                </c:pt>
                <c:pt idx="1864">
                  <c:v>60.32</c:v>
                </c:pt>
                <c:pt idx="1865">
                  <c:v>57.64</c:v>
                </c:pt>
                <c:pt idx="1866">
                  <c:v>57.77</c:v>
                </c:pt>
                <c:pt idx="1867">
                  <c:v>58.53</c:v>
                </c:pt>
                <c:pt idx="1868">
                  <c:v>57.78</c:v>
                </c:pt>
                <c:pt idx="1869">
                  <c:v>59.17</c:v>
                </c:pt>
                <c:pt idx="1870">
                  <c:v>59.08</c:v>
                </c:pt>
                <c:pt idx="1871">
                  <c:v>57.32</c:v>
                </c:pt>
                <c:pt idx="1872">
                  <c:v>56.66</c:v>
                </c:pt>
                <c:pt idx="1873">
                  <c:v>54.45</c:v>
                </c:pt>
                <c:pt idx="1874">
                  <c:v>50.08</c:v>
                </c:pt>
                <c:pt idx="1875">
                  <c:v>49.36</c:v>
                </c:pt>
                <c:pt idx="1876">
                  <c:v>50.55</c:v>
                </c:pt>
                <c:pt idx="1877">
                  <c:v>46.78</c:v>
                </c:pt>
                <c:pt idx="1878">
                  <c:v>48.25</c:v>
                </c:pt>
                <c:pt idx="1879">
                  <c:v>49.85</c:v>
                </c:pt>
                <c:pt idx="1880">
                  <c:v>50.19</c:v>
                </c:pt>
                <c:pt idx="1881">
                  <c:v>49.94</c:v>
                </c:pt>
                <c:pt idx="1882">
                  <c:v>52</c:v>
                </c:pt>
                <c:pt idx="1883">
                  <c:v>52.38</c:v>
                </c:pt>
                <c:pt idx="1884">
                  <c:v>51.27</c:v>
                </c:pt>
                <c:pt idx="1885">
                  <c:v>49.68</c:v>
                </c:pt>
                <c:pt idx="1886">
                  <c:v>48.48</c:v>
                </c:pt>
                <c:pt idx="1887">
                  <c:v>49.26</c:v>
                </c:pt>
                <c:pt idx="1888">
                  <c:v>51.07</c:v>
                </c:pt>
                <c:pt idx="1889">
                  <c:v>50.24</c:v>
                </c:pt>
                <c:pt idx="1890">
                  <c:v>52.31</c:v>
                </c:pt>
                <c:pt idx="1891">
                  <c:v>51.56</c:v>
                </c:pt>
                <c:pt idx="1892">
                  <c:v>50.7</c:v>
                </c:pt>
                <c:pt idx="1893">
                  <c:v>50.71</c:v>
                </c:pt>
                <c:pt idx="1894">
                  <c:v>50.3</c:v>
                </c:pt>
                <c:pt idx="1895">
                  <c:v>48.67</c:v>
                </c:pt>
                <c:pt idx="1896">
                  <c:v>50.85</c:v>
                </c:pt>
                <c:pt idx="1897">
                  <c:v>51.3</c:v>
                </c:pt>
                <c:pt idx="1898">
                  <c:v>53.07</c:v>
                </c:pt>
                <c:pt idx="1899">
                  <c:v>54.19</c:v>
                </c:pt>
                <c:pt idx="1900">
                  <c:v>54.58</c:v>
                </c:pt>
                <c:pt idx="1901">
                  <c:v>53.94</c:v>
                </c:pt>
                <c:pt idx="1902">
                  <c:v>54.04</c:v>
                </c:pt>
                <c:pt idx="1903">
                  <c:v>53.55</c:v>
                </c:pt>
                <c:pt idx="1904">
                  <c:v>54.83</c:v>
                </c:pt>
                <c:pt idx="1905">
                  <c:v>56.51</c:v>
                </c:pt>
                <c:pt idx="1906">
                  <c:v>57.1</c:v>
                </c:pt>
                <c:pt idx="1907">
                  <c:v>57.12</c:v>
                </c:pt>
                <c:pt idx="1908">
                  <c:v>56.41</c:v>
                </c:pt>
                <c:pt idx="1909">
                  <c:v>57.23</c:v>
                </c:pt>
                <c:pt idx="1910">
                  <c:v>57.99</c:v>
                </c:pt>
                <c:pt idx="1911">
                  <c:v>57.53</c:v>
                </c:pt>
                <c:pt idx="1912">
                  <c:v>57.42</c:v>
                </c:pt>
                <c:pt idx="1913">
                  <c:v>57.9</c:v>
                </c:pt>
                <c:pt idx="1914">
                  <c:v>59.99</c:v>
                </c:pt>
                <c:pt idx="1915">
                  <c:v>60.89</c:v>
                </c:pt>
                <c:pt idx="1916">
                  <c:v>61</c:v>
                </c:pt>
                <c:pt idx="1917">
                  <c:v>61.48</c:v>
                </c:pt>
                <c:pt idx="1918">
                  <c:v>60.73</c:v>
                </c:pt>
                <c:pt idx="1919">
                  <c:v>59.24</c:v>
                </c:pt>
                <c:pt idx="1920">
                  <c:v>59.55</c:v>
                </c:pt>
                <c:pt idx="1921">
                  <c:v>58.13</c:v>
                </c:pt>
                <c:pt idx="1922">
                  <c:v>57.08</c:v>
                </c:pt>
                <c:pt idx="1923">
                  <c:v>58.09</c:v>
                </c:pt>
                <c:pt idx="1924">
                  <c:v>58.96</c:v>
                </c:pt>
                <c:pt idx="1925">
                  <c:v>60.31</c:v>
                </c:pt>
                <c:pt idx="1926">
                  <c:v>56.37</c:v>
                </c:pt>
                <c:pt idx="1927">
                  <c:v>55.67</c:v>
                </c:pt>
                <c:pt idx="1928">
                  <c:v>54.95</c:v>
                </c:pt>
                <c:pt idx="1929">
                  <c:v>55.58</c:v>
                </c:pt>
                <c:pt idx="1930">
                  <c:v>54.83</c:v>
                </c:pt>
                <c:pt idx="1931">
                  <c:v>55</c:v>
                </c:pt>
                <c:pt idx="1932">
                  <c:v>55.62</c:v>
                </c:pt>
                <c:pt idx="1933">
                  <c:v>56.74</c:v>
                </c:pt>
                <c:pt idx="1934">
                  <c:v>56.86</c:v>
                </c:pt>
                <c:pt idx="1935">
                  <c:v>58.11</c:v>
                </c:pt>
                <c:pt idx="1936">
                  <c:v>58.94</c:v>
                </c:pt>
                <c:pt idx="1937">
                  <c:v>56.66</c:v>
                </c:pt>
                <c:pt idx="1938">
                  <c:v>57.42</c:v>
                </c:pt>
                <c:pt idx="1939">
                  <c:v>57.15</c:v>
                </c:pt>
                <c:pt idx="1940">
                  <c:v>54.81</c:v>
                </c:pt>
                <c:pt idx="1941">
                  <c:v>55.45</c:v>
                </c:pt>
                <c:pt idx="1942">
                  <c:v>53.86</c:v>
                </c:pt>
                <c:pt idx="1943">
                  <c:v>52.66</c:v>
                </c:pt>
                <c:pt idx="1944">
                  <c:v>51.51</c:v>
                </c:pt>
                <c:pt idx="1945">
                  <c:v>49.6</c:v>
                </c:pt>
                <c:pt idx="1946">
                  <c:v>48.87</c:v>
                </c:pt>
                <c:pt idx="1947">
                  <c:v>48.85</c:v>
                </c:pt>
                <c:pt idx="1948">
                  <c:v>50.05</c:v>
                </c:pt>
                <c:pt idx="1949">
                  <c:v>47.63</c:v>
                </c:pt>
                <c:pt idx="1950">
                  <c:v>46.5</c:v>
                </c:pt>
                <c:pt idx="1951">
                  <c:v>48.93</c:v>
                </c:pt>
                <c:pt idx="1952">
                  <c:v>51.93</c:v>
                </c:pt>
                <c:pt idx="1953">
                  <c:v>51.63</c:v>
                </c:pt>
                <c:pt idx="1954">
                  <c:v>51.01</c:v>
                </c:pt>
                <c:pt idx="1955">
                  <c:v>48.77</c:v>
                </c:pt>
                <c:pt idx="1956">
                  <c:v>48.55</c:v>
                </c:pt>
                <c:pt idx="1957">
                  <c:v>47.68</c:v>
                </c:pt>
                <c:pt idx="1958">
                  <c:v>48.3</c:v>
                </c:pt>
                <c:pt idx="1959">
                  <c:v>48.56</c:v>
                </c:pt>
                <c:pt idx="1960">
                  <c:v>47.36</c:v>
                </c:pt>
                <c:pt idx="1961">
                  <c:v>48.92</c:v>
                </c:pt>
                <c:pt idx="1962">
                  <c:v>50.25</c:v>
                </c:pt>
                <c:pt idx="1963">
                  <c:v>49.46</c:v>
                </c:pt>
                <c:pt idx="1964">
                  <c:v>49.15</c:v>
                </c:pt>
                <c:pt idx="1965">
                  <c:v>51.2</c:v>
                </c:pt>
                <c:pt idx="1966">
                  <c:v>51.73</c:v>
                </c:pt>
                <c:pt idx="1967">
                  <c:v>54.31</c:v>
                </c:pt>
                <c:pt idx="1968">
                  <c:v>54.14</c:v>
                </c:pt>
                <c:pt idx="1969">
                  <c:v>54.29</c:v>
                </c:pt>
                <c:pt idx="1970">
                  <c:v>55.63</c:v>
                </c:pt>
                <c:pt idx="1971">
                  <c:v>55.36</c:v>
                </c:pt>
                <c:pt idx="1972">
                  <c:v>57.17</c:v>
                </c:pt>
                <c:pt idx="1973">
                  <c:v>59.43</c:v>
                </c:pt>
                <c:pt idx="1974">
                  <c:v>60.53</c:v>
                </c:pt>
                <c:pt idx="1975">
                  <c:v>62.58</c:v>
                </c:pt>
                <c:pt idx="1976">
                  <c:v>63.15</c:v>
                </c:pt>
                <c:pt idx="1977">
                  <c:v>63.71</c:v>
                </c:pt>
                <c:pt idx="1978">
                  <c:v>61.01</c:v>
                </c:pt>
                <c:pt idx="1979">
                  <c:v>64.23</c:v>
                </c:pt>
                <c:pt idx="1980">
                  <c:v>65.22</c:v>
                </c:pt>
                <c:pt idx="1981">
                  <c:v>62.57</c:v>
                </c:pt>
                <c:pt idx="1982">
                  <c:v>64.540000000000006</c:v>
                </c:pt>
                <c:pt idx="1983">
                  <c:v>62.36</c:v>
                </c:pt>
                <c:pt idx="1984">
                  <c:v>61.59</c:v>
                </c:pt>
                <c:pt idx="1985">
                  <c:v>61.94</c:v>
                </c:pt>
                <c:pt idx="1986">
                  <c:v>62.64</c:v>
                </c:pt>
                <c:pt idx="1987">
                  <c:v>64.760000000000005</c:v>
                </c:pt>
                <c:pt idx="1988">
                  <c:v>65.319999999999993</c:v>
                </c:pt>
                <c:pt idx="1989">
                  <c:v>66.459999999999994</c:v>
                </c:pt>
                <c:pt idx="1990">
                  <c:v>65.010000000000005</c:v>
                </c:pt>
                <c:pt idx="1991">
                  <c:v>65.849999999999994</c:v>
                </c:pt>
                <c:pt idx="1992">
                  <c:v>69.39</c:v>
                </c:pt>
                <c:pt idx="1993">
                  <c:v>69.22</c:v>
                </c:pt>
                <c:pt idx="1994">
                  <c:v>68.25</c:v>
                </c:pt>
                <c:pt idx="1995">
                  <c:v>64.5</c:v>
                </c:pt>
                <c:pt idx="1996">
                  <c:v>63.24</c:v>
                </c:pt>
                <c:pt idx="1997">
                  <c:v>61.39</c:v>
                </c:pt>
                <c:pt idx="1998">
                  <c:v>62.83</c:v>
                </c:pt>
                <c:pt idx="1999">
                  <c:v>62.88</c:v>
                </c:pt>
                <c:pt idx="2000">
                  <c:v>64.069999999999993</c:v>
                </c:pt>
                <c:pt idx="2001">
                  <c:v>65.44</c:v>
                </c:pt>
                <c:pt idx="2002">
                  <c:v>66.08</c:v>
                </c:pt>
                <c:pt idx="2003">
                  <c:v>64.06</c:v>
                </c:pt>
                <c:pt idx="2004">
                  <c:v>62.51</c:v>
                </c:pt>
                <c:pt idx="2005">
                  <c:v>62.33</c:v>
                </c:pt>
                <c:pt idx="2006">
                  <c:v>62.7</c:v>
                </c:pt>
                <c:pt idx="2007">
                  <c:v>64.540000000000006</c:v>
                </c:pt>
                <c:pt idx="2008">
                  <c:v>63.77</c:v>
                </c:pt>
                <c:pt idx="2009">
                  <c:v>64.25</c:v>
                </c:pt>
                <c:pt idx="2010">
                  <c:v>63.41</c:v>
                </c:pt>
                <c:pt idx="2011">
                  <c:v>62.52</c:v>
                </c:pt>
                <c:pt idx="2012">
                  <c:v>63.57</c:v>
                </c:pt>
                <c:pt idx="2013">
                  <c:v>63.79</c:v>
                </c:pt>
                <c:pt idx="2014">
                  <c:v>62.81</c:v>
                </c:pt>
                <c:pt idx="2015">
                  <c:v>64.36</c:v>
                </c:pt>
                <c:pt idx="2016">
                  <c:v>62.95</c:v>
                </c:pt>
                <c:pt idx="2017">
                  <c:v>64.33</c:v>
                </c:pt>
                <c:pt idx="2018">
                  <c:v>65.319999999999993</c:v>
                </c:pt>
                <c:pt idx="2019">
                  <c:v>66.52</c:v>
                </c:pt>
                <c:pt idx="2020">
                  <c:v>67.680000000000007</c:v>
                </c:pt>
                <c:pt idx="2021">
                  <c:v>68.44</c:v>
                </c:pt>
                <c:pt idx="2022">
                  <c:v>69.709999999999994</c:v>
                </c:pt>
                <c:pt idx="2023">
                  <c:v>69.09</c:v>
                </c:pt>
                <c:pt idx="2024">
                  <c:v>68.03</c:v>
                </c:pt>
                <c:pt idx="2025">
                  <c:v>65.78</c:v>
                </c:pt>
                <c:pt idx="2026">
                  <c:v>67.069999999999993</c:v>
                </c:pt>
                <c:pt idx="2027">
                  <c:v>68.84</c:v>
                </c:pt>
                <c:pt idx="2028">
                  <c:v>67.7</c:v>
                </c:pt>
                <c:pt idx="2029">
                  <c:v>67.599999999999994</c:v>
                </c:pt>
                <c:pt idx="2030">
                  <c:v>70.430000000000007</c:v>
                </c:pt>
                <c:pt idx="2031">
                  <c:v>70.819999999999993</c:v>
                </c:pt>
                <c:pt idx="2032">
                  <c:v>69.260000000000005</c:v>
                </c:pt>
                <c:pt idx="2033">
                  <c:v>70.78</c:v>
                </c:pt>
                <c:pt idx="2034">
                  <c:v>72.52</c:v>
                </c:pt>
                <c:pt idx="2035">
                  <c:v>72.150000000000006</c:v>
                </c:pt>
                <c:pt idx="2036">
                  <c:v>73.400000000000006</c:v>
                </c:pt>
                <c:pt idx="2037">
                  <c:v>72.14</c:v>
                </c:pt>
                <c:pt idx="2038">
                  <c:v>73.349999999999994</c:v>
                </c:pt>
                <c:pt idx="2039">
                  <c:v>73.89</c:v>
                </c:pt>
                <c:pt idx="2040">
                  <c:v>68.400000000000006</c:v>
                </c:pt>
                <c:pt idx="2041">
                  <c:v>70.66</c:v>
                </c:pt>
                <c:pt idx="2042">
                  <c:v>71.069999999999993</c:v>
                </c:pt>
                <c:pt idx="2043">
                  <c:v>71.66</c:v>
                </c:pt>
                <c:pt idx="2044">
                  <c:v>72.430000000000007</c:v>
                </c:pt>
                <c:pt idx="2045">
                  <c:v>72.09</c:v>
                </c:pt>
                <c:pt idx="2046">
                  <c:v>71.44</c:v>
                </c:pt>
                <c:pt idx="2047">
                  <c:v>69.349999999999994</c:v>
                </c:pt>
                <c:pt idx="2048">
                  <c:v>70.27</c:v>
                </c:pt>
                <c:pt idx="2049">
                  <c:v>71.209999999999994</c:v>
                </c:pt>
                <c:pt idx="2050">
                  <c:v>70.87</c:v>
                </c:pt>
                <c:pt idx="2051">
                  <c:v>70.42</c:v>
                </c:pt>
                <c:pt idx="2052">
                  <c:v>70.900000000000006</c:v>
                </c:pt>
                <c:pt idx="2053">
                  <c:v>71.94</c:v>
                </c:pt>
                <c:pt idx="2054">
                  <c:v>72.38</c:v>
                </c:pt>
                <c:pt idx="2055">
                  <c:v>73.11</c:v>
                </c:pt>
                <c:pt idx="2056">
                  <c:v>72.540000000000006</c:v>
                </c:pt>
                <c:pt idx="2057">
                  <c:v>71.2</c:v>
                </c:pt>
                <c:pt idx="2058">
                  <c:v>71.23</c:v>
                </c:pt>
                <c:pt idx="2059">
                  <c:v>67.37</c:v>
                </c:pt>
                <c:pt idx="2060">
                  <c:v>60.29</c:v>
                </c:pt>
                <c:pt idx="2061">
                  <c:v>58.47</c:v>
                </c:pt>
                <c:pt idx="2062">
                  <c:v>59.76</c:v>
                </c:pt>
                <c:pt idx="2063">
                  <c:v>57.61</c:v>
                </c:pt>
                <c:pt idx="2064">
                  <c:v>58.75</c:v>
                </c:pt>
                <c:pt idx="2065">
                  <c:v>56.53</c:v>
                </c:pt>
                <c:pt idx="2066">
                  <c:v>56.81</c:v>
                </c:pt>
                <c:pt idx="2067">
                  <c:v>60.71</c:v>
                </c:pt>
                <c:pt idx="2068">
                  <c:v>58.93</c:v>
                </c:pt>
                <c:pt idx="2069">
                  <c:v>57.7</c:v>
                </c:pt>
                <c:pt idx="2070">
                  <c:v>57.54</c:v>
                </c:pt>
                <c:pt idx="2071">
                  <c:v>58.95</c:v>
                </c:pt>
                <c:pt idx="2072">
                  <c:v>59.1</c:v>
                </c:pt>
                <c:pt idx="2073">
                  <c:v>60.66</c:v>
                </c:pt>
                <c:pt idx="2074">
                  <c:v>61.45</c:v>
                </c:pt>
                <c:pt idx="2075">
                  <c:v>63.16</c:v>
                </c:pt>
                <c:pt idx="2076">
                  <c:v>62.4</c:v>
                </c:pt>
                <c:pt idx="2077">
                  <c:v>62.14</c:v>
                </c:pt>
                <c:pt idx="2078">
                  <c:v>61.4</c:v>
                </c:pt>
                <c:pt idx="2079">
                  <c:v>60.87</c:v>
                </c:pt>
                <c:pt idx="2080">
                  <c:v>61.85</c:v>
                </c:pt>
                <c:pt idx="2081">
                  <c:v>63.13</c:v>
                </c:pt>
                <c:pt idx="2082">
                  <c:v>62.58</c:v>
                </c:pt>
                <c:pt idx="2083">
                  <c:v>64.8</c:v>
                </c:pt>
                <c:pt idx="2084">
                  <c:v>65.010000000000005</c:v>
                </c:pt>
                <c:pt idx="2085">
                  <c:v>65.25</c:v>
                </c:pt>
                <c:pt idx="2086">
                  <c:v>65.34</c:v>
                </c:pt>
                <c:pt idx="2087">
                  <c:v>65.8</c:v>
                </c:pt>
                <c:pt idx="2088">
                  <c:v>64.290000000000006</c:v>
                </c:pt>
                <c:pt idx="2089">
                  <c:v>63.54</c:v>
                </c:pt>
                <c:pt idx="2090">
                  <c:v>63.3</c:v>
                </c:pt>
                <c:pt idx="2091">
                  <c:v>61.63</c:v>
                </c:pt>
                <c:pt idx="2092">
                  <c:v>61.38</c:v>
                </c:pt>
                <c:pt idx="2093">
                  <c:v>62.69</c:v>
                </c:pt>
                <c:pt idx="2094">
                  <c:v>63.39</c:v>
                </c:pt>
                <c:pt idx="2095">
                  <c:v>63.72</c:v>
                </c:pt>
                <c:pt idx="2096">
                  <c:v>61.26</c:v>
                </c:pt>
                <c:pt idx="2097">
                  <c:v>60.93</c:v>
                </c:pt>
                <c:pt idx="2098">
                  <c:v>58.04</c:v>
                </c:pt>
                <c:pt idx="2099">
                  <c:v>60.53</c:v>
                </c:pt>
                <c:pt idx="2100">
                  <c:v>61.83</c:v>
                </c:pt>
                <c:pt idx="2101">
                  <c:v>62.26</c:v>
                </c:pt>
                <c:pt idx="2102">
                  <c:v>63.64</c:v>
                </c:pt>
                <c:pt idx="2103">
                  <c:v>63.72</c:v>
                </c:pt>
                <c:pt idx="2104">
                  <c:v>62.51</c:v>
                </c:pt>
                <c:pt idx="2105">
                  <c:v>63.18</c:v>
                </c:pt>
                <c:pt idx="2106">
                  <c:v>62.04</c:v>
                </c:pt>
                <c:pt idx="2107">
                  <c:v>63.42</c:v>
                </c:pt>
                <c:pt idx="2108">
                  <c:v>63.74</c:v>
                </c:pt>
                <c:pt idx="2109">
                  <c:v>63.85</c:v>
                </c:pt>
                <c:pt idx="2110">
                  <c:v>66</c:v>
                </c:pt>
                <c:pt idx="2111">
                  <c:v>64.319999999999993</c:v>
                </c:pt>
                <c:pt idx="2112">
                  <c:v>62.97</c:v>
                </c:pt>
                <c:pt idx="2113">
                  <c:v>64.23</c:v>
                </c:pt>
                <c:pt idx="2114">
                  <c:v>65.42</c:v>
                </c:pt>
                <c:pt idx="2115">
                  <c:v>66.78</c:v>
                </c:pt>
                <c:pt idx="2116">
                  <c:v>66.849999999999994</c:v>
                </c:pt>
                <c:pt idx="2117">
                  <c:v>68</c:v>
                </c:pt>
                <c:pt idx="2118">
                  <c:v>69.7</c:v>
                </c:pt>
                <c:pt idx="2119">
                  <c:v>70.5</c:v>
                </c:pt>
                <c:pt idx="2120">
                  <c:v>70.930000000000007</c:v>
                </c:pt>
                <c:pt idx="2121">
                  <c:v>71.58</c:v>
                </c:pt>
                <c:pt idx="2122">
                  <c:v>72.75</c:v>
                </c:pt>
                <c:pt idx="2123">
                  <c:v>72.98</c:v>
                </c:pt>
                <c:pt idx="2124">
                  <c:v>73.64</c:v>
                </c:pt>
                <c:pt idx="2125">
                  <c:v>76.010000000000005</c:v>
                </c:pt>
                <c:pt idx="2126">
                  <c:v>76.150000000000006</c:v>
                </c:pt>
                <c:pt idx="2127">
                  <c:v>77.39</c:v>
                </c:pt>
                <c:pt idx="2128">
                  <c:v>77.08</c:v>
                </c:pt>
                <c:pt idx="2129">
                  <c:v>76.400000000000006</c:v>
                </c:pt>
                <c:pt idx="2130">
                  <c:v>76.41</c:v>
                </c:pt>
                <c:pt idx="2131">
                  <c:v>74.87</c:v>
                </c:pt>
                <c:pt idx="2132">
                  <c:v>73</c:v>
                </c:pt>
                <c:pt idx="2133">
                  <c:v>73.67</c:v>
                </c:pt>
                <c:pt idx="2134">
                  <c:v>74.760000000000005</c:v>
                </c:pt>
                <c:pt idx="2135">
                  <c:v>75.14</c:v>
                </c:pt>
                <c:pt idx="2136">
                  <c:v>75.81</c:v>
                </c:pt>
                <c:pt idx="2137">
                  <c:v>76.81</c:v>
                </c:pt>
                <c:pt idx="2138">
                  <c:v>77.069999999999993</c:v>
                </c:pt>
                <c:pt idx="2139">
                  <c:v>76.03</c:v>
                </c:pt>
                <c:pt idx="2140">
                  <c:v>74.510000000000005</c:v>
                </c:pt>
                <c:pt idx="2141">
                  <c:v>76.010000000000005</c:v>
                </c:pt>
                <c:pt idx="2142">
                  <c:v>75.8</c:v>
                </c:pt>
                <c:pt idx="2143">
                  <c:v>77.959999999999994</c:v>
                </c:pt>
                <c:pt idx="2144">
                  <c:v>77.989999999999995</c:v>
                </c:pt>
                <c:pt idx="2145">
                  <c:v>80.55</c:v>
                </c:pt>
                <c:pt idx="2146">
                  <c:v>80.290000000000006</c:v>
                </c:pt>
                <c:pt idx="2147">
                  <c:v>80.94</c:v>
                </c:pt>
                <c:pt idx="2148">
                  <c:v>82.46</c:v>
                </c:pt>
                <c:pt idx="2149">
                  <c:v>81.87</c:v>
                </c:pt>
                <c:pt idx="2150">
                  <c:v>81.58</c:v>
                </c:pt>
                <c:pt idx="2151">
                  <c:v>80.790000000000006</c:v>
                </c:pt>
                <c:pt idx="2152">
                  <c:v>80.84</c:v>
                </c:pt>
                <c:pt idx="2153">
                  <c:v>81.16</c:v>
                </c:pt>
                <c:pt idx="2154">
                  <c:v>81.44</c:v>
                </c:pt>
                <c:pt idx="2155">
                  <c:v>80.709999999999994</c:v>
                </c:pt>
                <c:pt idx="2156">
                  <c:v>81.81</c:v>
                </c:pt>
                <c:pt idx="2157">
                  <c:v>81.709999999999994</c:v>
                </c:pt>
                <c:pt idx="2158">
                  <c:v>81.96</c:v>
                </c:pt>
                <c:pt idx="2159">
                  <c:v>81.33</c:v>
                </c:pt>
                <c:pt idx="2160">
                  <c:v>85.93</c:v>
                </c:pt>
                <c:pt idx="2161">
                  <c:v>86.14</c:v>
                </c:pt>
                <c:pt idx="2162">
                  <c:v>86.27</c:v>
                </c:pt>
                <c:pt idx="2163">
                  <c:v>82.48</c:v>
                </c:pt>
                <c:pt idx="2164">
                  <c:v>81.7</c:v>
                </c:pt>
                <c:pt idx="2165">
                  <c:v>81.599999999999994</c:v>
                </c:pt>
                <c:pt idx="2166">
                  <c:v>81.41</c:v>
                </c:pt>
                <c:pt idx="2167">
                  <c:v>81.96</c:v>
                </c:pt>
                <c:pt idx="2168">
                  <c:v>80.52</c:v>
                </c:pt>
                <c:pt idx="2169">
                  <c:v>80.260000000000005</c:v>
                </c:pt>
                <c:pt idx="2170">
                  <c:v>79.2</c:v>
                </c:pt>
                <c:pt idx="2171">
                  <c:v>81.16</c:v>
                </c:pt>
                <c:pt idx="2172">
                  <c:v>81.55</c:v>
                </c:pt>
                <c:pt idx="2173">
                  <c:v>81.53</c:v>
                </c:pt>
                <c:pt idx="2174">
                  <c:v>83.06</c:v>
                </c:pt>
                <c:pt idx="2175">
                  <c:v>82.52</c:v>
                </c:pt>
                <c:pt idx="2176">
                  <c:v>83.15</c:v>
                </c:pt>
                <c:pt idx="2177">
                  <c:v>83.64</c:v>
                </c:pt>
                <c:pt idx="2178">
                  <c:v>84.96</c:v>
                </c:pt>
                <c:pt idx="2179">
                  <c:v>85.1</c:v>
                </c:pt>
                <c:pt idx="2180">
                  <c:v>87.34</c:v>
                </c:pt>
                <c:pt idx="2181">
                  <c:v>86.44</c:v>
                </c:pt>
                <c:pt idx="2182">
                  <c:v>88.77</c:v>
                </c:pt>
                <c:pt idx="2183">
                  <c:v>87.06</c:v>
                </c:pt>
                <c:pt idx="2184">
                  <c:v>87.12</c:v>
                </c:pt>
                <c:pt idx="2185">
                  <c:v>87.86</c:v>
                </c:pt>
                <c:pt idx="2186">
                  <c:v>88.6</c:v>
                </c:pt>
                <c:pt idx="2187">
                  <c:v>90.16</c:v>
                </c:pt>
                <c:pt idx="2188">
                  <c:v>90.6</c:v>
                </c:pt>
                <c:pt idx="2189">
                  <c:v>91.17</c:v>
                </c:pt>
                <c:pt idx="2190">
                  <c:v>91.78</c:v>
                </c:pt>
                <c:pt idx="2191">
                  <c:v>92.06</c:v>
                </c:pt>
                <c:pt idx="2192">
                  <c:v>91.66</c:v>
                </c:pt>
                <c:pt idx="2193">
                  <c:v>92.02</c:v>
                </c:pt>
                <c:pt idx="2194">
                  <c:v>90.41</c:v>
                </c:pt>
                <c:pt idx="2195">
                  <c:v>90.81</c:v>
                </c:pt>
                <c:pt idx="2196">
                  <c:v>92.48</c:v>
                </c:pt>
                <c:pt idx="2197">
                  <c:v>89.88</c:v>
                </c:pt>
                <c:pt idx="2198">
                  <c:v>89.55</c:v>
                </c:pt>
                <c:pt idx="2199">
                  <c:v>91.1</c:v>
                </c:pt>
                <c:pt idx="2200">
                  <c:v>89.76</c:v>
                </c:pt>
                <c:pt idx="2201">
                  <c:v>89.6</c:v>
                </c:pt>
                <c:pt idx="2202">
                  <c:v>86.56</c:v>
                </c:pt>
                <c:pt idx="2203">
                  <c:v>87.97</c:v>
                </c:pt>
                <c:pt idx="2204">
                  <c:v>88.58</c:v>
                </c:pt>
                <c:pt idx="2205">
                  <c:v>90.57</c:v>
                </c:pt>
                <c:pt idx="2206">
                  <c:v>89.18</c:v>
                </c:pt>
                <c:pt idx="2207">
                  <c:v>89.79</c:v>
                </c:pt>
                <c:pt idx="2208">
                  <c:v>89.29</c:v>
                </c:pt>
                <c:pt idx="2209">
                  <c:v>87.95</c:v>
                </c:pt>
                <c:pt idx="2210">
                  <c:v>87.56</c:v>
                </c:pt>
                <c:pt idx="2211">
                  <c:v>87.25</c:v>
                </c:pt>
                <c:pt idx="2212">
                  <c:v>88.11</c:v>
                </c:pt>
                <c:pt idx="2213">
                  <c:v>87.25</c:v>
                </c:pt>
                <c:pt idx="2214">
                  <c:v>83.38</c:v>
                </c:pt>
                <c:pt idx="2215">
                  <c:v>82.36</c:v>
                </c:pt>
                <c:pt idx="2216">
                  <c:v>82.82</c:v>
                </c:pt>
                <c:pt idx="2217">
                  <c:v>84</c:v>
                </c:pt>
                <c:pt idx="2218">
                  <c:v>81.400000000000006</c:v>
                </c:pt>
                <c:pt idx="2219">
                  <c:v>81.02</c:v>
                </c:pt>
                <c:pt idx="2220">
                  <c:v>80.349999999999994</c:v>
                </c:pt>
                <c:pt idx="2221">
                  <c:v>80.16</c:v>
                </c:pt>
                <c:pt idx="2222">
                  <c:v>77.44</c:v>
                </c:pt>
                <c:pt idx="2223">
                  <c:v>83.65</c:v>
                </c:pt>
                <c:pt idx="2224">
                  <c:v>84.12</c:v>
                </c:pt>
                <c:pt idx="2225">
                  <c:v>85.03</c:v>
                </c:pt>
                <c:pt idx="2226">
                  <c:v>83.15</c:v>
                </c:pt>
                <c:pt idx="2227">
                  <c:v>84.35</c:v>
                </c:pt>
                <c:pt idx="2228">
                  <c:v>84.77</c:v>
                </c:pt>
                <c:pt idx="2229">
                  <c:v>84.25</c:v>
                </c:pt>
                <c:pt idx="2230">
                  <c:v>84.96</c:v>
                </c:pt>
                <c:pt idx="2231">
                  <c:v>85.72</c:v>
                </c:pt>
                <c:pt idx="2232">
                  <c:v>87.68</c:v>
                </c:pt>
                <c:pt idx="2233">
                  <c:v>86.97</c:v>
                </c:pt>
                <c:pt idx="2234">
                  <c:v>86.4</c:v>
                </c:pt>
                <c:pt idx="2235">
                  <c:v>86.84</c:v>
                </c:pt>
                <c:pt idx="2236">
                  <c:v>88.32</c:v>
                </c:pt>
                <c:pt idx="2237">
                  <c:v>87.96</c:v>
                </c:pt>
                <c:pt idx="2238">
                  <c:v>90.2</c:v>
                </c:pt>
                <c:pt idx="2239">
                  <c:v>91.14</c:v>
                </c:pt>
                <c:pt idx="2240">
                  <c:v>90.51</c:v>
                </c:pt>
                <c:pt idx="2241">
                  <c:v>90.63</c:v>
                </c:pt>
                <c:pt idx="2242">
                  <c:v>92.27</c:v>
                </c:pt>
                <c:pt idx="2243">
                  <c:v>92</c:v>
                </c:pt>
                <c:pt idx="2244">
                  <c:v>92.7</c:v>
                </c:pt>
                <c:pt idx="2245">
                  <c:v>89.86</c:v>
                </c:pt>
                <c:pt idx="2246">
                  <c:v>90.73</c:v>
                </c:pt>
                <c:pt idx="2247">
                  <c:v>90.57</c:v>
                </c:pt>
                <c:pt idx="2248">
                  <c:v>90.8</c:v>
                </c:pt>
                <c:pt idx="2249">
                  <c:v>92.09</c:v>
                </c:pt>
                <c:pt idx="2250">
                  <c:v>91.94</c:v>
                </c:pt>
                <c:pt idx="2251">
                  <c:v>93.23</c:v>
                </c:pt>
                <c:pt idx="2252">
                  <c:v>92.26</c:v>
                </c:pt>
                <c:pt idx="2253">
                  <c:v>93.13</c:v>
                </c:pt>
                <c:pt idx="2254">
                  <c:v>94.48</c:v>
                </c:pt>
                <c:pt idx="2255">
                  <c:v>94.08</c:v>
                </c:pt>
                <c:pt idx="2256">
                  <c:v>94.76</c:v>
                </c:pt>
                <c:pt idx="2257">
                  <c:v>91.67</c:v>
                </c:pt>
                <c:pt idx="2258">
                  <c:v>91.8</c:v>
                </c:pt>
                <c:pt idx="2259">
                  <c:v>91.58</c:v>
                </c:pt>
                <c:pt idx="2260">
                  <c:v>92.59</c:v>
                </c:pt>
                <c:pt idx="2261">
                  <c:v>93.16</c:v>
                </c:pt>
                <c:pt idx="2262">
                  <c:v>94.27</c:v>
                </c:pt>
                <c:pt idx="2263">
                  <c:v>93.19</c:v>
                </c:pt>
                <c:pt idx="2264">
                  <c:v>91.33</c:v>
                </c:pt>
                <c:pt idx="2265">
                  <c:v>92.17</c:v>
                </c:pt>
                <c:pt idx="2266">
                  <c:v>94.8</c:v>
                </c:pt>
                <c:pt idx="2267">
                  <c:v>94.93</c:v>
                </c:pt>
                <c:pt idx="2268">
                  <c:v>96.29</c:v>
                </c:pt>
                <c:pt idx="2269">
                  <c:v>95.66</c:v>
                </c:pt>
                <c:pt idx="2270">
                  <c:v>96.72</c:v>
                </c:pt>
                <c:pt idx="2271">
                  <c:v>95.34</c:v>
                </c:pt>
                <c:pt idx="2272">
                  <c:v>95.41</c:v>
                </c:pt>
                <c:pt idx="2273">
                  <c:v>95.46</c:v>
                </c:pt>
                <c:pt idx="2274">
                  <c:v>96.06</c:v>
                </c:pt>
                <c:pt idx="2275">
                  <c:v>96.58</c:v>
                </c:pt>
                <c:pt idx="2276">
                  <c:v>98.94</c:v>
                </c:pt>
                <c:pt idx="2277">
                  <c:v>97.45</c:v>
                </c:pt>
                <c:pt idx="2278">
                  <c:v>95.31</c:v>
                </c:pt>
                <c:pt idx="2279">
                  <c:v>98.08</c:v>
                </c:pt>
                <c:pt idx="2280">
                  <c:v>99.98</c:v>
                </c:pt>
                <c:pt idx="2281">
                  <c:v>100.31</c:v>
                </c:pt>
                <c:pt idx="2282">
                  <c:v>101.21</c:v>
                </c:pt>
                <c:pt idx="2283">
                  <c:v>101.6</c:v>
                </c:pt>
                <c:pt idx="2284">
                  <c:v>100.4</c:v>
                </c:pt>
                <c:pt idx="2285">
                  <c:v>100.55</c:v>
                </c:pt>
                <c:pt idx="2286">
                  <c:v>103.13</c:v>
                </c:pt>
                <c:pt idx="2287">
                  <c:v>103</c:v>
                </c:pt>
                <c:pt idx="2288">
                  <c:v>104.47</c:v>
                </c:pt>
                <c:pt idx="2289">
                  <c:v>105.9</c:v>
                </c:pt>
                <c:pt idx="2290">
                  <c:v>107.41</c:v>
                </c:pt>
                <c:pt idx="2291">
                  <c:v>109.93</c:v>
                </c:pt>
                <c:pt idx="2292">
                  <c:v>108.88</c:v>
                </c:pt>
                <c:pt idx="2293">
                  <c:v>109.87</c:v>
                </c:pt>
                <c:pt idx="2294">
                  <c:v>112.57</c:v>
                </c:pt>
                <c:pt idx="2295">
                  <c:v>114.05</c:v>
                </c:pt>
                <c:pt idx="2296">
                  <c:v>112.71</c:v>
                </c:pt>
                <c:pt idx="2297">
                  <c:v>109.6</c:v>
                </c:pt>
                <c:pt idx="2298">
                  <c:v>109.28</c:v>
                </c:pt>
                <c:pt idx="2299">
                  <c:v>111.51</c:v>
                </c:pt>
                <c:pt idx="2300">
                  <c:v>111.61</c:v>
                </c:pt>
                <c:pt idx="2301">
                  <c:v>110.88</c:v>
                </c:pt>
                <c:pt idx="2302">
                  <c:v>110.82</c:v>
                </c:pt>
                <c:pt idx="2303">
                  <c:v>111.79</c:v>
                </c:pt>
                <c:pt idx="2304">
                  <c:v>111.8</c:v>
                </c:pt>
                <c:pt idx="2305">
                  <c:v>111.01</c:v>
                </c:pt>
                <c:pt idx="2306">
                  <c:v>111.36</c:v>
                </c:pt>
                <c:pt idx="2307">
                  <c:v>109.41</c:v>
                </c:pt>
                <c:pt idx="2308">
                  <c:v>108.8</c:v>
                </c:pt>
                <c:pt idx="2309">
                  <c:v>110.91</c:v>
                </c:pt>
                <c:pt idx="2310">
                  <c:v>108.75</c:v>
                </c:pt>
                <c:pt idx="2311">
                  <c:v>108.76</c:v>
                </c:pt>
                <c:pt idx="2312">
                  <c:v>109.94</c:v>
                </c:pt>
                <c:pt idx="2313">
                  <c:v>109.98</c:v>
                </c:pt>
                <c:pt idx="2314">
                  <c:v>110.01</c:v>
                </c:pt>
                <c:pt idx="2315">
                  <c:v>110.41</c:v>
                </c:pt>
                <c:pt idx="2316">
                  <c:v>110.28</c:v>
                </c:pt>
                <c:pt idx="2317">
                  <c:v>110.74</c:v>
                </c:pt>
                <c:pt idx="2318">
                  <c:v>112.64</c:v>
                </c:pt>
                <c:pt idx="2319">
                  <c:v>114.53</c:v>
                </c:pt>
                <c:pt idx="2320">
                  <c:v>112.58</c:v>
                </c:pt>
                <c:pt idx="2321">
                  <c:v>113.42</c:v>
                </c:pt>
                <c:pt idx="2322">
                  <c:v>113.89</c:v>
                </c:pt>
                <c:pt idx="2323">
                  <c:v>113.58</c:v>
                </c:pt>
                <c:pt idx="2324">
                  <c:v>112.45</c:v>
                </c:pt>
                <c:pt idx="2325">
                  <c:v>112.47</c:v>
                </c:pt>
                <c:pt idx="2326">
                  <c:v>110.56</c:v>
                </c:pt>
                <c:pt idx="2327">
                  <c:v>112.59</c:v>
                </c:pt>
                <c:pt idx="2328">
                  <c:v>111.08</c:v>
                </c:pt>
                <c:pt idx="2329">
                  <c:v>114.67</c:v>
                </c:pt>
                <c:pt idx="2330">
                  <c:v>116.06</c:v>
                </c:pt>
                <c:pt idx="2331">
                  <c:v>111.87</c:v>
                </c:pt>
                <c:pt idx="2332">
                  <c:v>114.22</c:v>
                </c:pt>
                <c:pt idx="2333">
                  <c:v>113.02</c:v>
                </c:pt>
                <c:pt idx="2334">
                  <c:v>110.13</c:v>
                </c:pt>
                <c:pt idx="2335">
                  <c:v>107.58</c:v>
                </c:pt>
                <c:pt idx="2336">
                  <c:v>107.83</c:v>
                </c:pt>
                <c:pt idx="2337">
                  <c:v>107.49</c:v>
                </c:pt>
                <c:pt idx="2338">
                  <c:v>107.3</c:v>
                </c:pt>
                <c:pt idx="2339">
                  <c:v>107.63</c:v>
                </c:pt>
                <c:pt idx="2340">
                  <c:v>110.6</c:v>
                </c:pt>
                <c:pt idx="2341">
                  <c:v>113.77</c:v>
                </c:pt>
                <c:pt idx="2342">
                  <c:v>112.72</c:v>
                </c:pt>
                <c:pt idx="2343">
                  <c:v>111.88</c:v>
                </c:pt>
                <c:pt idx="2344">
                  <c:v>112.22</c:v>
                </c:pt>
                <c:pt idx="2345">
                  <c:v>110.91</c:v>
                </c:pt>
                <c:pt idx="2346">
                  <c:v>108.38</c:v>
                </c:pt>
                <c:pt idx="2347">
                  <c:v>107.77</c:v>
                </c:pt>
                <c:pt idx="2348">
                  <c:v>112.07</c:v>
                </c:pt>
                <c:pt idx="2349">
                  <c:v>109.46</c:v>
                </c:pt>
                <c:pt idx="2350">
                  <c:v>111.48</c:v>
                </c:pt>
                <c:pt idx="2351">
                  <c:v>113.18</c:v>
                </c:pt>
                <c:pt idx="2352">
                  <c:v>113.32</c:v>
                </c:pt>
                <c:pt idx="2353">
                  <c:v>112.19</c:v>
                </c:pt>
                <c:pt idx="2354">
                  <c:v>112.06</c:v>
                </c:pt>
                <c:pt idx="2355">
                  <c:v>109.78</c:v>
                </c:pt>
                <c:pt idx="2356">
                  <c:v>110.87</c:v>
                </c:pt>
                <c:pt idx="2357">
                  <c:v>115.32</c:v>
                </c:pt>
                <c:pt idx="2358">
                  <c:v>112.73</c:v>
                </c:pt>
                <c:pt idx="2359">
                  <c:v>113.08</c:v>
                </c:pt>
                <c:pt idx="2360">
                  <c:v>112.95</c:v>
                </c:pt>
                <c:pt idx="2361">
                  <c:v>114.7</c:v>
                </c:pt>
                <c:pt idx="2362">
                  <c:v>113.84</c:v>
                </c:pt>
                <c:pt idx="2363">
                  <c:v>112.88</c:v>
                </c:pt>
                <c:pt idx="2364">
                  <c:v>115.52</c:v>
                </c:pt>
                <c:pt idx="2365">
                  <c:v>115.6</c:v>
                </c:pt>
                <c:pt idx="2366">
                  <c:v>113.17</c:v>
                </c:pt>
                <c:pt idx="2367">
                  <c:v>116.77</c:v>
                </c:pt>
                <c:pt idx="2368">
                  <c:v>116.16</c:v>
                </c:pt>
                <c:pt idx="2369">
                  <c:v>116.55</c:v>
                </c:pt>
                <c:pt idx="2370">
                  <c:v>113.88</c:v>
                </c:pt>
                <c:pt idx="2371">
                  <c:v>116.28</c:v>
                </c:pt>
                <c:pt idx="2372">
                  <c:v>112.97</c:v>
                </c:pt>
                <c:pt idx="2373">
                  <c:v>112.36</c:v>
                </c:pt>
                <c:pt idx="2374">
                  <c:v>118.77</c:v>
                </c:pt>
                <c:pt idx="2375">
                  <c:v>116.71</c:v>
                </c:pt>
                <c:pt idx="2376">
                  <c:v>118.38</c:v>
                </c:pt>
                <c:pt idx="2377">
                  <c:v>116.28</c:v>
                </c:pt>
                <c:pt idx="2378">
                  <c:v>115.87</c:v>
                </c:pt>
                <c:pt idx="2379">
                  <c:v>116.29</c:v>
                </c:pt>
                <c:pt idx="2380">
                  <c:v>117.32</c:v>
                </c:pt>
                <c:pt idx="2381">
                  <c:v>118.43</c:v>
                </c:pt>
                <c:pt idx="2382">
                  <c:v>117.78</c:v>
                </c:pt>
                <c:pt idx="2383">
                  <c:v>118.28</c:v>
                </c:pt>
                <c:pt idx="2384">
                  <c:v>118.47</c:v>
                </c:pt>
                <c:pt idx="2385">
                  <c:v>118.06</c:v>
                </c:pt>
                <c:pt idx="2386">
                  <c:v>118</c:v>
                </c:pt>
                <c:pt idx="2387">
                  <c:v>118.07</c:v>
                </c:pt>
                <c:pt idx="2388">
                  <c:v>118.74</c:v>
                </c:pt>
                <c:pt idx="2389">
                  <c:v>120.04</c:v>
                </c:pt>
                <c:pt idx="2390">
                  <c:v>119.8</c:v>
                </c:pt>
                <c:pt idx="2391">
                  <c:v>118.74</c:v>
                </c:pt>
                <c:pt idx="2392">
                  <c:v>115.92</c:v>
                </c:pt>
                <c:pt idx="2393">
                  <c:v>116.68</c:v>
                </c:pt>
                <c:pt idx="2394">
                  <c:v>119.21</c:v>
                </c:pt>
                <c:pt idx="2395">
                  <c:v>121.1</c:v>
                </c:pt>
                <c:pt idx="2396">
                  <c:v>120.54</c:v>
                </c:pt>
                <c:pt idx="2397">
                  <c:v>122.5</c:v>
                </c:pt>
                <c:pt idx="2398">
                  <c:v>124</c:v>
                </c:pt>
                <c:pt idx="2399">
                  <c:v>121.18</c:v>
                </c:pt>
                <c:pt idx="2400">
                  <c:v>120.33</c:v>
                </c:pt>
                <c:pt idx="2401">
                  <c:v>120.51</c:v>
                </c:pt>
                <c:pt idx="2402">
                  <c:v>123.99</c:v>
                </c:pt>
                <c:pt idx="2403">
                  <c:v>124.84</c:v>
                </c:pt>
                <c:pt idx="2404">
                  <c:v>121.72</c:v>
                </c:pt>
                <c:pt idx="2405">
                  <c:v>121.66</c:v>
                </c:pt>
                <c:pt idx="2406">
                  <c:v>122.16</c:v>
                </c:pt>
                <c:pt idx="2407">
                  <c:v>122.06</c:v>
                </c:pt>
                <c:pt idx="2408">
                  <c:v>122.64</c:v>
                </c:pt>
                <c:pt idx="2409">
                  <c:v>125.31</c:v>
                </c:pt>
                <c:pt idx="2410">
                  <c:v>115.97</c:v>
                </c:pt>
                <c:pt idx="2411">
                  <c:v>103.53</c:v>
                </c:pt>
                <c:pt idx="2412">
                  <c:v>99.16</c:v>
                </c:pt>
                <c:pt idx="2413">
                  <c:v>103.46</c:v>
                </c:pt>
                <c:pt idx="2414">
                  <c:v>103.12</c:v>
                </c:pt>
                <c:pt idx="2415">
                  <c:v>103.19</c:v>
                </c:pt>
                <c:pt idx="2416">
                  <c:v>104.7</c:v>
                </c:pt>
                <c:pt idx="2417">
                  <c:v>103.03</c:v>
                </c:pt>
                <c:pt idx="2418">
                  <c:v>104.61</c:v>
                </c:pt>
                <c:pt idx="2419">
                  <c:v>105.98</c:v>
                </c:pt>
                <c:pt idx="2420">
                  <c:v>110.83</c:v>
                </c:pt>
                <c:pt idx="2421">
                  <c:v>111</c:v>
                </c:pt>
                <c:pt idx="2422">
                  <c:v>111.61</c:v>
                </c:pt>
                <c:pt idx="2423">
                  <c:v>109.85</c:v>
                </c:pt>
                <c:pt idx="2424">
                  <c:v>109.28</c:v>
                </c:pt>
                <c:pt idx="2425">
                  <c:v>108.47</c:v>
                </c:pt>
                <c:pt idx="2426">
                  <c:v>111.51</c:v>
                </c:pt>
                <c:pt idx="2427">
                  <c:v>111.89</c:v>
                </c:pt>
                <c:pt idx="2428">
                  <c:v>113.58</c:v>
                </c:pt>
                <c:pt idx="2429">
                  <c:v>113.39</c:v>
                </c:pt>
                <c:pt idx="2430">
                  <c:v>113.26</c:v>
                </c:pt>
                <c:pt idx="2431">
                  <c:v>115.73</c:v>
                </c:pt>
                <c:pt idx="2432">
                  <c:v>111.32</c:v>
                </c:pt>
                <c:pt idx="2433">
                  <c:v>109.53</c:v>
                </c:pt>
                <c:pt idx="2434">
                  <c:v>108.85</c:v>
                </c:pt>
                <c:pt idx="2435">
                  <c:v>108</c:v>
                </c:pt>
                <c:pt idx="2436">
                  <c:v>107.59</c:v>
                </c:pt>
                <c:pt idx="2437">
                  <c:v>106.74</c:v>
                </c:pt>
                <c:pt idx="2438">
                  <c:v>108.67</c:v>
                </c:pt>
                <c:pt idx="2439">
                  <c:v>112.37</c:v>
                </c:pt>
                <c:pt idx="2440">
                  <c:v>114.39</c:v>
                </c:pt>
                <c:pt idx="2441">
                  <c:v>117.16</c:v>
                </c:pt>
                <c:pt idx="2442">
                  <c:v>117.79</c:v>
                </c:pt>
                <c:pt idx="2443">
                  <c:v>117.55</c:v>
                </c:pt>
                <c:pt idx="2444">
                  <c:v>121.62</c:v>
                </c:pt>
                <c:pt idx="2445">
                  <c:v>124.48</c:v>
                </c:pt>
                <c:pt idx="2446">
                  <c:v>125.23</c:v>
                </c:pt>
                <c:pt idx="2447">
                  <c:v>125.13</c:v>
                </c:pt>
                <c:pt idx="2448">
                  <c:v>124.53</c:v>
                </c:pt>
                <c:pt idx="2449">
                  <c:v>125.5</c:v>
                </c:pt>
                <c:pt idx="2450">
                  <c:v>125.81</c:v>
                </c:pt>
                <c:pt idx="2451">
                  <c:v>124.91</c:v>
                </c:pt>
                <c:pt idx="2452">
                  <c:v>132.01</c:v>
                </c:pt>
                <c:pt idx="2453">
                  <c:v>132.69999999999999</c:v>
                </c:pt>
                <c:pt idx="2454">
                  <c:v>131.36000000000001</c:v>
                </c:pt>
                <c:pt idx="2455">
                  <c:v>135.33000000000001</c:v>
                </c:pt>
                <c:pt idx="2456">
                  <c:v>134.22</c:v>
                </c:pt>
                <c:pt idx="2457">
                  <c:v>136.1</c:v>
                </c:pt>
                <c:pt idx="2458">
                  <c:v>138.02000000000001</c:v>
                </c:pt>
                <c:pt idx="2459">
                  <c:v>137.91999999999999</c:v>
                </c:pt>
                <c:pt idx="2460">
                  <c:v>140.21</c:v>
                </c:pt>
                <c:pt idx="2461">
                  <c:v>141.37</c:v>
                </c:pt>
                <c:pt idx="2462">
                  <c:v>141.55000000000001</c:v>
                </c:pt>
                <c:pt idx="2463">
                  <c:v>142.85</c:v>
                </c:pt>
                <c:pt idx="2464">
                  <c:v>145.19</c:v>
                </c:pt>
                <c:pt idx="2465">
                  <c:v>145.01</c:v>
                </c:pt>
                <c:pt idx="2466">
                  <c:v>144.76</c:v>
                </c:pt>
                <c:pt idx="2467">
                  <c:v>143.94</c:v>
                </c:pt>
                <c:pt idx="2468">
                  <c:v>143.54</c:v>
                </c:pt>
                <c:pt idx="2469">
                  <c:v>146.29</c:v>
                </c:pt>
                <c:pt idx="2470">
                  <c:v>143.09</c:v>
                </c:pt>
                <c:pt idx="2471">
                  <c:v>144.84</c:v>
                </c:pt>
                <c:pt idx="2472">
                  <c:v>146.02000000000001</c:v>
                </c:pt>
                <c:pt idx="2473">
                  <c:v>145.86000000000001</c:v>
                </c:pt>
                <c:pt idx="2474">
                  <c:v>143.26</c:v>
                </c:pt>
                <c:pt idx="2475">
                  <c:v>141</c:v>
                </c:pt>
                <c:pt idx="2476">
                  <c:v>139.43</c:v>
                </c:pt>
                <c:pt idx="2477">
                  <c:v>149.27000000000001</c:v>
                </c:pt>
                <c:pt idx="2478">
                  <c:v>163.66999999999999</c:v>
                </c:pt>
                <c:pt idx="2479">
                  <c:v>159.82</c:v>
                </c:pt>
                <c:pt idx="2480">
                  <c:v>162</c:v>
                </c:pt>
                <c:pt idx="2481">
                  <c:v>166.75</c:v>
                </c:pt>
                <c:pt idx="2482">
                  <c:v>163.75</c:v>
                </c:pt>
                <c:pt idx="2483">
                  <c:v>164.34</c:v>
                </c:pt>
                <c:pt idx="2484">
                  <c:v>164.31</c:v>
                </c:pt>
                <c:pt idx="2485">
                  <c:v>163.63</c:v>
                </c:pt>
                <c:pt idx="2486">
                  <c:v>164.31</c:v>
                </c:pt>
                <c:pt idx="2487">
                  <c:v>168.25</c:v>
                </c:pt>
                <c:pt idx="2488">
                  <c:v>162.88999999999999</c:v>
                </c:pt>
                <c:pt idx="2489">
                  <c:v>165.02</c:v>
                </c:pt>
                <c:pt idx="2490">
                  <c:v>167.56</c:v>
                </c:pt>
                <c:pt idx="2491">
                  <c:v>174.7</c:v>
                </c:pt>
                <c:pt idx="2492">
                  <c:v>175.64</c:v>
                </c:pt>
                <c:pt idx="2493">
                  <c:v>173.85</c:v>
                </c:pt>
                <c:pt idx="2494">
                  <c:v>175.03</c:v>
                </c:pt>
                <c:pt idx="2495">
                  <c:v>172.34</c:v>
                </c:pt>
                <c:pt idx="2496">
                  <c:v>173</c:v>
                </c:pt>
                <c:pt idx="2497">
                  <c:v>174.73</c:v>
                </c:pt>
                <c:pt idx="2498">
                  <c:v>175.73</c:v>
                </c:pt>
                <c:pt idx="2499">
                  <c:v>177.85</c:v>
                </c:pt>
                <c:pt idx="2500">
                  <c:v>172.47</c:v>
                </c:pt>
                <c:pt idx="2501">
                  <c:v>174.71</c:v>
                </c:pt>
                <c:pt idx="2502">
                  <c:v>178.61</c:v>
                </c:pt>
                <c:pt idx="2503">
                  <c:v>176.41</c:v>
                </c:pt>
                <c:pt idx="2504">
                  <c:v>176.43</c:v>
                </c:pt>
                <c:pt idx="2505">
                  <c:v>178.15</c:v>
                </c:pt>
                <c:pt idx="2506">
                  <c:v>176.32</c:v>
                </c:pt>
                <c:pt idx="2507">
                  <c:v>167.44</c:v>
                </c:pt>
                <c:pt idx="2508">
                  <c:v>169.63</c:v>
                </c:pt>
                <c:pt idx="2509">
                  <c:v>171.03</c:v>
                </c:pt>
                <c:pt idx="2510">
                  <c:v>171.63</c:v>
                </c:pt>
                <c:pt idx="2511">
                  <c:v>174.85</c:v>
                </c:pt>
                <c:pt idx="2512">
                  <c:v>174.37</c:v>
                </c:pt>
                <c:pt idx="2513">
                  <c:v>170.28</c:v>
                </c:pt>
                <c:pt idx="2514">
                  <c:v>166.51</c:v>
                </c:pt>
                <c:pt idx="2515">
                  <c:v>165.16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78F-4BED-81A5-EF501F020A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7014784"/>
        <c:axId val="227013536"/>
      </c:lineChart>
      <c:dateAx>
        <c:axId val="22701478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27013536"/>
        <c:crosses val="autoZero"/>
        <c:auto val="1"/>
        <c:lblOffset val="100"/>
        <c:baseTimeUnit val="days"/>
      </c:dateAx>
      <c:valAx>
        <c:axId val="22701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2701478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Price vs 20-day and 50-day EMAs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'Moving Avgs'!$AY$2</c:f>
              <c:strCache>
                <c:ptCount val="1"/>
                <c:pt idx="0">
                  <c:v>Prices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'Moving Avgs'!$AX$3:$AX$504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Avgs'!$AY$3:$AY$504</c:f>
              <c:numCache>
                <c:formatCode>General</c:formatCode>
                <c:ptCount val="502"/>
                <c:pt idx="0">
                  <c:v>62.81</c:v>
                </c:pt>
                <c:pt idx="1">
                  <c:v>64.36</c:v>
                </c:pt>
                <c:pt idx="2">
                  <c:v>62.95</c:v>
                </c:pt>
                <c:pt idx="3">
                  <c:v>64.33</c:v>
                </c:pt>
                <c:pt idx="4">
                  <c:v>65.319999999999993</c:v>
                </c:pt>
                <c:pt idx="5">
                  <c:v>66.52</c:v>
                </c:pt>
                <c:pt idx="6">
                  <c:v>67.680000000000007</c:v>
                </c:pt>
                <c:pt idx="7">
                  <c:v>68.44</c:v>
                </c:pt>
                <c:pt idx="8">
                  <c:v>69.709999999999994</c:v>
                </c:pt>
                <c:pt idx="9">
                  <c:v>69.09</c:v>
                </c:pt>
                <c:pt idx="10">
                  <c:v>68.03</c:v>
                </c:pt>
                <c:pt idx="11">
                  <c:v>65.78</c:v>
                </c:pt>
                <c:pt idx="12">
                  <c:v>67.069999999999993</c:v>
                </c:pt>
                <c:pt idx="13">
                  <c:v>68.84</c:v>
                </c:pt>
                <c:pt idx="14">
                  <c:v>67.7</c:v>
                </c:pt>
                <c:pt idx="15">
                  <c:v>67.599999999999994</c:v>
                </c:pt>
                <c:pt idx="16">
                  <c:v>70.430000000000007</c:v>
                </c:pt>
                <c:pt idx="17">
                  <c:v>70.819999999999993</c:v>
                </c:pt>
                <c:pt idx="18">
                  <c:v>69.260000000000005</c:v>
                </c:pt>
                <c:pt idx="19">
                  <c:v>70.78</c:v>
                </c:pt>
                <c:pt idx="20">
                  <c:v>72.52</c:v>
                </c:pt>
                <c:pt idx="21">
                  <c:v>72.150000000000006</c:v>
                </c:pt>
                <c:pt idx="22">
                  <c:v>73.400000000000006</c:v>
                </c:pt>
                <c:pt idx="23">
                  <c:v>72.14</c:v>
                </c:pt>
                <c:pt idx="24">
                  <c:v>73.349999999999994</c:v>
                </c:pt>
                <c:pt idx="25">
                  <c:v>73.89</c:v>
                </c:pt>
                <c:pt idx="26">
                  <c:v>68.400000000000006</c:v>
                </c:pt>
                <c:pt idx="27">
                  <c:v>70.66</c:v>
                </c:pt>
                <c:pt idx="28">
                  <c:v>71.069999999999993</c:v>
                </c:pt>
                <c:pt idx="29">
                  <c:v>71.66</c:v>
                </c:pt>
                <c:pt idx="30">
                  <c:v>72.430000000000007</c:v>
                </c:pt>
                <c:pt idx="31">
                  <c:v>72.09</c:v>
                </c:pt>
                <c:pt idx="32">
                  <c:v>71.44</c:v>
                </c:pt>
                <c:pt idx="33">
                  <c:v>69.349999999999994</c:v>
                </c:pt>
                <c:pt idx="34">
                  <c:v>70.27</c:v>
                </c:pt>
                <c:pt idx="35">
                  <c:v>71.209999999999994</c:v>
                </c:pt>
                <c:pt idx="36">
                  <c:v>70.87</c:v>
                </c:pt>
                <c:pt idx="37">
                  <c:v>70.42</c:v>
                </c:pt>
                <c:pt idx="38">
                  <c:v>70.900000000000006</c:v>
                </c:pt>
                <c:pt idx="39">
                  <c:v>71.94</c:v>
                </c:pt>
                <c:pt idx="40">
                  <c:v>72.38</c:v>
                </c:pt>
                <c:pt idx="41">
                  <c:v>73.11</c:v>
                </c:pt>
                <c:pt idx="42">
                  <c:v>72.540000000000006</c:v>
                </c:pt>
                <c:pt idx="43">
                  <c:v>71.2</c:v>
                </c:pt>
                <c:pt idx="44">
                  <c:v>71.23</c:v>
                </c:pt>
                <c:pt idx="45">
                  <c:v>67.37</c:v>
                </c:pt>
                <c:pt idx="46">
                  <c:v>60.29</c:v>
                </c:pt>
                <c:pt idx="47">
                  <c:v>58.47</c:v>
                </c:pt>
                <c:pt idx="48">
                  <c:v>59.76</c:v>
                </c:pt>
                <c:pt idx="49">
                  <c:v>57.61</c:v>
                </c:pt>
                <c:pt idx="50">
                  <c:v>58.75</c:v>
                </c:pt>
                <c:pt idx="51">
                  <c:v>56.53</c:v>
                </c:pt>
                <c:pt idx="52">
                  <c:v>56.81</c:v>
                </c:pt>
                <c:pt idx="53">
                  <c:v>60.71</c:v>
                </c:pt>
                <c:pt idx="54">
                  <c:v>58.93</c:v>
                </c:pt>
                <c:pt idx="55">
                  <c:v>57.7</c:v>
                </c:pt>
                <c:pt idx="56">
                  <c:v>57.54</c:v>
                </c:pt>
                <c:pt idx="57">
                  <c:v>58.95</c:v>
                </c:pt>
                <c:pt idx="58">
                  <c:v>59.1</c:v>
                </c:pt>
                <c:pt idx="59">
                  <c:v>60.66</c:v>
                </c:pt>
                <c:pt idx="60">
                  <c:v>61.45</c:v>
                </c:pt>
                <c:pt idx="61">
                  <c:v>63.16</c:v>
                </c:pt>
                <c:pt idx="62">
                  <c:v>62.4</c:v>
                </c:pt>
                <c:pt idx="63">
                  <c:v>62.14</c:v>
                </c:pt>
                <c:pt idx="64">
                  <c:v>61.4</c:v>
                </c:pt>
                <c:pt idx="65">
                  <c:v>60.87</c:v>
                </c:pt>
                <c:pt idx="66">
                  <c:v>61.85</c:v>
                </c:pt>
                <c:pt idx="67">
                  <c:v>63.13</c:v>
                </c:pt>
                <c:pt idx="68">
                  <c:v>62.58</c:v>
                </c:pt>
                <c:pt idx="69">
                  <c:v>64.8</c:v>
                </c:pt>
                <c:pt idx="70">
                  <c:v>65.010000000000005</c:v>
                </c:pt>
                <c:pt idx="71">
                  <c:v>65.25</c:v>
                </c:pt>
                <c:pt idx="72">
                  <c:v>65.34</c:v>
                </c:pt>
                <c:pt idx="73">
                  <c:v>65.8</c:v>
                </c:pt>
                <c:pt idx="74">
                  <c:v>64.290000000000006</c:v>
                </c:pt>
                <c:pt idx="75">
                  <c:v>63.54</c:v>
                </c:pt>
                <c:pt idx="76">
                  <c:v>63.3</c:v>
                </c:pt>
                <c:pt idx="77">
                  <c:v>61.63</c:v>
                </c:pt>
                <c:pt idx="78">
                  <c:v>61.38</c:v>
                </c:pt>
                <c:pt idx="79">
                  <c:v>62.69</c:v>
                </c:pt>
                <c:pt idx="80">
                  <c:v>63.39</c:v>
                </c:pt>
                <c:pt idx="81">
                  <c:v>63.72</c:v>
                </c:pt>
                <c:pt idx="82">
                  <c:v>61.26</c:v>
                </c:pt>
                <c:pt idx="83">
                  <c:v>60.93</c:v>
                </c:pt>
                <c:pt idx="84">
                  <c:v>58.04</c:v>
                </c:pt>
                <c:pt idx="85">
                  <c:v>60.53</c:v>
                </c:pt>
                <c:pt idx="86">
                  <c:v>61.83</c:v>
                </c:pt>
                <c:pt idx="87">
                  <c:v>62.26</c:v>
                </c:pt>
                <c:pt idx="88">
                  <c:v>63.64</c:v>
                </c:pt>
                <c:pt idx="89">
                  <c:v>63.72</c:v>
                </c:pt>
                <c:pt idx="90">
                  <c:v>62.51</c:v>
                </c:pt>
                <c:pt idx="91">
                  <c:v>63.18</c:v>
                </c:pt>
                <c:pt idx="92">
                  <c:v>62.04</c:v>
                </c:pt>
                <c:pt idx="93">
                  <c:v>63.42</c:v>
                </c:pt>
                <c:pt idx="94">
                  <c:v>63.74</c:v>
                </c:pt>
                <c:pt idx="95">
                  <c:v>63.85</c:v>
                </c:pt>
                <c:pt idx="96">
                  <c:v>66</c:v>
                </c:pt>
                <c:pt idx="97">
                  <c:v>64.319999999999993</c:v>
                </c:pt>
                <c:pt idx="98">
                  <c:v>62.97</c:v>
                </c:pt>
                <c:pt idx="99">
                  <c:v>64.23</c:v>
                </c:pt>
                <c:pt idx="100">
                  <c:v>65.42</c:v>
                </c:pt>
                <c:pt idx="101">
                  <c:v>66.78</c:v>
                </c:pt>
                <c:pt idx="102">
                  <c:v>66.849999999999994</c:v>
                </c:pt>
                <c:pt idx="103">
                  <c:v>68</c:v>
                </c:pt>
                <c:pt idx="104">
                  <c:v>69.7</c:v>
                </c:pt>
                <c:pt idx="105">
                  <c:v>70.5</c:v>
                </c:pt>
                <c:pt idx="106">
                  <c:v>70.930000000000007</c:v>
                </c:pt>
                <c:pt idx="107">
                  <c:v>71.58</c:v>
                </c:pt>
                <c:pt idx="108">
                  <c:v>72.75</c:v>
                </c:pt>
                <c:pt idx="109">
                  <c:v>72.98</c:v>
                </c:pt>
                <c:pt idx="110">
                  <c:v>73.64</c:v>
                </c:pt>
                <c:pt idx="111">
                  <c:v>76.010000000000005</c:v>
                </c:pt>
                <c:pt idx="112">
                  <c:v>76.150000000000006</c:v>
                </c:pt>
                <c:pt idx="113">
                  <c:v>77.39</c:v>
                </c:pt>
                <c:pt idx="114">
                  <c:v>77.08</c:v>
                </c:pt>
                <c:pt idx="115">
                  <c:v>76.400000000000006</c:v>
                </c:pt>
                <c:pt idx="116">
                  <c:v>76.41</c:v>
                </c:pt>
                <c:pt idx="117">
                  <c:v>74.87</c:v>
                </c:pt>
                <c:pt idx="118">
                  <c:v>73</c:v>
                </c:pt>
                <c:pt idx="119">
                  <c:v>73.67</c:v>
                </c:pt>
                <c:pt idx="120">
                  <c:v>74.760000000000005</c:v>
                </c:pt>
                <c:pt idx="121">
                  <c:v>75.14</c:v>
                </c:pt>
                <c:pt idx="122">
                  <c:v>75.81</c:v>
                </c:pt>
                <c:pt idx="123">
                  <c:v>76.81</c:v>
                </c:pt>
                <c:pt idx="124">
                  <c:v>77.069999999999993</c:v>
                </c:pt>
                <c:pt idx="125">
                  <c:v>76.03</c:v>
                </c:pt>
                <c:pt idx="126">
                  <c:v>74.510000000000005</c:v>
                </c:pt>
                <c:pt idx="127">
                  <c:v>76.010000000000005</c:v>
                </c:pt>
                <c:pt idx="128">
                  <c:v>75.8</c:v>
                </c:pt>
                <c:pt idx="129">
                  <c:v>77.959999999999994</c:v>
                </c:pt>
                <c:pt idx="130">
                  <c:v>77.989999999999995</c:v>
                </c:pt>
                <c:pt idx="131">
                  <c:v>80.55</c:v>
                </c:pt>
                <c:pt idx="132">
                  <c:v>80.290000000000006</c:v>
                </c:pt>
                <c:pt idx="133">
                  <c:v>80.94</c:v>
                </c:pt>
                <c:pt idx="134">
                  <c:v>82.46</c:v>
                </c:pt>
                <c:pt idx="135">
                  <c:v>81.87</c:v>
                </c:pt>
                <c:pt idx="136">
                  <c:v>81.58</c:v>
                </c:pt>
                <c:pt idx="137">
                  <c:v>80.790000000000006</c:v>
                </c:pt>
                <c:pt idx="138">
                  <c:v>80.84</c:v>
                </c:pt>
                <c:pt idx="139">
                  <c:v>81.16</c:v>
                </c:pt>
                <c:pt idx="140">
                  <c:v>81.44</c:v>
                </c:pt>
                <c:pt idx="141">
                  <c:v>80.709999999999994</c:v>
                </c:pt>
                <c:pt idx="142">
                  <c:v>81.81</c:v>
                </c:pt>
                <c:pt idx="143">
                  <c:v>81.709999999999994</c:v>
                </c:pt>
                <c:pt idx="144">
                  <c:v>81.96</c:v>
                </c:pt>
                <c:pt idx="145">
                  <c:v>81.33</c:v>
                </c:pt>
                <c:pt idx="146">
                  <c:v>85.93</c:v>
                </c:pt>
                <c:pt idx="147">
                  <c:v>86.14</c:v>
                </c:pt>
                <c:pt idx="148">
                  <c:v>86.27</c:v>
                </c:pt>
                <c:pt idx="149">
                  <c:v>82.48</c:v>
                </c:pt>
                <c:pt idx="150">
                  <c:v>81.7</c:v>
                </c:pt>
                <c:pt idx="151">
                  <c:v>81.599999999999994</c:v>
                </c:pt>
                <c:pt idx="152">
                  <c:v>81.41</c:v>
                </c:pt>
                <c:pt idx="153">
                  <c:v>81.96</c:v>
                </c:pt>
                <c:pt idx="154">
                  <c:v>80.52</c:v>
                </c:pt>
                <c:pt idx="155">
                  <c:v>80.260000000000005</c:v>
                </c:pt>
                <c:pt idx="156">
                  <c:v>79.2</c:v>
                </c:pt>
                <c:pt idx="157">
                  <c:v>81.16</c:v>
                </c:pt>
                <c:pt idx="158">
                  <c:v>81.55</c:v>
                </c:pt>
                <c:pt idx="159">
                  <c:v>81.53</c:v>
                </c:pt>
                <c:pt idx="160">
                  <c:v>83.06</c:v>
                </c:pt>
                <c:pt idx="161">
                  <c:v>82.52</c:v>
                </c:pt>
                <c:pt idx="162">
                  <c:v>83.15</c:v>
                </c:pt>
                <c:pt idx="163">
                  <c:v>83.64</c:v>
                </c:pt>
                <c:pt idx="164">
                  <c:v>84.96</c:v>
                </c:pt>
                <c:pt idx="165">
                  <c:v>85.1</c:v>
                </c:pt>
                <c:pt idx="166">
                  <c:v>87.34</c:v>
                </c:pt>
                <c:pt idx="167">
                  <c:v>86.44</c:v>
                </c:pt>
                <c:pt idx="168">
                  <c:v>88.77</c:v>
                </c:pt>
                <c:pt idx="169">
                  <c:v>87.06</c:v>
                </c:pt>
                <c:pt idx="170">
                  <c:v>87.12</c:v>
                </c:pt>
                <c:pt idx="171">
                  <c:v>87.86</c:v>
                </c:pt>
                <c:pt idx="172">
                  <c:v>88.6</c:v>
                </c:pt>
                <c:pt idx="173">
                  <c:v>90.16</c:v>
                </c:pt>
                <c:pt idx="174">
                  <c:v>90.6</c:v>
                </c:pt>
                <c:pt idx="175">
                  <c:v>91.17</c:v>
                </c:pt>
                <c:pt idx="176">
                  <c:v>91.78</c:v>
                </c:pt>
                <c:pt idx="177">
                  <c:v>92.06</c:v>
                </c:pt>
                <c:pt idx="178">
                  <c:v>91.66</c:v>
                </c:pt>
                <c:pt idx="179">
                  <c:v>92.02</c:v>
                </c:pt>
                <c:pt idx="180">
                  <c:v>90.41</c:v>
                </c:pt>
                <c:pt idx="181">
                  <c:v>90.81</c:v>
                </c:pt>
                <c:pt idx="182">
                  <c:v>92.48</c:v>
                </c:pt>
                <c:pt idx="183">
                  <c:v>89.88</c:v>
                </c:pt>
                <c:pt idx="184">
                  <c:v>89.55</c:v>
                </c:pt>
                <c:pt idx="185">
                  <c:v>91.1</c:v>
                </c:pt>
                <c:pt idx="186">
                  <c:v>89.76</c:v>
                </c:pt>
                <c:pt idx="187">
                  <c:v>89.6</c:v>
                </c:pt>
                <c:pt idx="188">
                  <c:v>86.56</c:v>
                </c:pt>
                <c:pt idx="189">
                  <c:v>87.97</c:v>
                </c:pt>
                <c:pt idx="190">
                  <c:v>88.58</c:v>
                </c:pt>
                <c:pt idx="191">
                  <c:v>90.57</c:v>
                </c:pt>
                <c:pt idx="192">
                  <c:v>89.18</c:v>
                </c:pt>
                <c:pt idx="193">
                  <c:v>89.79</c:v>
                </c:pt>
                <c:pt idx="194">
                  <c:v>89.29</c:v>
                </c:pt>
                <c:pt idx="195">
                  <c:v>87.95</c:v>
                </c:pt>
                <c:pt idx="196">
                  <c:v>87.56</c:v>
                </c:pt>
                <c:pt idx="197">
                  <c:v>87.25</c:v>
                </c:pt>
                <c:pt idx="198">
                  <c:v>88.11</c:v>
                </c:pt>
                <c:pt idx="199">
                  <c:v>87.25</c:v>
                </c:pt>
                <c:pt idx="200">
                  <c:v>83.38</c:v>
                </c:pt>
                <c:pt idx="201">
                  <c:v>82.36</c:v>
                </c:pt>
                <c:pt idx="202">
                  <c:v>82.82</c:v>
                </c:pt>
                <c:pt idx="203">
                  <c:v>84</c:v>
                </c:pt>
                <c:pt idx="204">
                  <c:v>81.400000000000006</c:v>
                </c:pt>
                <c:pt idx="205">
                  <c:v>81.02</c:v>
                </c:pt>
                <c:pt idx="206">
                  <c:v>80.349999999999994</c:v>
                </c:pt>
                <c:pt idx="207">
                  <c:v>80.16</c:v>
                </c:pt>
                <c:pt idx="208">
                  <c:v>77.44</c:v>
                </c:pt>
                <c:pt idx="209">
                  <c:v>83.65</c:v>
                </c:pt>
                <c:pt idx="210">
                  <c:v>84.12</c:v>
                </c:pt>
                <c:pt idx="211">
                  <c:v>85.03</c:v>
                </c:pt>
                <c:pt idx="212">
                  <c:v>83.15</c:v>
                </c:pt>
                <c:pt idx="213">
                  <c:v>84.35</c:v>
                </c:pt>
                <c:pt idx="214">
                  <c:v>84.77</c:v>
                </c:pt>
                <c:pt idx="215">
                  <c:v>84.25</c:v>
                </c:pt>
                <c:pt idx="216">
                  <c:v>84.96</c:v>
                </c:pt>
                <c:pt idx="217">
                  <c:v>85.72</c:v>
                </c:pt>
                <c:pt idx="218">
                  <c:v>87.68</c:v>
                </c:pt>
                <c:pt idx="219">
                  <c:v>86.97</c:v>
                </c:pt>
                <c:pt idx="220">
                  <c:v>86.4</c:v>
                </c:pt>
                <c:pt idx="221">
                  <c:v>86.84</c:v>
                </c:pt>
                <c:pt idx="222">
                  <c:v>88.32</c:v>
                </c:pt>
                <c:pt idx="223">
                  <c:v>87.96</c:v>
                </c:pt>
                <c:pt idx="224">
                  <c:v>90.2</c:v>
                </c:pt>
                <c:pt idx="225">
                  <c:v>91.14</c:v>
                </c:pt>
                <c:pt idx="226">
                  <c:v>90.51</c:v>
                </c:pt>
                <c:pt idx="227">
                  <c:v>90.63</c:v>
                </c:pt>
                <c:pt idx="228">
                  <c:v>92.27</c:v>
                </c:pt>
                <c:pt idx="229">
                  <c:v>92</c:v>
                </c:pt>
                <c:pt idx="230">
                  <c:v>92.7</c:v>
                </c:pt>
                <c:pt idx="231">
                  <c:v>89.86</c:v>
                </c:pt>
                <c:pt idx="232">
                  <c:v>90.73</c:v>
                </c:pt>
                <c:pt idx="233">
                  <c:v>90.57</c:v>
                </c:pt>
                <c:pt idx="234">
                  <c:v>90.8</c:v>
                </c:pt>
                <c:pt idx="235">
                  <c:v>92.09</c:v>
                </c:pt>
                <c:pt idx="236">
                  <c:v>91.94</c:v>
                </c:pt>
                <c:pt idx="237">
                  <c:v>93.23</c:v>
                </c:pt>
                <c:pt idx="238">
                  <c:v>92.26</c:v>
                </c:pt>
                <c:pt idx="239">
                  <c:v>93.13</c:v>
                </c:pt>
                <c:pt idx="240">
                  <c:v>94.48</c:v>
                </c:pt>
                <c:pt idx="241">
                  <c:v>94.08</c:v>
                </c:pt>
                <c:pt idx="242">
                  <c:v>94.76</c:v>
                </c:pt>
                <c:pt idx="243">
                  <c:v>91.67</c:v>
                </c:pt>
                <c:pt idx="244">
                  <c:v>91.8</c:v>
                </c:pt>
                <c:pt idx="245">
                  <c:v>91.58</c:v>
                </c:pt>
                <c:pt idx="246">
                  <c:v>92.59</c:v>
                </c:pt>
                <c:pt idx="247">
                  <c:v>93.16</c:v>
                </c:pt>
                <c:pt idx="248">
                  <c:v>94.27</c:v>
                </c:pt>
                <c:pt idx="249">
                  <c:v>93.19</c:v>
                </c:pt>
                <c:pt idx="250">
                  <c:v>91.33</c:v>
                </c:pt>
                <c:pt idx="251">
                  <c:v>92.17</c:v>
                </c:pt>
                <c:pt idx="252">
                  <c:v>94.8</c:v>
                </c:pt>
                <c:pt idx="253">
                  <c:v>94.93</c:v>
                </c:pt>
                <c:pt idx="254">
                  <c:v>96.29</c:v>
                </c:pt>
                <c:pt idx="255">
                  <c:v>95.66</c:v>
                </c:pt>
                <c:pt idx="256">
                  <c:v>96.72</c:v>
                </c:pt>
                <c:pt idx="257">
                  <c:v>95.34</c:v>
                </c:pt>
                <c:pt idx="258">
                  <c:v>95.41</c:v>
                </c:pt>
                <c:pt idx="259">
                  <c:v>95.46</c:v>
                </c:pt>
                <c:pt idx="260">
                  <c:v>96.06</c:v>
                </c:pt>
                <c:pt idx="261">
                  <c:v>96.58</c:v>
                </c:pt>
                <c:pt idx="262">
                  <c:v>98.94</c:v>
                </c:pt>
                <c:pt idx="263">
                  <c:v>97.45</c:v>
                </c:pt>
                <c:pt idx="264">
                  <c:v>95.31</c:v>
                </c:pt>
                <c:pt idx="265">
                  <c:v>98.08</c:v>
                </c:pt>
                <c:pt idx="266">
                  <c:v>99.98</c:v>
                </c:pt>
                <c:pt idx="267">
                  <c:v>100.31</c:v>
                </c:pt>
                <c:pt idx="268">
                  <c:v>101.21</c:v>
                </c:pt>
                <c:pt idx="269">
                  <c:v>101.6</c:v>
                </c:pt>
                <c:pt idx="270">
                  <c:v>100.4</c:v>
                </c:pt>
                <c:pt idx="271">
                  <c:v>100.55</c:v>
                </c:pt>
                <c:pt idx="272">
                  <c:v>103.13</c:v>
                </c:pt>
                <c:pt idx="273">
                  <c:v>103</c:v>
                </c:pt>
                <c:pt idx="274">
                  <c:v>104.47</c:v>
                </c:pt>
                <c:pt idx="275">
                  <c:v>105.9</c:v>
                </c:pt>
                <c:pt idx="276">
                  <c:v>107.41</c:v>
                </c:pt>
                <c:pt idx="277">
                  <c:v>109.93</c:v>
                </c:pt>
                <c:pt idx="278">
                  <c:v>108.88</c:v>
                </c:pt>
                <c:pt idx="279">
                  <c:v>109.87</c:v>
                </c:pt>
                <c:pt idx="280">
                  <c:v>112.57</c:v>
                </c:pt>
                <c:pt idx="281">
                  <c:v>114.05</c:v>
                </c:pt>
                <c:pt idx="282">
                  <c:v>112.71</c:v>
                </c:pt>
                <c:pt idx="283">
                  <c:v>109.6</c:v>
                </c:pt>
                <c:pt idx="284">
                  <c:v>109.28</c:v>
                </c:pt>
                <c:pt idx="285">
                  <c:v>111.51</c:v>
                </c:pt>
                <c:pt idx="286">
                  <c:v>111.61</c:v>
                </c:pt>
                <c:pt idx="287">
                  <c:v>110.88</c:v>
                </c:pt>
                <c:pt idx="288">
                  <c:v>110.82</c:v>
                </c:pt>
                <c:pt idx="289">
                  <c:v>111.79</c:v>
                </c:pt>
                <c:pt idx="290">
                  <c:v>111.8</c:v>
                </c:pt>
                <c:pt idx="291">
                  <c:v>111.01</c:v>
                </c:pt>
                <c:pt idx="292">
                  <c:v>111.36</c:v>
                </c:pt>
                <c:pt idx="293">
                  <c:v>109.41</c:v>
                </c:pt>
                <c:pt idx="294">
                  <c:v>108.8</c:v>
                </c:pt>
                <c:pt idx="295">
                  <c:v>110.91</c:v>
                </c:pt>
                <c:pt idx="296">
                  <c:v>108.75</c:v>
                </c:pt>
                <c:pt idx="297">
                  <c:v>108.76</c:v>
                </c:pt>
                <c:pt idx="298">
                  <c:v>109.94</c:v>
                </c:pt>
                <c:pt idx="299">
                  <c:v>109.98</c:v>
                </c:pt>
                <c:pt idx="300">
                  <c:v>110.01</c:v>
                </c:pt>
                <c:pt idx="301">
                  <c:v>110.41</c:v>
                </c:pt>
                <c:pt idx="302">
                  <c:v>110.28</c:v>
                </c:pt>
                <c:pt idx="303">
                  <c:v>110.74</c:v>
                </c:pt>
                <c:pt idx="304">
                  <c:v>112.64</c:v>
                </c:pt>
                <c:pt idx="305">
                  <c:v>114.53</c:v>
                </c:pt>
                <c:pt idx="306">
                  <c:v>112.58</c:v>
                </c:pt>
                <c:pt idx="307">
                  <c:v>113.42</c:v>
                </c:pt>
                <c:pt idx="308">
                  <c:v>113.89</c:v>
                </c:pt>
                <c:pt idx="309">
                  <c:v>113.58</c:v>
                </c:pt>
                <c:pt idx="310">
                  <c:v>112.45</c:v>
                </c:pt>
                <c:pt idx="311">
                  <c:v>112.47</c:v>
                </c:pt>
                <c:pt idx="312">
                  <c:v>110.56</c:v>
                </c:pt>
                <c:pt idx="313">
                  <c:v>112.59</c:v>
                </c:pt>
                <c:pt idx="314">
                  <c:v>111.08</c:v>
                </c:pt>
                <c:pt idx="315">
                  <c:v>114.67</c:v>
                </c:pt>
                <c:pt idx="316">
                  <c:v>116.06</c:v>
                </c:pt>
                <c:pt idx="317">
                  <c:v>111.87</c:v>
                </c:pt>
                <c:pt idx="318">
                  <c:v>114.22</c:v>
                </c:pt>
                <c:pt idx="319">
                  <c:v>113.02</c:v>
                </c:pt>
                <c:pt idx="320">
                  <c:v>110.13</c:v>
                </c:pt>
                <c:pt idx="321">
                  <c:v>107.58</c:v>
                </c:pt>
                <c:pt idx="322">
                  <c:v>107.83</c:v>
                </c:pt>
                <c:pt idx="323">
                  <c:v>107.49</c:v>
                </c:pt>
                <c:pt idx="324">
                  <c:v>107.3</c:v>
                </c:pt>
                <c:pt idx="325">
                  <c:v>107.63</c:v>
                </c:pt>
                <c:pt idx="326">
                  <c:v>110.6</c:v>
                </c:pt>
                <c:pt idx="327">
                  <c:v>113.77</c:v>
                </c:pt>
                <c:pt idx="328">
                  <c:v>112.72</c:v>
                </c:pt>
                <c:pt idx="329">
                  <c:v>111.88</c:v>
                </c:pt>
                <c:pt idx="330">
                  <c:v>112.22</c:v>
                </c:pt>
                <c:pt idx="331">
                  <c:v>110.91</c:v>
                </c:pt>
                <c:pt idx="332">
                  <c:v>108.38</c:v>
                </c:pt>
                <c:pt idx="333">
                  <c:v>107.77</c:v>
                </c:pt>
                <c:pt idx="334">
                  <c:v>112.07</c:v>
                </c:pt>
                <c:pt idx="335">
                  <c:v>109.46</c:v>
                </c:pt>
                <c:pt idx="336">
                  <c:v>111.48</c:v>
                </c:pt>
                <c:pt idx="337">
                  <c:v>113.18</c:v>
                </c:pt>
                <c:pt idx="338">
                  <c:v>113.32</c:v>
                </c:pt>
                <c:pt idx="339">
                  <c:v>112.19</c:v>
                </c:pt>
                <c:pt idx="340">
                  <c:v>112.06</c:v>
                </c:pt>
                <c:pt idx="341">
                  <c:v>109.78</c:v>
                </c:pt>
                <c:pt idx="342">
                  <c:v>110.87</c:v>
                </c:pt>
                <c:pt idx="343">
                  <c:v>115.32</c:v>
                </c:pt>
                <c:pt idx="344">
                  <c:v>112.73</c:v>
                </c:pt>
                <c:pt idx="345">
                  <c:v>113.08</c:v>
                </c:pt>
                <c:pt idx="346">
                  <c:v>112.95</c:v>
                </c:pt>
                <c:pt idx="347">
                  <c:v>114.7</c:v>
                </c:pt>
                <c:pt idx="348">
                  <c:v>113.84</c:v>
                </c:pt>
                <c:pt idx="349">
                  <c:v>112.88</c:v>
                </c:pt>
                <c:pt idx="350">
                  <c:v>115.52</c:v>
                </c:pt>
                <c:pt idx="351">
                  <c:v>115.6</c:v>
                </c:pt>
                <c:pt idx="352">
                  <c:v>113.17</c:v>
                </c:pt>
                <c:pt idx="353">
                  <c:v>116.77</c:v>
                </c:pt>
                <c:pt idx="354">
                  <c:v>116.16</c:v>
                </c:pt>
                <c:pt idx="355">
                  <c:v>116.55</c:v>
                </c:pt>
                <c:pt idx="356">
                  <c:v>113.88</c:v>
                </c:pt>
                <c:pt idx="357">
                  <c:v>116.28</c:v>
                </c:pt>
                <c:pt idx="358">
                  <c:v>112.97</c:v>
                </c:pt>
                <c:pt idx="359">
                  <c:v>112.36</c:v>
                </c:pt>
                <c:pt idx="360">
                  <c:v>118.77</c:v>
                </c:pt>
                <c:pt idx="361">
                  <c:v>116.71</c:v>
                </c:pt>
                <c:pt idx="362">
                  <c:v>118.38</c:v>
                </c:pt>
                <c:pt idx="363">
                  <c:v>116.28</c:v>
                </c:pt>
                <c:pt idx="364">
                  <c:v>115.87</c:v>
                </c:pt>
                <c:pt idx="365">
                  <c:v>116.29</c:v>
                </c:pt>
                <c:pt idx="366">
                  <c:v>117.32</c:v>
                </c:pt>
                <c:pt idx="367">
                  <c:v>118.43</c:v>
                </c:pt>
                <c:pt idx="368">
                  <c:v>117.78</c:v>
                </c:pt>
                <c:pt idx="369">
                  <c:v>118.28</c:v>
                </c:pt>
                <c:pt idx="370">
                  <c:v>118.47</c:v>
                </c:pt>
                <c:pt idx="371">
                  <c:v>118.06</c:v>
                </c:pt>
                <c:pt idx="372">
                  <c:v>118</c:v>
                </c:pt>
                <c:pt idx="373">
                  <c:v>118.07</c:v>
                </c:pt>
                <c:pt idx="374">
                  <c:v>118.74</c:v>
                </c:pt>
                <c:pt idx="375">
                  <c:v>120.04</c:v>
                </c:pt>
                <c:pt idx="376">
                  <c:v>119.8</c:v>
                </c:pt>
                <c:pt idx="377">
                  <c:v>118.74</c:v>
                </c:pt>
                <c:pt idx="378">
                  <c:v>115.92</c:v>
                </c:pt>
                <c:pt idx="379">
                  <c:v>116.68</c:v>
                </c:pt>
                <c:pt idx="380">
                  <c:v>119.21</c:v>
                </c:pt>
                <c:pt idx="381">
                  <c:v>121.1</c:v>
                </c:pt>
                <c:pt idx="382">
                  <c:v>120.54</c:v>
                </c:pt>
                <c:pt idx="383">
                  <c:v>122.5</c:v>
                </c:pt>
                <c:pt idx="384">
                  <c:v>124</c:v>
                </c:pt>
                <c:pt idx="385">
                  <c:v>121.18</c:v>
                </c:pt>
                <c:pt idx="386">
                  <c:v>120.33</c:v>
                </c:pt>
                <c:pt idx="387">
                  <c:v>120.51</c:v>
                </c:pt>
                <c:pt idx="388">
                  <c:v>123.99</c:v>
                </c:pt>
                <c:pt idx="389">
                  <c:v>124.84</c:v>
                </c:pt>
                <c:pt idx="390">
                  <c:v>121.72</c:v>
                </c:pt>
                <c:pt idx="391">
                  <c:v>121.66</c:v>
                </c:pt>
                <c:pt idx="392">
                  <c:v>122.16</c:v>
                </c:pt>
                <c:pt idx="393">
                  <c:v>122.06</c:v>
                </c:pt>
                <c:pt idx="394">
                  <c:v>122.64</c:v>
                </c:pt>
                <c:pt idx="395">
                  <c:v>125.31</c:v>
                </c:pt>
                <c:pt idx="396">
                  <c:v>115.97</c:v>
                </c:pt>
                <c:pt idx="397">
                  <c:v>103.53</c:v>
                </c:pt>
                <c:pt idx="398">
                  <c:v>99.16</c:v>
                </c:pt>
                <c:pt idx="399">
                  <c:v>103.46</c:v>
                </c:pt>
                <c:pt idx="400">
                  <c:v>103.12</c:v>
                </c:pt>
                <c:pt idx="401">
                  <c:v>103.19</c:v>
                </c:pt>
                <c:pt idx="402">
                  <c:v>104.7</c:v>
                </c:pt>
                <c:pt idx="403">
                  <c:v>103.03</c:v>
                </c:pt>
                <c:pt idx="404">
                  <c:v>104.61</c:v>
                </c:pt>
                <c:pt idx="405">
                  <c:v>105.98</c:v>
                </c:pt>
                <c:pt idx="406">
                  <c:v>110.83</c:v>
                </c:pt>
                <c:pt idx="407">
                  <c:v>111</c:v>
                </c:pt>
                <c:pt idx="408">
                  <c:v>111.61</c:v>
                </c:pt>
                <c:pt idx="409">
                  <c:v>109.85</c:v>
                </c:pt>
                <c:pt idx="410">
                  <c:v>109.28</c:v>
                </c:pt>
                <c:pt idx="411">
                  <c:v>108.47</c:v>
                </c:pt>
                <c:pt idx="412">
                  <c:v>111.51</c:v>
                </c:pt>
                <c:pt idx="413">
                  <c:v>111.89</c:v>
                </c:pt>
                <c:pt idx="414">
                  <c:v>113.58</c:v>
                </c:pt>
                <c:pt idx="415">
                  <c:v>113.39</c:v>
                </c:pt>
                <c:pt idx="416">
                  <c:v>113.26</c:v>
                </c:pt>
                <c:pt idx="417">
                  <c:v>115.73</c:v>
                </c:pt>
                <c:pt idx="418">
                  <c:v>111.32</c:v>
                </c:pt>
                <c:pt idx="419">
                  <c:v>109.53</c:v>
                </c:pt>
                <c:pt idx="420">
                  <c:v>108.85</c:v>
                </c:pt>
                <c:pt idx="421">
                  <c:v>108</c:v>
                </c:pt>
                <c:pt idx="422">
                  <c:v>107.59</c:v>
                </c:pt>
                <c:pt idx="423">
                  <c:v>106.74</c:v>
                </c:pt>
                <c:pt idx="424">
                  <c:v>108.67</c:v>
                </c:pt>
                <c:pt idx="425">
                  <c:v>112.37</c:v>
                </c:pt>
                <c:pt idx="426">
                  <c:v>114.39</c:v>
                </c:pt>
                <c:pt idx="427">
                  <c:v>117.16</c:v>
                </c:pt>
                <c:pt idx="428">
                  <c:v>117.79</c:v>
                </c:pt>
                <c:pt idx="429">
                  <c:v>117.55</c:v>
                </c:pt>
                <c:pt idx="430">
                  <c:v>121.62</c:v>
                </c:pt>
                <c:pt idx="431">
                  <c:v>124.48</c:v>
                </c:pt>
                <c:pt idx="432">
                  <c:v>125.23</c:v>
                </c:pt>
                <c:pt idx="433">
                  <c:v>125.13</c:v>
                </c:pt>
                <c:pt idx="434">
                  <c:v>124.53</c:v>
                </c:pt>
                <c:pt idx="435">
                  <c:v>125.5</c:v>
                </c:pt>
                <c:pt idx="436">
                  <c:v>125.81</c:v>
                </c:pt>
                <c:pt idx="437">
                  <c:v>124.91</c:v>
                </c:pt>
                <c:pt idx="438">
                  <c:v>132.01</c:v>
                </c:pt>
                <c:pt idx="439">
                  <c:v>132.69999999999999</c:v>
                </c:pt>
                <c:pt idx="440">
                  <c:v>131.36000000000001</c:v>
                </c:pt>
                <c:pt idx="441">
                  <c:v>135.33000000000001</c:v>
                </c:pt>
                <c:pt idx="442">
                  <c:v>134.22</c:v>
                </c:pt>
                <c:pt idx="443">
                  <c:v>136.1</c:v>
                </c:pt>
                <c:pt idx="444">
                  <c:v>138.02000000000001</c:v>
                </c:pt>
                <c:pt idx="445">
                  <c:v>137.91999999999999</c:v>
                </c:pt>
                <c:pt idx="446">
                  <c:v>140.21</c:v>
                </c:pt>
                <c:pt idx="447">
                  <c:v>141.37</c:v>
                </c:pt>
                <c:pt idx="448">
                  <c:v>141.55000000000001</c:v>
                </c:pt>
                <c:pt idx="449">
                  <c:v>142.85</c:v>
                </c:pt>
                <c:pt idx="450">
                  <c:v>145.19</c:v>
                </c:pt>
                <c:pt idx="451">
                  <c:v>145.01</c:v>
                </c:pt>
                <c:pt idx="452">
                  <c:v>144.76</c:v>
                </c:pt>
                <c:pt idx="453">
                  <c:v>143.94</c:v>
                </c:pt>
                <c:pt idx="454">
                  <c:v>143.54</c:v>
                </c:pt>
                <c:pt idx="455">
                  <c:v>146.29</c:v>
                </c:pt>
                <c:pt idx="456">
                  <c:v>143.09</c:v>
                </c:pt>
                <c:pt idx="457">
                  <c:v>144.84</c:v>
                </c:pt>
                <c:pt idx="458">
                  <c:v>146.02000000000001</c:v>
                </c:pt>
                <c:pt idx="459">
                  <c:v>145.86000000000001</c:v>
                </c:pt>
                <c:pt idx="460">
                  <c:v>143.26</c:v>
                </c:pt>
                <c:pt idx="461">
                  <c:v>141</c:v>
                </c:pt>
                <c:pt idx="462">
                  <c:v>139.43</c:v>
                </c:pt>
                <c:pt idx="463">
                  <c:v>149.27000000000001</c:v>
                </c:pt>
                <c:pt idx="464">
                  <c:v>163.66999999999999</c:v>
                </c:pt>
                <c:pt idx="465">
                  <c:v>159.82</c:v>
                </c:pt>
                <c:pt idx="466">
                  <c:v>162</c:v>
                </c:pt>
                <c:pt idx="467">
                  <c:v>166.75</c:v>
                </c:pt>
                <c:pt idx="468">
                  <c:v>163.75</c:v>
                </c:pt>
                <c:pt idx="469">
                  <c:v>164.34</c:v>
                </c:pt>
                <c:pt idx="470">
                  <c:v>164.31</c:v>
                </c:pt>
                <c:pt idx="471">
                  <c:v>163.63</c:v>
                </c:pt>
                <c:pt idx="472">
                  <c:v>164.31</c:v>
                </c:pt>
                <c:pt idx="473">
                  <c:v>168.25</c:v>
                </c:pt>
                <c:pt idx="474">
                  <c:v>162.88999999999999</c:v>
                </c:pt>
                <c:pt idx="475">
                  <c:v>165.02</c:v>
                </c:pt>
                <c:pt idx="476">
                  <c:v>167.56</c:v>
                </c:pt>
                <c:pt idx="477">
                  <c:v>174.7</c:v>
                </c:pt>
                <c:pt idx="478">
                  <c:v>175.64</c:v>
                </c:pt>
                <c:pt idx="479">
                  <c:v>173.85</c:v>
                </c:pt>
                <c:pt idx="480">
                  <c:v>175.03</c:v>
                </c:pt>
                <c:pt idx="481">
                  <c:v>172.34</c:v>
                </c:pt>
                <c:pt idx="482">
                  <c:v>173</c:v>
                </c:pt>
                <c:pt idx="483">
                  <c:v>174.73</c:v>
                </c:pt>
                <c:pt idx="484">
                  <c:v>175.73</c:v>
                </c:pt>
                <c:pt idx="485">
                  <c:v>177.85</c:v>
                </c:pt>
                <c:pt idx="486">
                  <c:v>172.47</c:v>
                </c:pt>
                <c:pt idx="487">
                  <c:v>174.71</c:v>
                </c:pt>
                <c:pt idx="488">
                  <c:v>178.61</c:v>
                </c:pt>
                <c:pt idx="489">
                  <c:v>176.41</c:v>
                </c:pt>
                <c:pt idx="490">
                  <c:v>176.43</c:v>
                </c:pt>
                <c:pt idx="491">
                  <c:v>178.15</c:v>
                </c:pt>
                <c:pt idx="492">
                  <c:v>176.32</c:v>
                </c:pt>
                <c:pt idx="493">
                  <c:v>167.44</c:v>
                </c:pt>
                <c:pt idx="494">
                  <c:v>169.63</c:v>
                </c:pt>
                <c:pt idx="495">
                  <c:v>171.03</c:v>
                </c:pt>
                <c:pt idx="496">
                  <c:v>171.63</c:v>
                </c:pt>
                <c:pt idx="497">
                  <c:v>174.85</c:v>
                </c:pt>
                <c:pt idx="498">
                  <c:v>174.37</c:v>
                </c:pt>
                <c:pt idx="499">
                  <c:v>170.28</c:v>
                </c:pt>
                <c:pt idx="500">
                  <c:v>166.51</c:v>
                </c:pt>
                <c:pt idx="501">
                  <c:v>165.16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034-4FC1-8689-49EA80A6B5F6}"/>
            </c:ext>
          </c:extLst>
        </c:ser>
        <c:ser>
          <c:idx val="1"/>
          <c:order val="1"/>
          <c:tx>
            <c:strRef>
              <c:f>'Moving Avgs'!$AZ$2</c:f>
              <c:strCache>
                <c:ptCount val="1"/>
                <c:pt idx="0">
                  <c:v>EMA 20d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'Moving Avgs'!$AX$3:$AX$504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Avgs'!$AZ$3:$AZ$504</c:f>
              <c:numCache>
                <c:formatCode>General</c:formatCode>
                <c:ptCount val="502"/>
                <c:pt idx="20" formatCode="0.00">
                  <c:v>67.620952380952374</c:v>
                </c:pt>
                <c:pt idx="21" formatCode="0.00">
                  <c:v>68.052290249433099</c:v>
                </c:pt>
                <c:pt idx="22" formatCode="0.00">
                  <c:v>68.561595939963283</c:v>
                </c:pt>
                <c:pt idx="23" formatCode="0.00">
                  <c:v>68.90239632663345</c:v>
                </c:pt>
                <c:pt idx="24" formatCode="0.00">
                  <c:v>69.325977628858837</c:v>
                </c:pt>
                <c:pt idx="25" formatCode="0.00">
                  <c:v>69.760646426110384</c:v>
                </c:pt>
                <c:pt idx="26" formatCode="0.00">
                  <c:v>69.631061052195108</c:v>
                </c:pt>
                <c:pt idx="27" formatCode="0.00">
                  <c:v>69.729055237700337</c:v>
                </c:pt>
                <c:pt idx="28" formatCode="0.00">
                  <c:v>69.856764262681253</c:v>
                </c:pt>
                <c:pt idx="29" formatCode="0.00">
                  <c:v>70.028500999568749</c:v>
                </c:pt>
                <c:pt idx="30" formatCode="0.00">
                  <c:v>70.257215190086015</c:v>
                </c:pt>
                <c:pt idx="31" formatCode="0.00">
                  <c:v>70.431766124363534</c:v>
                </c:pt>
                <c:pt idx="32" formatCode="0.00">
                  <c:v>70.527788398233668</c:v>
                </c:pt>
                <c:pt idx="33" formatCode="0.00">
                  <c:v>70.415618074592359</c:v>
                </c:pt>
                <c:pt idx="34" formatCode="0.00">
                  <c:v>70.40174968653595</c:v>
                </c:pt>
                <c:pt idx="35" formatCode="0.00">
                  <c:v>70.478725906865861</c:v>
                </c:pt>
                <c:pt idx="36" formatCode="0.00">
                  <c:v>70.515990106211973</c:v>
                </c:pt>
                <c:pt idx="37" formatCode="0.00">
                  <c:v>70.50684819133464</c:v>
                </c:pt>
                <c:pt idx="38" formatCode="0.00">
                  <c:v>70.544291220731338</c:v>
                </c:pt>
                <c:pt idx="39" formatCode="0.00">
                  <c:v>70.677215866375974</c:v>
                </c:pt>
                <c:pt idx="40" formatCode="0.00">
                  <c:v>70.839385783863975</c:v>
                </c:pt>
                <c:pt idx="41" formatCode="0.00">
                  <c:v>71.055634756829321</c:v>
                </c:pt>
                <c:pt idx="42" formatCode="0.00">
                  <c:v>71.197002875226531</c:v>
                </c:pt>
                <c:pt idx="43" formatCode="0.00">
                  <c:v>71.197288315681149</c:v>
                </c:pt>
                <c:pt idx="44" formatCode="0.00">
                  <c:v>71.200403714187701</c:v>
                </c:pt>
                <c:pt idx="45" formatCode="0.00">
                  <c:v>70.835603360455536</c:v>
                </c:pt>
                <c:pt idx="46" formatCode="0.00">
                  <c:v>69.831260183269293</c:v>
                </c:pt>
                <c:pt idx="47" formatCode="0.00">
                  <c:v>68.749235403910319</c:v>
                </c:pt>
                <c:pt idx="48" formatCode="0.00">
                  <c:v>67.893117746395049</c:v>
                </c:pt>
                <c:pt idx="49" formatCode="0.00">
                  <c:v>66.913773199119333</c:v>
                </c:pt>
                <c:pt idx="50" formatCode="0.00">
                  <c:v>66.136270989679389</c:v>
                </c:pt>
                <c:pt idx="51" formatCode="0.00">
                  <c:v>65.221388038281347</c:v>
                </c:pt>
                <c:pt idx="52" formatCode="0.00">
                  <c:v>64.420303463206935</c:v>
                </c:pt>
                <c:pt idx="53" formatCode="0.00">
                  <c:v>64.066941228615789</c:v>
                </c:pt>
                <c:pt idx="54" formatCode="0.00">
                  <c:v>63.577708730652382</c:v>
                </c:pt>
                <c:pt idx="55" formatCode="0.00">
                  <c:v>63.017926946780726</c:v>
                </c:pt>
                <c:pt idx="56" formatCode="0.00">
                  <c:v>62.496219618515894</c:v>
                </c:pt>
                <c:pt idx="57" formatCode="0.00">
                  <c:v>62.158484416752479</c:v>
                </c:pt>
                <c:pt idx="58" formatCode="0.00">
                  <c:v>61.867200186585578</c:v>
                </c:pt>
                <c:pt idx="59" formatCode="0.00">
                  <c:v>61.752228740244092</c:v>
                </c:pt>
                <c:pt idx="60" formatCode="0.00">
                  <c:v>61.723445050697038</c:v>
                </c:pt>
                <c:pt idx="61" formatCode="0.00">
                  <c:v>61.86025980777351</c:v>
                </c:pt>
                <c:pt idx="62" formatCode="0.00">
                  <c:v>61.911663635604604</c:v>
                </c:pt>
                <c:pt idx="63" formatCode="0.00">
                  <c:v>61.933409956023219</c:v>
                </c:pt>
                <c:pt idx="64" formatCode="0.00">
                  <c:v>61.882609007830531</c:v>
                </c:pt>
                <c:pt idx="65" formatCode="0.00">
                  <c:v>61.786170054703817</c:v>
                </c:pt>
                <c:pt idx="66" formatCode="0.00">
                  <c:v>61.792249097112979</c:v>
                </c:pt>
                <c:pt idx="67" formatCode="0.00">
                  <c:v>61.919653945006978</c:v>
                </c:pt>
                <c:pt idx="68" formatCode="0.00">
                  <c:v>61.982544045482506</c:v>
                </c:pt>
                <c:pt idx="69" formatCode="0.00">
                  <c:v>62.250873184007979</c:v>
                </c:pt>
                <c:pt idx="70" formatCode="0.00">
                  <c:v>62.513647166483409</c:v>
                </c:pt>
                <c:pt idx="71" formatCode="0.00">
                  <c:v>62.774252198246899</c:v>
                </c:pt>
                <c:pt idx="72" formatCode="0.00">
                  <c:v>63.018609131747198</c:v>
                </c:pt>
                <c:pt idx="73" formatCode="0.00">
                  <c:v>63.283503500152229</c:v>
                </c:pt>
                <c:pt idx="74" formatCode="0.00">
                  <c:v>63.379360309661543</c:v>
                </c:pt>
                <c:pt idx="75" formatCode="0.00">
                  <c:v>63.394659327789014</c:v>
                </c:pt>
                <c:pt idx="76" formatCode="0.00">
                  <c:v>63.385644153713869</c:v>
                </c:pt>
                <c:pt idx="77" formatCode="0.00">
                  <c:v>63.218439948598267</c:v>
                </c:pt>
                <c:pt idx="78" formatCode="0.00">
                  <c:v>63.043350429684146</c:v>
                </c:pt>
                <c:pt idx="79" formatCode="0.00">
                  <c:v>63.009698007809469</c:v>
                </c:pt>
                <c:pt idx="80" formatCode="0.00">
                  <c:v>63.045917245160943</c:v>
                </c:pt>
                <c:pt idx="81" formatCode="0.00">
                  <c:v>63.110115602764665</c:v>
                </c:pt>
                <c:pt idx="82" formatCode="0.00">
                  <c:v>62.933914116787079</c:v>
                </c:pt>
                <c:pt idx="83" formatCode="0.00">
                  <c:v>62.743065153283545</c:v>
                </c:pt>
                <c:pt idx="84" formatCode="0.00">
                  <c:v>62.29515418630416</c:v>
                </c:pt>
                <c:pt idx="85" formatCode="0.00">
                  <c:v>62.127044263799</c:v>
                </c:pt>
                <c:pt idx="86" formatCode="0.00">
                  <c:v>62.098754333913377</c:v>
                </c:pt>
                <c:pt idx="87" formatCode="0.00">
                  <c:v>62.114111064016861</c:v>
                </c:pt>
                <c:pt idx="88" formatCode="0.00">
                  <c:v>62.259433819824778</c:v>
                </c:pt>
                <c:pt idx="89" formatCode="0.00">
                  <c:v>62.398535360793851</c:v>
                </c:pt>
                <c:pt idx="90" formatCode="0.00">
                  <c:v>62.409151040718243</c:v>
                </c:pt>
                <c:pt idx="91" formatCode="0.00">
                  <c:v>62.482565227316506</c:v>
                </c:pt>
                <c:pt idx="92" formatCode="0.00">
                  <c:v>62.440416158048265</c:v>
                </c:pt>
                <c:pt idx="93" formatCode="0.00">
                  <c:v>62.533709857281764</c:v>
                </c:pt>
                <c:pt idx="94" formatCode="0.00">
                  <c:v>62.648594632778739</c:v>
                </c:pt>
                <c:pt idx="95" formatCode="0.00">
                  <c:v>62.763014191561716</c:v>
                </c:pt>
                <c:pt idx="96" formatCode="0.00">
                  <c:v>63.071298554270122</c:v>
                </c:pt>
                <c:pt idx="97" formatCode="0.00">
                  <c:v>63.190222501482495</c:v>
                </c:pt>
                <c:pt idx="98" formatCode="0.00">
                  <c:v>63.169248929912733</c:v>
                </c:pt>
                <c:pt idx="99" formatCode="0.00">
                  <c:v>63.270272841349616</c:v>
                </c:pt>
                <c:pt idx="100" formatCode="0.00">
                  <c:v>63.475008761221083</c:v>
                </c:pt>
                <c:pt idx="101" formatCode="0.00">
                  <c:v>63.789769831580983</c:v>
                </c:pt>
                <c:pt idx="102" formatCode="0.00">
                  <c:v>64.081220323811365</c:v>
                </c:pt>
                <c:pt idx="103" formatCode="0.00">
                  <c:v>64.454437435829334</c:v>
                </c:pt>
                <c:pt idx="104" formatCode="0.00">
                  <c:v>64.9540148228932</c:v>
                </c:pt>
                <c:pt idx="105" formatCode="0.00">
                  <c:v>65.482203887379555</c:v>
                </c:pt>
                <c:pt idx="106" formatCode="0.00">
                  <c:v>66.00104161239102</c:v>
                </c:pt>
                <c:pt idx="107" formatCode="0.00">
                  <c:v>66.532370982639492</c:v>
                </c:pt>
                <c:pt idx="108" formatCode="0.00">
                  <c:v>67.12452612715002</c:v>
                </c:pt>
                <c:pt idx="109" formatCode="0.00">
                  <c:v>67.682190305516684</c:v>
                </c:pt>
                <c:pt idx="110" formatCode="0.00">
                  <c:v>68.249600752610334</c:v>
                </c:pt>
                <c:pt idx="111" formatCode="0.00">
                  <c:v>68.988686395218878</c:v>
                </c:pt>
                <c:pt idx="112" formatCode="0.00">
                  <c:v>69.670716262340889</c:v>
                </c:pt>
                <c:pt idx="113" formatCode="0.00">
                  <c:v>70.40588614211795</c:v>
                </c:pt>
                <c:pt idx="114" formatCode="0.00">
                  <c:v>71.041516033344806</c:v>
                </c:pt>
                <c:pt idx="115" formatCode="0.00">
                  <c:v>71.551847839692925</c:v>
                </c:pt>
                <c:pt idx="116" formatCode="0.00">
                  <c:v>72.014528997817422</c:v>
                </c:pt>
                <c:pt idx="117" formatCode="0.00">
                  <c:v>72.286478617072902</c:v>
                </c:pt>
                <c:pt idx="118" formatCode="0.00">
                  <c:v>72.354433034494534</c:v>
                </c:pt>
                <c:pt idx="119" formatCode="0.00">
                  <c:v>72.479725126447434</c:v>
                </c:pt>
                <c:pt idx="120" formatCode="0.00">
                  <c:v>72.696894162023881</c:v>
                </c:pt>
                <c:pt idx="121" formatCode="0.00">
                  <c:v>72.929570908497794</c:v>
                </c:pt>
                <c:pt idx="122" formatCode="0.00">
                  <c:v>73.203897488640862</c:v>
                </c:pt>
                <c:pt idx="123" formatCode="0.00">
                  <c:v>73.547335823056031</c:v>
                </c:pt>
                <c:pt idx="124" formatCode="0.00">
                  <c:v>73.882827649431647</c:v>
                </c:pt>
                <c:pt idx="125" formatCode="0.00">
                  <c:v>74.087320254247686</c:v>
                </c:pt>
                <c:pt idx="126" formatCode="0.00">
                  <c:v>74.127575468128853</c:v>
                </c:pt>
                <c:pt idx="127" formatCode="0.00">
                  <c:v>74.306853994973736</c:v>
                </c:pt>
                <c:pt idx="128" formatCode="0.00">
                  <c:v>74.449058376404807</c:v>
                </c:pt>
                <c:pt idx="129" formatCode="0.00">
                  <c:v>74.783433769128166</c:v>
                </c:pt>
                <c:pt idx="130" formatCode="0.00">
                  <c:v>75.088821029211203</c:v>
                </c:pt>
                <c:pt idx="131" formatCode="0.00">
                  <c:v>75.608933312143478</c:v>
                </c:pt>
                <c:pt idx="132" formatCode="0.00">
                  <c:v>76.054749187177421</c:v>
                </c:pt>
                <c:pt idx="133" formatCode="0.00">
                  <c:v>76.520011169351008</c:v>
                </c:pt>
                <c:pt idx="134" formatCode="0.00">
                  <c:v>77.085724391317584</c:v>
                </c:pt>
                <c:pt idx="135" formatCode="0.00">
                  <c:v>77.541369687382584</c:v>
                </c:pt>
                <c:pt idx="136" formatCode="0.00">
                  <c:v>77.926001145727099</c:v>
                </c:pt>
                <c:pt idx="137" formatCode="0.00">
                  <c:v>78.198762941372138</c:v>
                </c:pt>
                <c:pt idx="138" formatCode="0.00">
                  <c:v>78.45030932790813</c:v>
                </c:pt>
                <c:pt idx="139" formatCode="0.00">
                  <c:v>78.708375106202595</c:v>
                </c:pt>
                <c:pt idx="140" formatCode="0.00">
                  <c:v>78.96852985799282</c:v>
                </c:pt>
                <c:pt idx="141" formatCode="0.00">
                  <c:v>79.134384157231594</c:v>
                </c:pt>
                <c:pt idx="142" formatCode="0.00">
                  <c:v>79.389204713685729</c:v>
                </c:pt>
                <c:pt idx="143" formatCode="0.00">
                  <c:v>79.610232836191841</c:v>
                </c:pt>
                <c:pt idx="144" formatCode="0.00">
                  <c:v>79.834020185125951</c:v>
                </c:pt>
                <c:pt idx="145" formatCode="0.00">
                  <c:v>79.976494453209199</c:v>
                </c:pt>
                <c:pt idx="146" formatCode="0.00">
                  <c:v>80.543494981474993</c:v>
                </c:pt>
                <c:pt idx="147" formatCode="0.00">
                  <c:v>81.076495459429751</c:v>
                </c:pt>
                <c:pt idx="148" formatCode="0.00">
                  <c:v>81.571114939484062</c:v>
                </c:pt>
                <c:pt idx="149" formatCode="0.00">
                  <c:v>81.657675421437958</c:v>
                </c:pt>
                <c:pt idx="150" formatCode="0.00">
                  <c:v>81.661706333681963</c:v>
                </c:pt>
                <c:pt idx="151" formatCode="0.00">
                  <c:v>81.655829539997967</c:v>
                </c:pt>
                <c:pt idx="152" formatCode="0.00">
                  <c:v>81.632417202855308</c:v>
                </c:pt>
                <c:pt idx="153" formatCode="0.00">
                  <c:v>81.66361556448814</c:v>
                </c:pt>
                <c:pt idx="154" formatCode="0.00">
                  <c:v>81.554699796441653</c:v>
                </c:pt>
                <c:pt idx="155" formatCode="0.00">
                  <c:v>81.431395053923396</c:v>
                </c:pt>
                <c:pt idx="156" formatCode="0.00">
                  <c:v>81.218881239264022</c:v>
                </c:pt>
                <c:pt idx="157" formatCode="0.00">
                  <c:v>81.213273502191257</c:v>
                </c:pt>
                <c:pt idx="158" formatCode="0.00">
                  <c:v>81.245342692458749</c:v>
                </c:pt>
                <c:pt idx="159" formatCode="0.00">
                  <c:v>81.272452912224594</c:v>
                </c:pt>
                <c:pt idx="160" formatCode="0.00">
                  <c:v>81.442695492012732</c:v>
                </c:pt>
                <c:pt idx="161" formatCode="0.00">
                  <c:v>81.545295921344845</c:v>
                </c:pt>
                <c:pt idx="162" formatCode="0.00">
                  <c:v>81.698124881216771</c:v>
                </c:pt>
                <c:pt idx="163" formatCode="0.00">
                  <c:v>81.88306536871994</c:v>
                </c:pt>
                <c:pt idx="164" formatCode="0.00">
                  <c:v>82.176106762175181</c:v>
                </c:pt>
                <c:pt idx="165" formatCode="0.00">
                  <c:v>82.45457278482516</c:v>
                </c:pt>
                <c:pt idx="166" formatCode="0.00">
                  <c:v>82.919851567222764</c:v>
                </c:pt>
                <c:pt idx="167" formatCode="0.00">
                  <c:v>83.255103798915826</c:v>
                </c:pt>
                <c:pt idx="168" formatCode="0.00">
                  <c:v>83.780332008542899</c:v>
                </c:pt>
                <c:pt idx="169" formatCode="0.00">
                  <c:v>84.092681341062615</c:v>
                </c:pt>
                <c:pt idx="170" formatCode="0.00">
                  <c:v>84.380997403818554</c:v>
                </c:pt>
                <c:pt idx="171" formatCode="0.00">
                  <c:v>84.712330984407259</c:v>
                </c:pt>
                <c:pt idx="172" formatCode="0.00">
                  <c:v>85.082585176368468</c:v>
                </c:pt>
                <c:pt idx="173" formatCode="0.00">
                  <c:v>85.566148492904802</c:v>
                </c:pt>
                <c:pt idx="174" formatCode="0.00">
                  <c:v>86.045562922151973</c:v>
                </c:pt>
                <c:pt idx="175" formatCode="0.00">
                  <c:v>86.533604548613695</c:v>
                </c:pt>
                <c:pt idx="176" formatCode="0.00">
                  <c:v>87.033261258269533</c:v>
                </c:pt>
                <c:pt idx="177" formatCode="0.00">
                  <c:v>87.511998281291483</c:v>
                </c:pt>
                <c:pt idx="178" formatCode="0.00">
                  <c:v>87.907046064025636</c:v>
                </c:pt>
                <c:pt idx="179" formatCode="0.00">
                  <c:v>88.298755962689867</c:v>
                </c:pt>
                <c:pt idx="180" formatCode="0.00">
                  <c:v>88.499826823386073</c:v>
                </c:pt>
                <c:pt idx="181" formatCode="0.00">
                  <c:v>88.719843316396918</c:v>
                </c:pt>
                <c:pt idx="182" formatCode="0.00">
                  <c:v>89.077953476740063</c:v>
                </c:pt>
                <c:pt idx="183" formatCode="0.00">
                  <c:v>89.154338859907682</c:v>
                </c:pt>
                <c:pt idx="184" formatCode="0.00">
                  <c:v>89.192020873249803</c:v>
                </c:pt>
                <c:pt idx="185" formatCode="0.00">
                  <c:v>89.373733171035525</c:v>
                </c:pt>
                <c:pt idx="186" formatCode="0.00">
                  <c:v>89.410520488079754</c:v>
                </c:pt>
                <c:pt idx="187" formatCode="0.00">
                  <c:v>89.428566155881683</c:v>
                </c:pt>
                <c:pt idx="188" formatCode="0.00">
                  <c:v>89.155369379131059</c:v>
                </c:pt>
                <c:pt idx="189" formatCode="0.00">
                  <c:v>89.042477057309057</c:v>
                </c:pt>
                <c:pt idx="190" formatCode="0.00">
                  <c:v>88.998431623279629</c:v>
                </c:pt>
                <c:pt idx="191" formatCode="0.00">
                  <c:v>89.148104802014899</c:v>
                </c:pt>
                <c:pt idx="192" formatCode="0.00">
                  <c:v>89.151142439918246</c:v>
                </c:pt>
                <c:pt idx="193" formatCode="0.00">
                  <c:v>89.211986017068895</c:v>
                </c:pt>
                <c:pt idx="194" formatCode="0.00">
                  <c:v>89.219415920205194</c:v>
                </c:pt>
                <c:pt idx="195" formatCode="0.00">
                  <c:v>89.09851916589993</c:v>
                </c:pt>
                <c:pt idx="196" formatCode="0.00">
                  <c:v>88.951993531052324</c:v>
                </c:pt>
                <c:pt idx="197" formatCode="0.00">
                  <c:v>88.789898909047338</c:v>
                </c:pt>
                <c:pt idx="198" formatCode="0.00">
                  <c:v>88.725146631995216</c:v>
                </c:pt>
                <c:pt idx="199" formatCode="0.00">
                  <c:v>88.584656476567105</c:v>
                </c:pt>
                <c:pt idx="200" formatCode="0.00">
                  <c:v>88.088974907370243</c:v>
                </c:pt>
                <c:pt idx="201" formatCode="0.00">
                  <c:v>87.543358249525454</c:v>
                </c:pt>
                <c:pt idx="202" formatCode="0.00">
                  <c:v>87.093514606713498</c:v>
                </c:pt>
                <c:pt idx="203" formatCode="0.00">
                  <c:v>86.798894167978887</c:v>
                </c:pt>
                <c:pt idx="204" formatCode="0.00">
                  <c:v>86.284713771028507</c:v>
                </c:pt>
                <c:pt idx="205" formatCode="0.00">
                  <c:v>85.783312459501985</c:v>
                </c:pt>
                <c:pt idx="206" formatCode="0.00">
                  <c:v>85.265854130025602</c:v>
                </c:pt>
                <c:pt idx="207" formatCode="0.00">
                  <c:v>84.779582308118393</c:v>
                </c:pt>
                <c:pt idx="208" formatCode="0.00">
                  <c:v>84.080574469249967</c:v>
                </c:pt>
                <c:pt idx="209" formatCode="0.00">
                  <c:v>84.039567376940454</c:v>
                </c:pt>
                <c:pt idx="210" formatCode="0.00">
                  <c:v>84.047227626755642</c:v>
                </c:pt>
                <c:pt idx="211" formatCode="0.00">
                  <c:v>84.140824995636066</c:v>
                </c:pt>
                <c:pt idx="212" formatCode="0.00">
                  <c:v>84.046460710337399</c:v>
                </c:pt>
                <c:pt idx="213" formatCode="0.00">
                  <c:v>84.075369214114787</c:v>
                </c:pt>
                <c:pt idx="214" formatCode="0.00">
                  <c:v>84.141524527056234</c:v>
                </c:pt>
                <c:pt idx="215" formatCode="0.00">
                  <c:v>84.151855524479444</c:v>
                </c:pt>
                <c:pt idx="216" formatCode="0.00">
                  <c:v>84.228821665005199</c:v>
                </c:pt>
                <c:pt idx="217" formatCode="0.00">
                  <c:v>84.37083864929042</c:v>
                </c:pt>
                <c:pt idx="218" formatCode="0.00">
                  <c:v>84.685996873167525</c:v>
                </c:pt>
                <c:pt idx="219" formatCode="0.00">
                  <c:v>84.903520980484899</c:v>
                </c:pt>
                <c:pt idx="220" formatCode="0.00">
                  <c:v>85.046042791867293</c:v>
                </c:pt>
                <c:pt idx="221" formatCode="0.00">
                  <c:v>85.216895859308508</c:v>
                </c:pt>
                <c:pt idx="222" formatCode="0.00">
                  <c:v>85.51242958699342</c:v>
                </c:pt>
                <c:pt idx="223" formatCode="0.00">
                  <c:v>85.745531531089284</c:v>
                </c:pt>
                <c:pt idx="224" formatCode="0.00">
                  <c:v>86.169766623366499</c:v>
                </c:pt>
                <c:pt idx="225" formatCode="0.00">
                  <c:v>86.643122183045875</c:v>
                </c:pt>
                <c:pt idx="226" formatCode="0.00">
                  <c:v>87.011396260851029</c:v>
                </c:pt>
                <c:pt idx="227" formatCode="0.00">
                  <c:v>87.356025188389026</c:v>
                </c:pt>
                <c:pt idx="228" formatCode="0.00">
                  <c:v>87.824022789494833</c:v>
                </c:pt>
                <c:pt idx="229" formatCode="0.00">
                  <c:v>88.221734904781044</c:v>
                </c:pt>
                <c:pt idx="230" formatCode="0.00">
                  <c:v>88.648236342420944</c:v>
                </c:pt>
                <c:pt idx="231" formatCode="0.00">
                  <c:v>88.76364240504752</c:v>
                </c:pt>
                <c:pt idx="232" formatCode="0.00">
                  <c:v>88.950914556947765</c:v>
                </c:pt>
                <c:pt idx="233" formatCode="0.00">
                  <c:v>89.105113170571784</c:v>
                </c:pt>
                <c:pt idx="234" formatCode="0.00">
                  <c:v>89.266530963850656</c:v>
                </c:pt>
                <c:pt idx="235" formatCode="0.00">
                  <c:v>89.53543277681726</c:v>
                </c:pt>
                <c:pt idx="236" formatCode="0.00">
                  <c:v>89.764439179025146</c:v>
                </c:pt>
                <c:pt idx="237" formatCode="0.00">
                  <c:v>90.094492590546565</c:v>
                </c:pt>
                <c:pt idx="238" formatCode="0.00">
                  <c:v>90.300731391446888</c:v>
                </c:pt>
                <c:pt idx="239" formatCode="0.00">
                  <c:v>90.570185544642428</c:v>
                </c:pt>
                <c:pt idx="240" formatCode="0.00">
                  <c:v>90.942548826105053</c:v>
                </c:pt>
                <c:pt idx="241" formatCode="0.00">
                  <c:v>91.241353699809324</c:v>
                </c:pt>
                <c:pt idx="242" formatCode="0.00">
                  <c:v>91.576462871256055</c:v>
                </c:pt>
                <c:pt idx="243" formatCode="0.00">
                  <c:v>91.585371169231678</c:v>
                </c:pt>
                <c:pt idx="244" formatCode="0.00">
                  <c:v>91.605812010257239</c:v>
                </c:pt>
                <c:pt idx="245" formatCode="0.00">
                  <c:v>91.603353723566073</c:v>
                </c:pt>
                <c:pt idx="246" formatCode="0.00">
                  <c:v>91.697320035607405</c:v>
                </c:pt>
                <c:pt idx="247" formatCode="0.00">
                  <c:v>91.836622889359077</c:v>
                </c:pt>
                <c:pt idx="248" formatCode="0.00">
                  <c:v>92.068373090372503</c:v>
                </c:pt>
                <c:pt idx="249" formatCode="0.00">
                  <c:v>92.175194700813208</c:v>
                </c:pt>
                <c:pt idx="250" formatCode="0.00">
                  <c:v>92.09469996740242</c:v>
                </c:pt>
                <c:pt idx="251" formatCode="0.00">
                  <c:v>92.101871399078377</c:v>
                </c:pt>
                <c:pt idx="252" formatCode="0.00">
                  <c:v>92.358836027737581</c:v>
                </c:pt>
                <c:pt idx="253" formatCode="0.00">
                  <c:v>92.60370878700067</c:v>
                </c:pt>
                <c:pt idx="254" formatCode="0.00">
                  <c:v>92.954784140619651</c:v>
                </c:pt>
                <c:pt idx="255" formatCode="0.00">
                  <c:v>93.212423746274922</c:v>
                </c:pt>
                <c:pt idx="256" formatCode="0.00">
                  <c:v>93.546478627582076</c:v>
                </c:pt>
                <c:pt idx="257" formatCode="0.00">
                  <c:v>93.717290186859969</c:v>
                </c:pt>
                <c:pt idx="258" formatCode="0.00">
                  <c:v>93.878500645254263</c:v>
                </c:pt>
                <c:pt idx="259" formatCode="0.00">
                  <c:v>94.029119631420514</c:v>
                </c:pt>
                <c:pt idx="260" formatCode="0.00">
                  <c:v>94.222536809380472</c:v>
                </c:pt>
                <c:pt idx="261" formatCode="0.00">
                  <c:v>94.447057113249002</c:v>
                </c:pt>
                <c:pt idx="262" formatCode="0.00">
                  <c:v>94.874956435796719</c:v>
                </c:pt>
                <c:pt idx="263" formatCode="0.00">
                  <c:v>95.120198680006567</c:v>
                </c:pt>
                <c:pt idx="264" formatCode="0.00">
                  <c:v>95.138274996196415</c:v>
                </c:pt>
                <c:pt idx="265" formatCode="0.00">
                  <c:v>95.418439282272942</c:v>
                </c:pt>
                <c:pt idx="266" formatCode="0.00">
                  <c:v>95.852873636342196</c:v>
                </c:pt>
                <c:pt idx="267" formatCode="0.00">
                  <c:v>96.277361861452462</c:v>
                </c:pt>
                <c:pt idx="268" formatCode="0.00">
                  <c:v>96.747136922266506</c:v>
                </c:pt>
                <c:pt idx="269" formatCode="0.00">
                  <c:v>97.209314358241116</c:v>
                </c:pt>
                <c:pt idx="270" formatCode="0.00">
                  <c:v>97.513189181265773</c:v>
                </c:pt>
                <c:pt idx="271" formatCode="0.00">
                  <c:v>97.802409259240463</c:v>
                </c:pt>
                <c:pt idx="272" formatCode="0.00">
                  <c:v>98.309798853598508</c:v>
                </c:pt>
                <c:pt idx="273" formatCode="0.00">
                  <c:v>98.756484677065316</c:v>
                </c:pt>
                <c:pt idx="274" formatCode="0.00">
                  <c:v>99.300628993535284</c:v>
                </c:pt>
                <c:pt idx="275" formatCode="0.00">
                  <c:v>99.929140517960505</c:v>
                </c:pt>
                <c:pt idx="276" formatCode="0.00">
                  <c:v>100.64160332577379</c:v>
                </c:pt>
                <c:pt idx="277" formatCode="0.00">
                  <c:v>101.52621253284295</c:v>
                </c:pt>
                <c:pt idx="278" formatCode="0.00">
                  <c:v>102.22657324400076</c:v>
                </c:pt>
                <c:pt idx="279" formatCode="0.00">
                  <c:v>102.95451864933403</c:v>
                </c:pt>
                <c:pt idx="280" formatCode="0.00">
                  <c:v>103.87027877796889</c:v>
                </c:pt>
                <c:pt idx="281" formatCode="0.00">
                  <c:v>104.83977603720996</c:v>
                </c:pt>
                <c:pt idx="282" formatCode="0.00">
                  <c:v>105.5893211765233</c:v>
                </c:pt>
                <c:pt idx="283" formatCode="0.00">
                  <c:v>105.97129058828298</c:v>
                </c:pt>
                <c:pt idx="284" formatCode="0.00">
                  <c:v>106.28640577035128</c:v>
                </c:pt>
                <c:pt idx="285" formatCode="0.00">
                  <c:v>106.78389093507974</c:v>
                </c:pt>
                <c:pt idx="286" formatCode="0.00">
                  <c:v>107.24352036983404</c:v>
                </c:pt>
                <c:pt idx="287" formatCode="0.00">
                  <c:v>107.58985176318319</c:v>
                </c:pt>
                <c:pt idx="288" formatCode="0.00">
                  <c:v>107.89748492859431</c:v>
                </c:pt>
                <c:pt idx="289" formatCode="0.00">
                  <c:v>108.26820064968057</c:v>
                </c:pt>
                <c:pt idx="290" formatCode="0.00">
                  <c:v>108.60456249256814</c:v>
                </c:pt>
                <c:pt idx="291" formatCode="0.00">
                  <c:v>108.83365177899022</c:v>
                </c:pt>
                <c:pt idx="292" formatCode="0.00">
                  <c:v>109.07425637146734</c:v>
                </c:pt>
                <c:pt idx="293" formatCode="0.00">
                  <c:v>109.10623195513712</c:v>
                </c:pt>
                <c:pt idx="294" formatCode="0.00">
                  <c:v>109.07706700702883</c:v>
                </c:pt>
                <c:pt idx="295" formatCode="0.00">
                  <c:v>109.25163205397847</c:v>
                </c:pt>
                <c:pt idx="296" formatCode="0.00">
                  <c:v>109.20385757264719</c:v>
                </c:pt>
                <c:pt idx="297" formatCode="0.00">
                  <c:v>109.16158542287127</c:v>
                </c:pt>
                <c:pt idx="298" formatCode="0.00">
                  <c:v>109.23572014450258</c:v>
                </c:pt>
                <c:pt idx="299" formatCode="0.00">
                  <c:v>109.30660394026424</c:v>
                </c:pt>
                <c:pt idx="300" formatCode="0.00">
                  <c:v>109.37359404119145</c:v>
                </c:pt>
                <c:pt idx="301" formatCode="0.00">
                  <c:v>109.47229937060179</c:v>
                </c:pt>
                <c:pt idx="302" formatCode="0.00">
                  <c:v>109.54922324006829</c:v>
                </c:pt>
                <c:pt idx="303" formatCode="0.00">
                  <c:v>109.66263055053797</c:v>
                </c:pt>
                <c:pt idx="304" formatCode="0.00">
                  <c:v>109.94618954572482</c:v>
                </c:pt>
                <c:pt idx="305" formatCode="0.00">
                  <c:v>110.38274292232246</c:v>
                </c:pt>
                <c:pt idx="306" formatCode="0.00">
                  <c:v>110.5920055011489</c:v>
                </c:pt>
                <c:pt idx="307" formatCode="0.00">
                  <c:v>110.8613383105633</c:v>
                </c:pt>
                <c:pt idx="308" formatCode="0.00">
                  <c:v>111.14978228098583</c:v>
                </c:pt>
                <c:pt idx="309" formatCode="0.00">
                  <c:v>111.3812315875586</c:v>
                </c:pt>
                <c:pt idx="310" formatCode="0.00">
                  <c:v>111.48301905541015</c:v>
                </c:pt>
                <c:pt idx="311" formatCode="0.00">
                  <c:v>111.57701724060918</c:v>
                </c:pt>
                <c:pt idx="312" formatCode="0.00">
                  <c:v>111.48015845578927</c:v>
                </c:pt>
                <c:pt idx="313" formatCode="0.00">
                  <c:v>111.585857650476</c:v>
                </c:pt>
                <c:pt idx="314" formatCode="0.00">
                  <c:v>111.53768073138305</c:v>
                </c:pt>
                <c:pt idx="315" formatCode="0.00">
                  <c:v>111.83599685220372</c:v>
                </c:pt>
                <c:pt idx="316" formatCode="0.00">
                  <c:v>112.23828286627955</c:v>
                </c:pt>
                <c:pt idx="317" formatCode="0.00">
                  <c:v>112.20320830758627</c:v>
                </c:pt>
                <c:pt idx="318" formatCode="0.00">
                  <c:v>112.39528370686376</c:v>
                </c:pt>
                <c:pt idx="319" formatCode="0.00">
                  <c:v>112.45478049668627</c:v>
                </c:pt>
                <c:pt idx="320" formatCode="0.00">
                  <c:v>112.2333728303352</c:v>
                </c:pt>
                <c:pt idx="321" formatCode="0.00">
                  <c:v>111.79019446554138</c:v>
                </c:pt>
                <c:pt idx="322" formatCode="0.00">
                  <c:v>111.41303308787076</c:v>
                </c:pt>
                <c:pt idx="323" formatCode="0.00">
                  <c:v>111.03941088902593</c:v>
                </c:pt>
                <c:pt idx="324" formatCode="0.00">
                  <c:v>110.6832765186425</c:v>
                </c:pt>
                <c:pt idx="325" formatCode="0.00">
                  <c:v>110.39248827877179</c:v>
                </c:pt>
                <c:pt idx="326" formatCode="0.00">
                  <c:v>110.41225129984115</c:v>
                </c:pt>
                <c:pt idx="327" formatCode="0.00">
                  <c:v>110.73203689033247</c:v>
                </c:pt>
                <c:pt idx="328" formatCode="0.00">
                  <c:v>110.9213667103008</c:v>
                </c:pt>
                <c:pt idx="329" formatCode="0.00">
                  <c:v>111.01266511884357</c:v>
                </c:pt>
                <c:pt idx="330" formatCode="0.00">
                  <c:v>111.12764939323942</c:v>
                </c:pt>
                <c:pt idx="331" formatCode="0.00">
                  <c:v>111.10692087959757</c:v>
                </c:pt>
                <c:pt idx="332" formatCode="0.00">
                  <c:v>110.84721412915971</c:v>
                </c:pt>
                <c:pt idx="333" formatCode="0.00">
                  <c:v>110.55414611685879</c:v>
                </c:pt>
                <c:pt idx="334" formatCode="0.00">
                  <c:v>110.69851315334843</c:v>
                </c:pt>
                <c:pt idx="335" formatCode="0.00">
                  <c:v>110.58055951969621</c:v>
                </c:pt>
                <c:pt idx="336" formatCode="0.00">
                  <c:v>110.66622051782038</c:v>
                </c:pt>
                <c:pt idx="337" formatCode="0.00">
                  <c:v>110.90562808755178</c:v>
                </c:pt>
                <c:pt idx="338" formatCode="0.00">
                  <c:v>111.1355682696897</c:v>
                </c:pt>
                <c:pt idx="339" formatCode="0.00">
                  <c:v>111.23599033924306</c:v>
                </c:pt>
                <c:pt idx="340" formatCode="0.00">
                  <c:v>111.31446744979134</c:v>
                </c:pt>
                <c:pt idx="341" formatCode="0.00">
                  <c:v>111.16832769266836</c:v>
                </c:pt>
                <c:pt idx="342" formatCode="0.00">
                  <c:v>111.13991553146185</c:v>
                </c:pt>
                <c:pt idx="343" formatCode="0.00">
                  <c:v>111.53801881417976</c:v>
                </c:pt>
                <c:pt idx="344" formatCode="0.00">
                  <c:v>111.65154083187693</c:v>
                </c:pt>
                <c:pt idx="345" formatCode="0.00">
                  <c:v>111.78758456217436</c:v>
                </c:pt>
                <c:pt idx="346" formatCode="0.00">
                  <c:v>111.89829079434823</c:v>
                </c:pt>
                <c:pt idx="347" formatCode="0.00">
                  <c:v>112.16512024250554</c:v>
                </c:pt>
                <c:pt idx="348" formatCode="0.00">
                  <c:v>112.32463260036215</c:v>
                </c:pt>
                <c:pt idx="349" formatCode="0.00">
                  <c:v>112.37752473366099</c:v>
                </c:pt>
                <c:pt idx="350" formatCode="0.00">
                  <c:v>112.67680809235995</c:v>
                </c:pt>
                <c:pt idx="351" formatCode="0.00">
                  <c:v>112.955207321659</c:v>
                </c:pt>
                <c:pt idx="352" formatCode="0.00">
                  <c:v>112.97566376721528</c:v>
                </c:pt>
                <c:pt idx="353" formatCode="0.00">
                  <c:v>113.33702912271858</c:v>
                </c:pt>
                <c:pt idx="354" formatCode="0.00">
                  <c:v>113.60588349198348</c:v>
                </c:pt>
                <c:pt idx="355" formatCode="0.00">
                  <c:v>113.886275540366</c:v>
                </c:pt>
                <c:pt idx="356" formatCode="0.00">
                  <c:v>113.88567786985494</c:v>
                </c:pt>
                <c:pt idx="357" formatCode="0.00">
                  <c:v>114.11370854891638</c:v>
                </c:pt>
                <c:pt idx="358" formatCode="0.00">
                  <c:v>114.00478392521006</c:v>
                </c:pt>
                <c:pt idx="359" formatCode="0.00">
                  <c:v>113.84813783709481</c:v>
                </c:pt>
                <c:pt idx="360" formatCode="0.00">
                  <c:v>114.31688661451435</c:v>
                </c:pt>
                <c:pt idx="361" formatCode="0.00">
                  <c:v>114.54480217503679</c:v>
                </c:pt>
                <c:pt idx="362" formatCode="0.00">
                  <c:v>114.91005911074757</c:v>
                </c:pt>
                <c:pt idx="363" formatCode="0.00">
                  <c:v>115.04052967162875</c:v>
                </c:pt>
                <c:pt idx="364" formatCode="0.00">
                  <c:v>115.11952684575935</c:v>
                </c:pt>
                <c:pt idx="365" formatCode="0.00">
                  <c:v>115.23100047949656</c:v>
                </c:pt>
                <c:pt idx="366" formatCode="0.00">
                  <c:v>115.4299528147826</c:v>
                </c:pt>
                <c:pt idx="367" formatCode="0.00">
                  <c:v>115.71567159432711</c:v>
                </c:pt>
                <c:pt idx="368" formatCode="0.00">
                  <c:v>115.91227429962929</c:v>
                </c:pt>
                <c:pt idx="369" formatCode="0.00">
                  <c:v>116.13777198537889</c:v>
                </c:pt>
                <c:pt idx="370" formatCode="0.00">
                  <c:v>116.35988893915233</c:v>
                </c:pt>
                <c:pt idx="371" formatCode="0.00">
                  <c:v>116.52180427828067</c:v>
                </c:pt>
                <c:pt idx="372" formatCode="0.00">
                  <c:v>116.66258482320632</c:v>
                </c:pt>
                <c:pt idx="373" formatCode="0.00">
                  <c:v>116.79662436385333</c:v>
                </c:pt>
                <c:pt idx="374" formatCode="0.00">
                  <c:v>116.98170775777206</c:v>
                </c:pt>
                <c:pt idx="375" formatCode="0.00">
                  <c:v>117.27297368560329</c:v>
                </c:pt>
                <c:pt idx="376" formatCode="0.00">
                  <c:v>117.51364285840297</c:v>
                </c:pt>
                <c:pt idx="377" formatCode="0.00">
                  <c:v>117.63043877665031</c:v>
                </c:pt>
                <c:pt idx="378" formatCode="0.00">
                  <c:v>117.46753984554076</c:v>
                </c:pt>
                <c:pt idx="379" formatCode="0.00">
                  <c:v>117.39253605072736</c:v>
                </c:pt>
                <c:pt idx="380" formatCode="0.00">
                  <c:v>117.56562785541999</c:v>
                </c:pt>
                <c:pt idx="381" formatCode="0.00">
                  <c:v>117.90223472633237</c:v>
                </c:pt>
                <c:pt idx="382" formatCode="0.00">
                  <c:v>118.15345046668168</c:v>
                </c:pt>
                <c:pt idx="383" formatCode="0.00">
                  <c:v>118.56740756509295</c:v>
                </c:pt>
                <c:pt idx="384" formatCode="0.00">
                  <c:v>119.08479732079839</c:v>
                </c:pt>
                <c:pt idx="385" formatCode="0.00">
                  <c:v>119.2843404331033</c:v>
                </c:pt>
                <c:pt idx="386" formatCode="0.00">
                  <c:v>119.38392705852202</c:v>
                </c:pt>
                <c:pt idx="387" formatCode="0.00">
                  <c:v>119.49117210056754</c:v>
                </c:pt>
                <c:pt idx="388" formatCode="0.00">
                  <c:v>119.91963190051348</c:v>
                </c:pt>
                <c:pt idx="389" formatCode="0.00">
                  <c:v>120.38823838617886</c:v>
                </c:pt>
                <c:pt idx="390" formatCode="0.00">
                  <c:v>120.51507282559039</c:v>
                </c:pt>
                <c:pt idx="391" formatCode="0.00">
                  <c:v>120.62411350886751</c:v>
                </c:pt>
                <c:pt idx="392" formatCode="0.00">
                  <c:v>120.77038841278488</c:v>
                </c:pt>
                <c:pt idx="393" formatCode="0.00">
                  <c:v>120.89320856394824</c:v>
                </c:pt>
                <c:pt idx="394" formatCode="0.00">
                  <c:v>121.05956965309602</c:v>
                </c:pt>
                <c:pt idx="395" formatCode="0.00">
                  <c:v>121.46437254327736</c:v>
                </c:pt>
                <c:pt idx="396" formatCode="0.00">
                  <c:v>120.94109896772713</c:v>
                </c:pt>
                <c:pt idx="397" formatCode="0.00">
                  <c:v>119.28289906603884</c:v>
                </c:pt>
                <c:pt idx="398" formatCode="0.00">
                  <c:v>117.36643248832085</c:v>
                </c:pt>
                <c:pt idx="399" formatCode="0.00">
                  <c:v>116.04201034657601</c:v>
                </c:pt>
                <c:pt idx="400" formatCode="0.00">
                  <c:v>114.81134269452114</c:v>
                </c:pt>
                <c:pt idx="401" formatCode="0.00">
                  <c:v>113.70454815218581</c:v>
                </c:pt>
                <c:pt idx="402" formatCode="0.00">
                  <c:v>112.84697213769192</c:v>
                </c:pt>
                <c:pt idx="403" formatCode="0.00">
                  <c:v>111.91202241029269</c:v>
                </c:pt>
                <c:pt idx="404" formatCode="0.00">
                  <c:v>111.21659170455054</c:v>
                </c:pt>
                <c:pt idx="405" formatCode="0.00">
                  <c:v>110.71786868506953</c:v>
                </c:pt>
                <c:pt idx="406" formatCode="0.00">
                  <c:v>110.72854785792005</c:v>
                </c:pt>
                <c:pt idx="407" formatCode="0.00">
                  <c:v>110.75440044288004</c:v>
                </c:pt>
                <c:pt idx="408" formatCode="0.00">
                  <c:v>110.83588611498669</c:v>
                </c:pt>
                <c:pt idx="409" formatCode="0.00">
                  <c:v>110.74199219927368</c:v>
                </c:pt>
                <c:pt idx="410" formatCode="0.00">
                  <c:v>110.6027548469619</c:v>
                </c:pt>
                <c:pt idx="411" formatCode="0.00">
                  <c:v>110.39963533772743</c:v>
                </c:pt>
                <c:pt idx="412" formatCode="0.00">
                  <c:v>110.50538435318197</c:v>
                </c:pt>
                <c:pt idx="413" formatCode="0.00">
                  <c:v>110.63725251002178</c:v>
                </c:pt>
                <c:pt idx="414" formatCode="0.00">
                  <c:v>110.91751417573398</c:v>
                </c:pt>
                <c:pt idx="415" formatCode="0.00">
                  <c:v>111.15298901614027</c:v>
                </c:pt>
                <c:pt idx="416" formatCode="0.00">
                  <c:v>111.35365672888881</c:v>
                </c:pt>
                <c:pt idx="417" formatCode="0.00">
                  <c:v>111.77045132613749</c:v>
                </c:pt>
                <c:pt idx="418" formatCode="0.00">
                  <c:v>111.72755119983869</c:v>
                </c:pt>
                <c:pt idx="419" formatCode="0.00">
                  <c:v>111.51826060937786</c:v>
                </c:pt>
                <c:pt idx="420" formatCode="0.00">
                  <c:v>111.26414055134187</c:v>
                </c:pt>
                <c:pt idx="421" formatCode="0.00">
                  <c:v>110.95327002264264</c:v>
                </c:pt>
                <c:pt idx="422" formatCode="0.00">
                  <c:v>110.63295859191477</c:v>
                </c:pt>
                <c:pt idx="423" formatCode="0.00">
                  <c:v>110.26220063078003</c:v>
                </c:pt>
                <c:pt idx="424" formatCode="0.00">
                  <c:v>110.11056247546765</c:v>
                </c:pt>
                <c:pt idx="425" formatCode="0.00">
                  <c:v>110.32574700161358</c:v>
                </c:pt>
                <c:pt idx="426" formatCode="0.00">
                  <c:v>110.71281871574563</c:v>
                </c:pt>
                <c:pt idx="427" formatCode="0.00">
                  <c:v>111.32683598091272</c:v>
                </c:pt>
                <c:pt idx="428" formatCode="0.00">
                  <c:v>111.94237541130198</c:v>
                </c:pt>
                <c:pt idx="429" formatCode="0.00">
                  <c:v>112.47643489593989</c:v>
                </c:pt>
                <c:pt idx="430" formatCode="0.00">
                  <c:v>113.34725062013608</c:v>
                </c:pt>
                <c:pt idx="431" formatCode="0.00">
                  <c:v>114.4075124658374</c:v>
                </c:pt>
                <c:pt idx="432" formatCode="0.00">
                  <c:v>115.43822556432907</c:v>
                </c:pt>
                <c:pt idx="433" formatCode="0.00">
                  <c:v>116.36125170105964</c:v>
                </c:pt>
                <c:pt idx="434" formatCode="0.00">
                  <c:v>117.13922772953015</c:v>
                </c:pt>
                <c:pt idx="435" formatCode="0.00">
                  <c:v>117.93549175528918</c:v>
                </c:pt>
                <c:pt idx="436" formatCode="0.00">
                  <c:v>118.68544492145212</c:v>
                </c:pt>
                <c:pt idx="437" formatCode="0.00">
                  <c:v>119.27825969083763</c:v>
                </c:pt>
                <c:pt idx="438" formatCode="0.00">
                  <c:v>120.49080638694834</c:v>
                </c:pt>
                <c:pt idx="439" formatCode="0.00">
                  <c:v>121.65358673104849</c:v>
                </c:pt>
                <c:pt idx="440" formatCode="0.00">
                  <c:v>122.57800704237721</c:v>
                </c:pt>
                <c:pt idx="441" formatCode="0.00">
                  <c:v>123.79248256215081</c:v>
                </c:pt>
                <c:pt idx="442" formatCode="0.00">
                  <c:v>124.78557946099359</c:v>
                </c:pt>
                <c:pt idx="443" formatCode="0.00">
                  <c:v>125.86314332185134</c:v>
                </c:pt>
                <c:pt idx="444" formatCode="0.00">
                  <c:v>127.02093919596074</c:v>
                </c:pt>
                <c:pt idx="445" formatCode="0.00">
                  <c:v>128.05894498682161</c:v>
                </c:pt>
                <c:pt idx="446" formatCode="0.00">
                  <c:v>129.21618832141004</c:v>
                </c:pt>
                <c:pt idx="447" formatCode="0.00">
                  <c:v>130.37369419556146</c:v>
                </c:pt>
                <c:pt idx="448" formatCode="0.00">
                  <c:v>131.43810427217466</c:v>
                </c:pt>
                <c:pt idx="449" formatCode="0.00">
                  <c:v>132.52495148434849</c:v>
                </c:pt>
                <c:pt idx="450" formatCode="0.00">
                  <c:v>133.73114658107721</c:v>
                </c:pt>
                <c:pt idx="451" formatCode="0.00">
                  <c:v>134.80532309716509</c:v>
                </c:pt>
                <c:pt idx="452" formatCode="0.00">
                  <c:v>135.75338756410176</c:v>
                </c:pt>
                <c:pt idx="453" formatCode="0.00">
                  <c:v>136.5330649389492</c:v>
                </c:pt>
                <c:pt idx="454" formatCode="0.00">
                  <c:v>137.20039208762068</c:v>
                </c:pt>
                <c:pt idx="455" formatCode="0.00">
                  <c:v>138.06606903165681</c:v>
                </c:pt>
                <c:pt idx="456" formatCode="0.00">
                  <c:v>138.54453864768948</c:v>
                </c:pt>
                <c:pt idx="457" formatCode="0.00">
                  <c:v>139.14410639552858</c:v>
                </c:pt>
                <c:pt idx="458" formatCode="0.00">
                  <c:v>139.79895340547824</c:v>
                </c:pt>
                <c:pt idx="459" formatCode="0.00">
                  <c:v>140.37619593828984</c:v>
                </c:pt>
                <c:pt idx="460" formatCode="0.00">
                  <c:v>140.65084394416698</c:v>
                </c:pt>
                <c:pt idx="461" formatCode="0.00">
                  <c:v>140.68409690186536</c:v>
                </c:pt>
                <c:pt idx="462" formatCode="0.00">
                  <c:v>140.56465910168771</c:v>
                </c:pt>
                <c:pt idx="463" formatCode="0.00">
                  <c:v>141.39373918724127</c:v>
                </c:pt>
                <c:pt idx="464" formatCode="0.00">
                  <c:v>143.51528783607543</c:v>
                </c:pt>
                <c:pt idx="465" formatCode="0.00">
                  <c:v>145.06811756597301</c:v>
                </c:pt>
                <c:pt idx="466" formatCode="0.00">
                  <c:v>146.68067779778511</c:v>
                </c:pt>
                <c:pt idx="467" formatCode="0.00">
                  <c:v>148.59204181704368</c:v>
                </c:pt>
                <c:pt idx="468" formatCode="0.00">
                  <c:v>150.03565688208715</c:v>
                </c:pt>
                <c:pt idx="469" formatCode="0.00">
                  <c:v>151.39797527426933</c:v>
                </c:pt>
                <c:pt idx="470" formatCode="0.00">
                  <c:v>152.6276919148151</c:v>
                </c:pt>
                <c:pt idx="471" formatCode="0.00">
                  <c:v>153.6755307800708</c:v>
                </c:pt>
                <c:pt idx="472" formatCode="0.00">
                  <c:v>154.68833737244501</c:v>
                </c:pt>
                <c:pt idx="473" formatCode="0.00">
                  <c:v>155.97992428935501</c:v>
                </c:pt>
                <c:pt idx="474" formatCode="0.00">
                  <c:v>156.63802673798784</c:v>
                </c:pt>
                <c:pt idx="475" formatCode="0.00">
                  <c:v>157.43630990579851</c:v>
                </c:pt>
                <c:pt idx="476" formatCode="0.00">
                  <c:v>158.40047086715103</c:v>
                </c:pt>
                <c:pt idx="477" formatCode="0.00">
                  <c:v>159.95280697504143</c:v>
                </c:pt>
                <c:pt idx="478" formatCode="0.00">
                  <c:v>161.4468253583708</c:v>
                </c:pt>
                <c:pt idx="479" formatCode="0.00">
                  <c:v>162.62808008614502</c:v>
                </c:pt>
                <c:pt idx="480" formatCode="0.00">
                  <c:v>163.80921531603596</c:v>
                </c:pt>
                <c:pt idx="481" formatCode="0.00">
                  <c:v>164.62167100022302</c:v>
                </c:pt>
                <c:pt idx="482" formatCode="0.00">
                  <c:v>165.41960709543989</c:v>
                </c:pt>
                <c:pt idx="483" formatCode="0.00">
                  <c:v>166.30631118158846</c:v>
                </c:pt>
                <c:pt idx="484" formatCode="0.00">
                  <c:v>167.20380535477051</c:v>
                </c:pt>
                <c:pt idx="485" formatCode="0.00">
                  <c:v>168.21772865431618</c:v>
                </c:pt>
                <c:pt idx="486" formatCode="0.00">
                  <c:v>168.62270687771465</c:v>
                </c:pt>
                <c:pt idx="487" formatCode="0.00">
                  <c:v>169.20244907983707</c:v>
                </c:pt>
                <c:pt idx="488" formatCode="0.00">
                  <c:v>170.09840631032878</c:v>
                </c:pt>
                <c:pt idx="489" formatCode="0.00">
                  <c:v>170.69951047124988</c:v>
                </c:pt>
                <c:pt idx="490" formatCode="0.00">
                  <c:v>171.24527137874989</c:v>
                </c:pt>
                <c:pt idx="491" formatCode="0.00">
                  <c:v>171.90286458077372</c:v>
                </c:pt>
                <c:pt idx="492" formatCode="0.00">
                  <c:v>172.32354414450958</c:v>
                </c:pt>
                <c:pt idx="493" formatCode="0.00">
                  <c:v>171.85844470217532</c:v>
                </c:pt>
                <c:pt idx="494" formatCode="0.00">
                  <c:v>171.64621187339674</c:v>
                </c:pt>
                <c:pt idx="495" formatCode="0.00">
                  <c:v>171.58752502831135</c:v>
                </c:pt>
                <c:pt idx="496" formatCode="0.00">
                  <c:v>171.59157026371025</c:v>
                </c:pt>
                <c:pt idx="497" formatCode="0.00">
                  <c:v>171.90189690526165</c:v>
                </c:pt>
                <c:pt idx="498" formatCode="0.00">
                  <c:v>172.13695434285577</c:v>
                </c:pt>
                <c:pt idx="499" formatCode="0.00">
                  <c:v>171.96010154829807</c:v>
                </c:pt>
                <c:pt idx="500" formatCode="0.00">
                  <c:v>171.44104425798398</c:v>
                </c:pt>
                <c:pt idx="501" formatCode="0.00">
                  <c:v>170.84284956674742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034-4FC1-8689-49EA80A6B5F6}"/>
            </c:ext>
          </c:extLst>
        </c:ser>
        <c:ser>
          <c:idx val="2"/>
          <c:order val="2"/>
          <c:tx>
            <c:strRef>
              <c:f>'Moving Avgs'!$BA$2</c:f>
              <c:strCache>
                <c:ptCount val="1"/>
                <c:pt idx="0">
                  <c:v>EMA 50d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Pt>
            <c:idx val="481"/>
            <c:marker>
              <c:symbol val="none"/>
            </c:marker>
            <c:bubble3D val="0"/>
            <c:spPr>
              <a:ln w="28575" cap="rnd">
                <a:solidFill>
                  <a:schemeClr val="accent6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7034-4FC1-8689-49EA80A6B5F6}"/>
              </c:ext>
            </c:extLst>
          </c:dPt>
          <c:cat>
            <c:numRef>
              <c:f>'Moving Avgs'!$AX$3:$AX$504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Avgs'!$BA$3:$BA$504</c:f>
              <c:numCache>
                <c:formatCode>General</c:formatCode>
                <c:ptCount val="502"/>
                <c:pt idx="50" formatCode="0.00">
                  <c:v>68.635098039215691</c:v>
                </c:pt>
                <c:pt idx="51" formatCode="0.00">
                  <c:v>68.160388312187635</c:v>
                </c:pt>
                <c:pt idx="52" formatCode="0.00">
                  <c:v>67.715275045043029</c:v>
                </c:pt>
                <c:pt idx="53" formatCode="0.00">
                  <c:v>67.440558376609971</c:v>
                </c:pt>
                <c:pt idx="54" formatCode="0.00">
                  <c:v>67.10681098929193</c:v>
                </c:pt>
                <c:pt idx="55" formatCode="0.00">
                  <c:v>66.737916440692246</c:v>
                </c:pt>
                <c:pt idx="56" formatCode="0.00">
                  <c:v>66.377213835174899</c:v>
                </c:pt>
                <c:pt idx="57" formatCode="0.00">
                  <c:v>66.08595054752098</c:v>
                </c:pt>
                <c:pt idx="58" formatCode="0.00">
                  <c:v>65.81199170252016</c:v>
                </c:pt>
                <c:pt idx="59" formatCode="0.00">
                  <c:v>65.609952812225259</c:v>
                </c:pt>
                <c:pt idx="60" formatCode="0.00">
                  <c:v>65.44681740782427</c:v>
                </c:pt>
                <c:pt idx="61" formatCode="0.00">
                  <c:v>65.357138293791948</c:v>
                </c:pt>
                <c:pt idx="62" formatCode="0.00">
                  <c:v>65.241172086192265</c:v>
                </c:pt>
                <c:pt idx="63" formatCode="0.00">
                  <c:v>65.119557494576881</c:v>
                </c:pt>
                <c:pt idx="64" formatCode="0.00">
                  <c:v>64.97369249478956</c:v>
                </c:pt>
                <c:pt idx="65" formatCode="0.00">
                  <c:v>64.81276337734684</c:v>
                </c:pt>
                <c:pt idx="66" formatCode="0.00">
                  <c:v>64.696576578235195</c:v>
                </c:pt>
                <c:pt idx="67" formatCode="0.00">
                  <c:v>64.635142202618127</c:v>
                </c:pt>
                <c:pt idx="68" formatCode="0.00">
                  <c:v>64.554548390750753</c:v>
                </c:pt>
                <c:pt idx="69" formatCode="0.00">
                  <c:v>64.564173944054644</c:v>
                </c:pt>
                <c:pt idx="70" formatCode="0.00">
                  <c:v>64.581657318797596</c:v>
                </c:pt>
                <c:pt idx="71" formatCode="0.00">
                  <c:v>64.607866835707497</c:v>
                </c:pt>
                <c:pt idx="72" formatCode="0.00">
                  <c:v>64.636577940189568</c:v>
                </c:pt>
                <c:pt idx="73" formatCode="0.00">
                  <c:v>64.682202334691937</c:v>
                </c:pt>
                <c:pt idx="74" formatCode="0.00">
                  <c:v>64.666821850978522</c:v>
                </c:pt>
                <c:pt idx="75" formatCode="0.00">
                  <c:v>64.622632758783283</c:v>
                </c:pt>
                <c:pt idx="76" formatCode="0.00">
                  <c:v>64.570764807458445</c:v>
                </c:pt>
                <c:pt idx="77" formatCode="0.00">
                  <c:v>64.455440697362036</c:v>
                </c:pt>
                <c:pt idx="78" formatCode="0.00">
                  <c:v>64.334835179818427</c:v>
                </c:pt>
                <c:pt idx="79" formatCode="0.00">
                  <c:v>64.270331839433396</c:v>
                </c:pt>
                <c:pt idx="80" formatCode="0.00">
                  <c:v>64.235809022200712</c:v>
                </c:pt>
                <c:pt idx="81" formatCode="0.00">
                  <c:v>64.215581217408527</c:v>
                </c:pt>
                <c:pt idx="82" formatCode="0.00">
                  <c:v>64.099676071627798</c:v>
                </c:pt>
                <c:pt idx="83" formatCode="0.00">
                  <c:v>63.975375049211024</c:v>
                </c:pt>
                <c:pt idx="84" formatCode="0.00">
                  <c:v>63.742615243359609</c:v>
                </c:pt>
                <c:pt idx="85" formatCode="0.00">
                  <c:v>63.616630331855312</c:v>
                </c:pt>
                <c:pt idx="86" formatCode="0.00">
                  <c:v>63.546566397272748</c:v>
                </c:pt>
                <c:pt idx="87" formatCode="0.00">
                  <c:v>63.496112813065977</c:v>
                </c:pt>
                <c:pt idx="88" formatCode="0.00">
                  <c:v>63.5017554478477</c:v>
                </c:pt>
                <c:pt idx="89" formatCode="0.00">
                  <c:v>63.510314057736025</c:v>
                </c:pt>
                <c:pt idx="90" formatCode="0.00">
                  <c:v>63.471086055471872</c:v>
                </c:pt>
                <c:pt idx="91" formatCode="0.00">
                  <c:v>63.459670916041603</c:v>
                </c:pt>
                <c:pt idx="92" formatCode="0.00">
                  <c:v>63.403997546785071</c:v>
                </c:pt>
                <c:pt idx="93" formatCode="0.00">
                  <c:v>63.404625093969969</c:v>
                </c:pt>
                <c:pt idx="94" formatCode="0.00">
                  <c:v>63.417777051069187</c:v>
                </c:pt>
                <c:pt idx="95" formatCode="0.00">
                  <c:v>63.434726970635097</c:v>
                </c:pt>
                <c:pt idx="96" formatCode="0.00">
                  <c:v>63.535325912963131</c:v>
                </c:pt>
                <c:pt idx="97" formatCode="0.00">
                  <c:v>63.56609744578811</c:v>
                </c:pt>
                <c:pt idx="98" formatCode="0.00">
                  <c:v>63.542721075365044</c:v>
                </c:pt>
                <c:pt idx="99" formatCode="0.00">
                  <c:v>63.569673190056612</c:v>
                </c:pt>
                <c:pt idx="100" formatCode="0.00">
                  <c:v>63.642235025740668</c:v>
                </c:pt>
                <c:pt idx="101" formatCode="0.00">
                  <c:v>63.765284632574364</c:v>
                </c:pt>
                <c:pt idx="102" formatCode="0.00">
                  <c:v>63.886253862669491</c:v>
                </c:pt>
                <c:pt idx="103" formatCode="0.00">
                  <c:v>64.047577240604028</c:v>
                </c:pt>
                <c:pt idx="104" formatCode="0.00">
                  <c:v>64.269240878227393</c:v>
                </c:pt>
                <c:pt idx="105" formatCode="0.00">
                  <c:v>64.513584373198867</c:v>
                </c:pt>
                <c:pt idx="106" formatCode="0.00">
                  <c:v>64.765208515426366</c:v>
                </c:pt>
                <c:pt idx="107" formatCode="0.00">
                  <c:v>65.032455240311606</c:v>
                </c:pt>
                <c:pt idx="108" formatCode="0.00">
                  <c:v>65.33510405441703</c:v>
                </c:pt>
                <c:pt idx="109" formatCode="0.00">
                  <c:v>65.634903895420294</c:v>
                </c:pt>
                <c:pt idx="110" formatCode="0.00">
                  <c:v>65.948829232854791</c:v>
                </c:pt>
                <c:pt idx="111" formatCode="0.00">
                  <c:v>66.34338494921343</c:v>
                </c:pt>
                <c:pt idx="112" formatCode="0.00">
                  <c:v>66.727958088459971</c:v>
                </c:pt>
                <c:pt idx="113" formatCode="0.00">
                  <c:v>67.146077379108604</c:v>
                </c:pt>
                <c:pt idx="114" formatCode="0.00">
                  <c:v>67.53564297208473</c:v>
                </c:pt>
                <c:pt idx="115" formatCode="0.00">
                  <c:v>67.883264816316711</c:v>
                </c:pt>
                <c:pt idx="116" formatCode="0.00">
                  <c:v>68.217646588225861</c:v>
                </c:pt>
                <c:pt idx="117" formatCode="0.00">
                  <c:v>68.47852319260916</c:v>
                </c:pt>
                <c:pt idx="118" formatCode="0.00">
                  <c:v>68.655836008585268</c:v>
                </c:pt>
                <c:pt idx="119" formatCode="0.00">
                  <c:v>68.85246989060154</c:v>
                </c:pt>
                <c:pt idx="120" formatCode="0.00">
                  <c:v>69.084137738028943</c:v>
                </c:pt>
                <c:pt idx="121" formatCode="0.00">
                  <c:v>69.321622532616047</c:v>
                </c:pt>
                <c:pt idx="122" formatCode="0.00">
                  <c:v>69.576068707807579</c:v>
                </c:pt>
                <c:pt idx="123" formatCode="0.00">
                  <c:v>69.859752287893556</c:v>
                </c:pt>
                <c:pt idx="124" formatCode="0.00">
                  <c:v>70.142507100133017</c:v>
                </c:pt>
                <c:pt idx="125" formatCode="0.00">
                  <c:v>70.373389174637609</c:v>
                </c:pt>
                <c:pt idx="126" formatCode="0.00">
                  <c:v>70.535609207004768</c:v>
                </c:pt>
                <c:pt idx="127" formatCode="0.00">
                  <c:v>70.750291198886941</c:v>
                </c:pt>
                <c:pt idx="128" formatCode="0.00">
                  <c:v>70.948318995009018</c:v>
                </c:pt>
                <c:pt idx="129" formatCode="0.00">
                  <c:v>71.223286877557697</c:v>
                </c:pt>
                <c:pt idx="130" formatCode="0.00">
                  <c:v>71.488648176477014</c:v>
                </c:pt>
                <c:pt idx="131" formatCode="0.00">
                  <c:v>71.843995306811252</c:v>
                </c:pt>
                <c:pt idx="132" formatCode="0.00">
                  <c:v>72.175211177132383</c:v>
                </c:pt>
                <c:pt idx="133" formatCode="0.00">
                  <c:v>72.518928385872286</c:v>
                </c:pt>
                <c:pt idx="134" formatCode="0.00">
                  <c:v>72.908774331524356</c:v>
                </c:pt>
                <c:pt idx="135" formatCode="0.00">
                  <c:v>73.260194945974376</c:v>
                </c:pt>
                <c:pt idx="136" formatCode="0.00">
                  <c:v>73.586461810838131</c:v>
                </c:pt>
                <c:pt idx="137" formatCode="0.00">
                  <c:v>73.868953504530765</c:v>
                </c:pt>
                <c:pt idx="138" formatCode="0.00">
                  <c:v>74.142327876902115</c:v>
                </c:pt>
                <c:pt idx="139" formatCode="0.00">
                  <c:v>74.417530705258898</c:v>
                </c:pt>
                <c:pt idx="140" formatCode="0.00">
                  <c:v>74.692921657993836</c:v>
                </c:pt>
                <c:pt idx="141" formatCode="0.00">
                  <c:v>74.928885514543111</c:v>
                </c:pt>
                <c:pt idx="142" formatCode="0.00">
                  <c:v>75.198733141423773</c:v>
                </c:pt>
                <c:pt idx="143" formatCode="0.00">
                  <c:v>75.454076939799307</c:v>
                </c:pt>
                <c:pt idx="144" formatCode="0.00">
                  <c:v>75.709211177454236</c:v>
                </c:pt>
                <c:pt idx="145" formatCode="0.00">
                  <c:v>75.929634268534457</c:v>
                </c:pt>
                <c:pt idx="146" formatCode="0.00">
                  <c:v>76.321805473689977</c:v>
                </c:pt>
                <c:pt idx="147" formatCode="0.00">
                  <c:v>76.70683271001586</c:v>
                </c:pt>
                <c:pt idx="148" formatCode="0.00">
                  <c:v>77.081858878250529</c:v>
                </c:pt>
                <c:pt idx="149" formatCode="0.00">
                  <c:v>77.293550686946588</c:v>
                </c:pt>
                <c:pt idx="150" formatCode="0.00">
                  <c:v>77.466352620791824</c:v>
                </c:pt>
                <c:pt idx="151" formatCode="0.00">
                  <c:v>77.628456439584312</c:v>
                </c:pt>
                <c:pt idx="152" formatCode="0.00">
                  <c:v>77.776752265482969</c:v>
                </c:pt>
                <c:pt idx="153" formatCode="0.00">
                  <c:v>77.940801196248344</c:v>
                </c:pt>
                <c:pt idx="154" formatCode="0.00">
                  <c:v>78.041946247375861</c:v>
                </c:pt>
                <c:pt idx="155" formatCode="0.00">
                  <c:v>78.128928747478767</c:v>
                </c:pt>
                <c:pt idx="156" formatCode="0.00">
                  <c:v>78.170931541695296</c:v>
                </c:pt>
                <c:pt idx="157" formatCode="0.00">
                  <c:v>78.288149912609214</c:v>
                </c:pt>
                <c:pt idx="158" formatCode="0.00">
                  <c:v>78.416065602310823</c:v>
                </c:pt>
                <c:pt idx="159" formatCode="0.00">
                  <c:v>78.538180676730008</c:v>
                </c:pt>
                <c:pt idx="160" formatCode="0.00">
                  <c:v>78.715506924701373</c:v>
                </c:pt>
                <c:pt idx="161" formatCode="0.00">
                  <c:v>78.864702731575832</c:v>
                </c:pt>
                <c:pt idx="162" formatCode="0.00">
                  <c:v>79.032753604847372</c:v>
                </c:pt>
                <c:pt idx="163" formatCode="0.00">
                  <c:v>79.21342993406904</c:v>
                </c:pt>
                <c:pt idx="164" formatCode="0.00">
                  <c:v>79.438785622929075</c:v>
                </c:pt>
                <c:pt idx="165" formatCode="0.00">
                  <c:v>79.660794029873045</c:v>
                </c:pt>
                <c:pt idx="166" formatCode="0.00">
                  <c:v>79.961939362034883</c:v>
                </c:pt>
                <c:pt idx="167" formatCode="0.00">
                  <c:v>80.215980955680578</c:v>
                </c:pt>
                <c:pt idx="168" formatCode="0.00">
                  <c:v>80.551432682908796</c:v>
                </c:pt>
                <c:pt idx="169" formatCode="0.00">
                  <c:v>80.806670616912385</c:v>
                </c:pt>
                <c:pt idx="170" formatCode="0.00">
                  <c:v>81.054252161347193</c:v>
                </c:pt>
                <c:pt idx="171" formatCode="0.00">
                  <c:v>81.321144233451236</c:v>
                </c:pt>
                <c:pt idx="172" formatCode="0.00">
                  <c:v>81.606589557629619</c:v>
                </c:pt>
                <c:pt idx="173" formatCode="0.00">
                  <c:v>81.94201741811473</c:v>
                </c:pt>
                <c:pt idx="174" formatCode="0.00">
                  <c:v>82.281546146816112</c:v>
                </c:pt>
                <c:pt idx="175" formatCode="0.00">
                  <c:v>82.630112964588037</c:v>
                </c:pt>
                <c:pt idx="176" formatCode="0.00">
                  <c:v>82.988932064015955</c:v>
                </c:pt>
                <c:pt idx="177" formatCode="0.00">
                  <c:v>83.344660218368276</c:v>
                </c:pt>
                <c:pt idx="178" formatCode="0.00">
                  <c:v>83.670751974510694</c:v>
                </c:pt>
                <c:pt idx="179" formatCode="0.00">
                  <c:v>83.998173465706358</c:v>
                </c:pt>
                <c:pt idx="180" formatCode="0.00">
                  <c:v>84.249617643521802</c:v>
                </c:pt>
                <c:pt idx="181" formatCode="0.00">
                  <c:v>84.50688753985429</c:v>
                </c:pt>
                <c:pt idx="182" formatCode="0.00">
                  <c:v>84.819558616722745</c:v>
                </c:pt>
                <c:pt idx="183" formatCode="0.00">
                  <c:v>85.018007298419903</c:v>
                </c:pt>
                <c:pt idx="184" formatCode="0.00">
                  <c:v>85.195732502403445</c:v>
                </c:pt>
                <c:pt idx="185" formatCode="0.00">
                  <c:v>85.427272404269985</c:v>
                </c:pt>
                <c:pt idx="186" formatCode="0.00">
                  <c:v>85.597183290377046</c:v>
                </c:pt>
                <c:pt idx="187" formatCode="0.00">
                  <c:v>85.754156494675996</c:v>
                </c:pt>
                <c:pt idx="188" formatCode="0.00">
                  <c:v>85.785758200767134</c:v>
                </c:pt>
                <c:pt idx="189" formatCode="0.00">
                  <c:v>85.871414741913526</c:v>
                </c:pt>
                <c:pt idx="190" formatCode="0.00">
                  <c:v>85.977633771642402</c:v>
                </c:pt>
                <c:pt idx="191" formatCode="0.00">
                  <c:v>86.157726564911329</c:v>
                </c:pt>
                <c:pt idx="192" formatCode="0.00">
                  <c:v>86.276247091777563</c:v>
                </c:pt>
                <c:pt idx="193" formatCode="0.00">
                  <c:v>86.41404132347256</c:v>
                </c:pt>
                <c:pt idx="194" formatCode="0.00">
                  <c:v>86.526824016669721</c:v>
                </c:pt>
                <c:pt idx="195" formatCode="0.00">
                  <c:v>86.58263483954542</c:v>
                </c:pt>
                <c:pt idx="196" formatCode="0.00">
                  <c:v>86.620962885053444</c:v>
                </c:pt>
                <c:pt idx="197" formatCode="0.00">
                  <c:v>86.645631007208209</c:v>
                </c:pt>
                <c:pt idx="198" formatCode="0.00">
                  <c:v>86.703057242219657</c:v>
                </c:pt>
                <c:pt idx="199" formatCode="0.00">
                  <c:v>86.724505977818893</c:v>
                </c:pt>
                <c:pt idx="200" formatCode="0.00">
                  <c:v>86.593348880649529</c:v>
                </c:pt>
                <c:pt idx="201" formatCode="0.00">
                  <c:v>86.427335199055435</c:v>
                </c:pt>
                <c:pt idx="202" formatCode="0.00">
                  <c:v>86.28587107360228</c:v>
                </c:pt>
                <c:pt idx="203" formatCode="0.00">
                  <c:v>86.196229070715916</c:v>
                </c:pt>
                <c:pt idx="204" formatCode="0.00">
                  <c:v>86.00814165617804</c:v>
                </c:pt>
                <c:pt idx="205" formatCode="0.00">
                  <c:v>85.812528257896545</c:v>
                </c:pt>
                <c:pt idx="206" formatCode="0.00">
                  <c:v>85.598311463469244</c:v>
                </c:pt>
                <c:pt idx="207" formatCode="0.00">
                  <c:v>85.385044347254762</c:v>
                </c:pt>
                <c:pt idx="208" formatCode="0.00">
                  <c:v>85.073473980695752</c:v>
                </c:pt>
                <c:pt idx="209" formatCode="0.00">
                  <c:v>85.017651471648861</c:v>
                </c:pt>
                <c:pt idx="210" formatCode="0.00">
                  <c:v>84.982449453152825</c:v>
                </c:pt>
                <c:pt idx="211" formatCode="0.00">
                  <c:v>84.984314180480155</c:v>
                </c:pt>
                <c:pt idx="212" formatCode="0.00">
                  <c:v>84.912380291049573</c:v>
                </c:pt>
                <c:pt idx="213" formatCode="0.00">
                  <c:v>84.89032616198881</c:v>
                </c:pt>
                <c:pt idx="214" formatCode="0.00">
                  <c:v>84.88560748896964</c:v>
                </c:pt>
                <c:pt idx="215" formatCode="0.00">
                  <c:v>84.860681705088467</c:v>
                </c:pt>
                <c:pt idx="216" formatCode="0.00">
                  <c:v>84.864576540183037</c:v>
                </c:pt>
                <c:pt idx="217" formatCode="0.00">
                  <c:v>84.898122558215078</c:v>
                </c:pt>
                <c:pt idx="218" formatCode="0.00">
                  <c:v>85.007215791226258</c:v>
                </c:pt>
                <c:pt idx="219" formatCode="0.00">
                  <c:v>85.084187720982086</c:v>
                </c:pt>
                <c:pt idx="220" formatCode="0.00">
                  <c:v>85.135788202512202</c:v>
                </c:pt>
                <c:pt idx="221" formatCode="0.00">
                  <c:v>85.202620037707803</c:v>
                </c:pt>
                <c:pt idx="222" formatCode="0.00">
                  <c:v>85.324870232307504</c:v>
                </c:pt>
                <c:pt idx="223" formatCode="0.00">
                  <c:v>85.428208654569957</c:v>
                </c:pt>
                <c:pt idx="224" formatCode="0.00">
                  <c:v>85.615337726939757</c:v>
                </c:pt>
                <c:pt idx="225" formatCode="0.00">
                  <c:v>85.831991149412715</c:v>
                </c:pt>
                <c:pt idx="226" formatCode="0.00">
                  <c:v>86.015442476886733</c:v>
                </c:pt>
                <c:pt idx="227" formatCode="0.00">
                  <c:v>86.196405517008813</c:v>
                </c:pt>
                <c:pt idx="228" formatCode="0.00">
                  <c:v>86.434585692812391</c:v>
                </c:pt>
                <c:pt idx="229" formatCode="0.00">
                  <c:v>86.652837234270734</c:v>
                </c:pt>
                <c:pt idx="230" formatCode="0.00">
                  <c:v>86.889980872142473</c:v>
                </c:pt>
                <c:pt idx="231" formatCode="0.00">
                  <c:v>87.00645221048984</c:v>
                </c:pt>
                <c:pt idx="232" formatCode="0.00">
                  <c:v>87.152473692431428</c:v>
                </c:pt>
                <c:pt idx="233" formatCode="0.00">
                  <c:v>87.286494331943913</c:v>
                </c:pt>
                <c:pt idx="234" formatCode="0.00">
                  <c:v>87.424278867946114</c:v>
                </c:pt>
                <c:pt idx="235" formatCode="0.00">
                  <c:v>87.607248324105086</c:v>
                </c:pt>
                <c:pt idx="236" formatCode="0.00">
                  <c:v>87.777160154532339</c:v>
                </c:pt>
                <c:pt idx="237" formatCode="0.00">
                  <c:v>87.990997011217345</c:v>
                </c:pt>
                <c:pt idx="238" formatCode="0.00">
                  <c:v>88.1584088931304</c:v>
                </c:pt>
                <c:pt idx="239" formatCode="0.00">
                  <c:v>88.35337325026255</c:v>
                </c:pt>
                <c:pt idx="240" formatCode="0.00">
                  <c:v>88.593633122801279</c:v>
                </c:pt>
                <c:pt idx="241" formatCode="0.00">
                  <c:v>88.808784765044365</c:v>
                </c:pt>
                <c:pt idx="242" formatCode="0.00">
                  <c:v>89.042165754650469</c:v>
                </c:pt>
                <c:pt idx="243" formatCode="0.00">
                  <c:v>89.145218077997512</c:v>
                </c:pt>
                <c:pt idx="244" formatCode="0.00">
                  <c:v>89.249327172977999</c:v>
                </c:pt>
                <c:pt idx="245" formatCode="0.00">
                  <c:v>89.340726107371026</c:v>
                </c:pt>
                <c:pt idx="246" formatCode="0.00">
                  <c:v>89.468148612964313</c:v>
                </c:pt>
                <c:pt idx="247" formatCode="0.00">
                  <c:v>89.612927098730424</c:v>
                </c:pt>
                <c:pt idx="248" formatCode="0.00">
                  <c:v>89.795557408584145</c:v>
                </c:pt>
                <c:pt idx="249" formatCode="0.00">
                  <c:v>89.928672804325942</c:v>
                </c:pt>
                <c:pt idx="250" formatCode="0.00">
                  <c:v>89.983626811999429</c:v>
                </c:pt>
                <c:pt idx="251" formatCode="0.00">
                  <c:v>90.069366937019055</c:v>
                </c:pt>
                <c:pt idx="252" formatCode="0.00">
                  <c:v>90.254881959096735</c:v>
                </c:pt>
                <c:pt idx="253" formatCode="0.00">
                  <c:v>90.4382199214851</c:v>
                </c:pt>
                <c:pt idx="254" formatCode="0.00">
                  <c:v>90.667701493191572</c:v>
                </c:pt>
                <c:pt idx="255" formatCode="0.00">
                  <c:v>90.863477905223277</c:v>
                </c:pt>
                <c:pt idx="256" formatCode="0.00">
                  <c:v>91.093145438351783</c:v>
                </c:pt>
                <c:pt idx="257" formatCode="0.00">
                  <c:v>91.259688754494846</c:v>
                </c:pt>
                <c:pt idx="258" formatCode="0.00">
                  <c:v>91.422446058240141</c:v>
                </c:pt>
                <c:pt idx="259" formatCode="0.00">
                  <c:v>91.580781506936617</c:v>
                </c:pt>
                <c:pt idx="260" formatCode="0.00">
                  <c:v>91.756437134115572</c:v>
                </c:pt>
                <c:pt idx="261" formatCode="0.00">
                  <c:v>91.945596462189471</c:v>
                </c:pt>
                <c:pt idx="262" formatCode="0.00">
                  <c:v>92.219886797005572</c:v>
                </c:pt>
                <c:pt idx="263" formatCode="0.00">
                  <c:v>92.424989275554381</c:v>
                </c:pt>
                <c:pt idx="264" formatCode="0.00">
                  <c:v>92.538126951022832</c:v>
                </c:pt>
                <c:pt idx="265" formatCode="0.00">
                  <c:v>92.755455305884681</c:v>
                </c:pt>
                <c:pt idx="266" formatCode="0.00">
                  <c:v>93.038770784085287</c:v>
                </c:pt>
                <c:pt idx="267" formatCode="0.00">
                  <c:v>93.323917027846647</c:v>
                </c:pt>
                <c:pt idx="268" formatCode="0.00">
                  <c:v>93.633175183617368</c:v>
                </c:pt>
                <c:pt idx="269" formatCode="0.00">
                  <c:v>93.945599686220618</c:v>
                </c:pt>
                <c:pt idx="270" formatCode="0.00">
                  <c:v>94.198713424015892</c:v>
                </c:pt>
                <c:pt idx="271" formatCode="0.00">
                  <c:v>94.447783485819187</c:v>
                </c:pt>
                <c:pt idx="272" formatCode="0.00">
                  <c:v>94.788262564806672</c:v>
                </c:pt>
                <c:pt idx="273" formatCode="0.00">
                  <c:v>95.110291483833862</c:v>
                </c:pt>
                <c:pt idx="274" formatCode="0.00">
                  <c:v>95.477338876624685</c:v>
                </c:pt>
                <c:pt idx="275" formatCode="0.00">
                  <c:v>95.88607068538451</c:v>
                </c:pt>
                <c:pt idx="276" formatCode="0.00">
                  <c:v>96.337989482036107</c:v>
                </c:pt>
                <c:pt idx="277" formatCode="0.00">
                  <c:v>96.871009502348414</c:v>
                </c:pt>
                <c:pt idx="278" formatCode="0.00">
                  <c:v>97.341950306177893</c:v>
                </c:pt>
                <c:pt idx="279" formatCode="0.00">
                  <c:v>97.833246372602289</c:v>
                </c:pt>
                <c:pt idx="280" formatCode="0.00">
                  <c:v>98.411158279559061</c:v>
                </c:pt>
                <c:pt idx="281" formatCode="0.00">
                  <c:v>99.024446190164582</c:v>
                </c:pt>
                <c:pt idx="282" formatCode="0.00">
                  <c:v>99.561134574864013</c:v>
                </c:pt>
                <c:pt idx="283" formatCode="0.00">
                  <c:v>99.954815571928165</c:v>
                </c:pt>
                <c:pt idx="284" formatCode="0.00">
                  <c:v>100.32050907891137</c:v>
                </c:pt>
                <c:pt idx="285" formatCode="0.00">
                  <c:v>100.75931264444426</c:v>
                </c:pt>
                <c:pt idx="286" formatCode="0.00">
                  <c:v>101.18482979564253</c:v>
                </c:pt>
                <c:pt idx="287" formatCode="0.00">
                  <c:v>101.56503254875459</c:v>
                </c:pt>
                <c:pt idx="288" formatCode="0.00">
                  <c:v>101.92797244880343</c:v>
                </c:pt>
                <c:pt idx="289" formatCode="0.00">
                  <c:v>102.31471862728174</c:v>
                </c:pt>
                <c:pt idx="290" formatCode="0.00">
                  <c:v>102.68669044581972</c:v>
                </c:pt>
                <c:pt idx="291" formatCode="0.00">
                  <c:v>103.01309474206209</c:v>
                </c:pt>
                <c:pt idx="292" formatCode="0.00">
                  <c:v>103.34042436002045</c:v>
                </c:pt>
                <c:pt idx="293" formatCode="0.00">
                  <c:v>103.5784469341373</c:v>
                </c:pt>
                <c:pt idx="294" formatCode="0.00">
                  <c:v>103.78321372103389</c:v>
                </c:pt>
                <c:pt idx="295" formatCode="0.00">
                  <c:v>104.0626955358953</c:v>
                </c:pt>
                <c:pt idx="296" formatCode="0.00">
                  <c:v>104.24651139723274</c:v>
                </c:pt>
                <c:pt idx="297" formatCode="0.00">
                  <c:v>104.42351095028243</c:v>
                </c:pt>
                <c:pt idx="298" formatCode="0.00">
                  <c:v>104.63984385419293</c:v>
                </c:pt>
                <c:pt idx="299" formatCode="0.00">
                  <c:v>104.84926174226381</c:v>
                </c:pt>
                <c:pt idx="300" formatCode="0.00">
                  <c:v>105.05164363472404</c:v>
                </c:pt>
                <c:pt idx="301" formatCode="0.00">
                  <c:v>105.26177525689172</c:v>
                </c:pt>
                <c:pt idx="302" formatCode="0.00">
                  <c:v>105.45856838407245</c:v>
                </c:pt>
                <c:pt idx="303" formatCode="0.00">
                  <c:v>105.66568334940294</c:v>
                </c:pt>
                <c:pt idx="304" formatCode="0.00">
                  <c:v>105.93918596315186</c:v>
                </c:pt>
                <c:pt idx="305" formatCode="0.00">
                  <c:v>106.27608063126354</c:v>
                </c:pt>
                <c:pt idx="306" formatCode="0.00">
                  <c:v>106.52329315552772</c:v>
                </c:pt>
                <c:pt idx="307" formatCode="0.00">
                  <c:v>106.79375224746782</c:v>
                </c:pt>
                <c:pt idx="308" formatCode="0.00">
                  <c:v>107.07203647305732</c:v>
                </c:pt>
                <c:pt idx="309" formatCode="0.00">
                  <c:v>107.32725072901586</c:v>
                </c:pt>
                <c:pt idx="310" formatCode="0.00">
                  <c:v>107.52814285728975</c:v>
                </c:pt>
                <c:pt idx="311" formatCode="0.00">
                  <c:v>107.72194117661172</c:v>
                </c:pt>
                <c:pt idx="312" formatCode="0.00">
                  <c:v>107.83323760105833</c:v>
                </c:pt>
                <c:pt idx="313" formatCode="0.00">
                  <c:v>108.01977730297762</c:v>
                </c:pt>
                <c:pt idx="314" formatCode="0.00">
                  <c:v>108.13978603619418</c:v>
                </c:pt>
                <c:pt idx="315" formatCode="0.00">
                  <c:v>108.39587285830422</c:v>
                </c:pt>
                <c:pt idx="316" formatCode="0.00">
                  <c:v>108.69642686386091</c:v>
                </c:pt>
                <c:pt idx="317" formatCode="0.00">
                  <c:v>108.82088071233696</c:v>
                </c:pt>
                <c:pt idx="318" formatCode="0.00">
                  <c:v>109.03261088048062</c:v>
                </c:pt>
                <c:pt idx="319" formatCode="0.00">
                  <c:v>109.18897908124609</c:v>
                </c:pt>
                <c:pt idx="320" formatCode="0.00">
                  <c:v>109.2258818623737</c:v>
                </c:pt>
                <c:pt idx="321" formatCode="0.00">
                  <c:v>109.16133747561395</c:v>
                </c:pt>
                <c:pt idx="322" formatCode="0.00">
                  <c:v>109.10912816284478</c:v>
                </c:pt>
                <c:pt idx="323" formatCode="0.00">
                  <c:v>109.04563294077245</c:v>
                </c:pt>
                <c:pt idx="324" formatCode="0.00">
                  <c:v>108.97717674701667</c:v>
                </c:pt>
                <c:pt idx="325" formatCode="0.00">
                  <c:v>108.92434628634935</c:v>
                </c:pt>
                <c:pt idx="326" formatCode="0.00">
                  <c:v>108.99005819668859</c:v>
                </c:pt>
                <c:pt idx="327" formatCode="0.00">
                  <c:v>109.17750689485766</c:v>
                </c:pt>
                <c:pt idx="328" formatCode="0.00">
                  <c:v>109.31642819309853</c:v>
                </c:pt>
                <c:pt idx="329" formatCode="0.00">
                  <c:v>109.41696042082016</c:v>
                </c:pt>
                <c:pt idx="330" formatCode="0.00">
                  <c:v>109.52688354157232</c:v>
                </c:pt>
                <c:pt idx="331" formatCode="0.00">
                  <c:v>109.58112340268713</c:v>
                </c:pt>
                <c:pt idx="332" formatCode="0.00">
                  <c:v>109.53402052415038</c:v>
                </c:pt>
                <c:pt idx="333" formatCode="0.00">
                  <c:v>109.4648432486935</c:v>
                </c:pt>
                <c:pt idx="334" formatCode="0.00">
                  <c:v>109.56700625854866</c:v>
                </c:pt>
                <c:pt idx="335" formatCode="0.00">
                  <c:v>109.56280993468401</c:v>
                </c:pt>
                <c:pt idx="336" formatCode="0.00">
                  <c:v>109.63799385881406</c:v>
                </c:pt>
                <c:pt idx="337" formatCode="0.00">
                  <c:v>109.77689606042919</c:v>
                </c:pt>
                <c:pt idx="338" formatCode="0.00">
                  <c:v>109.91584131296138</c:v>
                </c:pt>
                <c:pt idx="339" formatCode="0.00">
                  <c:v>110.00502400657075</c:v>
                </c:pt>
                <c:pt idx="340" formatCode="0.00">
                  <c:v>110.08561130043071</c:v>
                </c:pt>
                <c:pt idx="341" formatCode="0.00">
                  <c:v>110.07362654355109</c:v>
                </c:pt>
                <c:pt idx="342" formatCode="0.00">
                  <c:v>110.10485687517654</c:v>
                </c:pt>
                <c:pt idx="343" formatCode="0.00">
                  <c:v>110.30937229183628</c:v>
                </c:pt>
                <c:pt idx="344" formatCode="0.00">
                  <c:v>110.40429886862702</c:v>
                </c:pt>
                <c:pt idx="345" formatCode="0.00">
                  <c:v>110.50922832475931</c:v>
                </c:pt>
                <c:pt idx="346" formatCode="0.00">
                  <c:v>110.60494486104326</c:v>
                </c:pt>
                <c:pt idx="347" formatCode="0.00">
                  <c:v>110.76553525864942</c:v>
                </c:pt>
                <c:pt idx="348" formatCode="0.00">
                  <c:v>110.88610250340828</c:v>
                </c:pt>
                <c:pt idx="349" formatCode="0.00">
                  <c:v>110.96429456209815</c:v>
                </c:pt>
                <c:pt idx="350" formatCode="0.00">
                  <c:v>111.14294967730999</c:v>
                </c:pt>
                <c:pt idx="351" formatCode="0.00">
                  <c:v>111.31773596447429</c:v>
                </c:pt>
                <c:pt idx="352" formatCode="0.00">
                  <c:v>111.39037376978904</c:v>
                </c:pt>
                <c:pt idx="353" formatCode="0.00">
                  <c:v>111.60133950430712</c:v>
                </c:pt>
                <c:pt idx="354" formatCode="0.00">
                  <c:v>111.78011050413821</c:v>
                </c:pt>
                <c:pt idx="355" formatCode="0.00">
                  <c:v>111.96716499417201</c:v>
                </c:pt>
                <c:pt idx="356" formatCode="0.00">
                  <c:v>112.04217813165546</c:v>
                </c:pt>
                <c:pt idx="357" formatCode="0.00">
                  <c:v>112.20836722453173</c:v>
                </c:pt>
                <c:pt idx="358" formatCode="0.00">
                  <c:v>112.23823517651087</c:v>
                </c:pt>
                <c:pt idx="359" formatCode="0.00">
                  <c:v>112.24301026762809</c:v>
                </c:pt>
                <c:pt idx="360" formatCode="0.00">
                  <c:v>112.49897064928975</c:v>
                </c:pt>
                <c:pt idx="361" formatCode="0.00">
                  <c:v>112.66410905519996</c:v>
                </c:pt>
                <c:pt idx="362" formatCode="0.00">
                  <c:v>112.88826164127055</c:v>
                </c:pt>
                <c:pt idx="363" formatCode="0.00">
                  <c:v>113.0212709886717</c:v>
                </c:pt>
                <c:pt idx="364" formatCode="0.00">
                  <c:v>113.13298585186105</c:v>
                </c:pt>
                <c:pt idx="365" formatCode="0.00">
                  <c:v>113.25679032825866</c:v>
                </c:pt>
                <c:pt idx="366" formatCode="0.00">
                  <c:v>113.41613188401323</c:v>
                </c:pt>
                <c:pt idx="367" formatCode="0.00">
                  <c:v>113.61275416307153</c:v>
                </c:pt>
                <c:pt idx="368" formatCode="0.00">
                  <c:v>113.77617556844127</c:v>
                </c:pt>
                <c:pt idx="369" formatCode="0.00">
                  <c:v>113.95279613438476</c:v>
                </c:pt>
                <c:pt idx="370" formatCode="0.00">
                  <c:v>114.12994138401672</c:v>
                </c:pt>
                <c:pt idx="371" formatCode="0.00">
                  <c:v>114.28406132974155</c:v>
                </c:pt>
                <c:pt idx="372" formatCode="0.00">
                  <c:v>114.42978441484972</c:v>
                </c:pt>
                <c:pt idx="373" formatCode="0.00">
                  <c:v>114.57253796720855</c:v>
                </c:pt>
                <c:pt idx="374" formatCode="0.00">
                  <c:v>114.73596785084743</c:v>
                </c:pt>
                <c:pt idx="375" formatCode="0.00">
                  <c:v>114.94396911159851</c:v>
                </c:pt>
                <c:pt idx="376" formatCode="0.00">
                  <c:v>115.1344016954574</c:v>
                </c:pt>
                <c:pt idx="377" formatCode="0.00">
                  <c:v>115.27579770740024</c:v>
                </c:pt>
                <c:pt idx="378" formatCode="0.00">
                  <c:v>115.30106054240416</c:v>
                </c:pt>
                <c:pt idx="379" formatCode="0.00">
                  <c:v>115.35513659956479</c:v>
                </c:pt>
                <c:pt idx="380" formatCode="0.00">
                  <c:v>115.50630771330735</c:v>
                </c:pt>
                <c:pt idx="381" formatCode="0.00">
                  <c:v>115.72566819513844</c:v>
                </c:pt>
                <c:pt idx="382" formatCode="0.00">
                  <c:v>115.91446552081929</c:v>
                </c:pt>
                <c:pt idx="383" formatCode="0.00">
                  <c:v>116.1727217749048</c:v>
                </c:pt>
                <c:pt idx="384" formatCode="0.00">
                  <c:v>116.47967386216344</c:v>
                </c:pt>
                <c:pt idx="385" formatCode="0.00">
                  <c:v>116.66400037737272</c:v>
                </c:pt>
                <c:pt idx="386" formatCode="0.00">
                  <c:v>116.80776506845615</c:v>
                </c:pt>
                <c:pt idx="387" formatCode="0.00">
                  <c:v>116.95295075204611</c:v>
                </c:pt>
                <c:pt idx="388" formatCode="0.00">
                  <c:v>117.22891346765215</c:v>
                </c:pt>
                <c:pt idx="389" formatCode="0.00">
                  <c:v>117.52738744931284</c:v>
                </c:pt>
                <c:pt idx="390" formatCode="0.00">
                  <c:v>117.69180362777115</c:v>
                </c:pt>
                <c:pt idx="391" formatCode="0.00">
                  <c:v>117.84741917178012</c:v>
                </c:pt>
                <c:pt idx="392" formatCode="0.00">
                  <c:v>118.01653998857306</c:v>
                </c:pt>
                <c:pt idx="393" formatCode="0.00">
                  <c:v>118.1751070478447</c:v>
                </c:pt>
                <c:pt idx="394" formatCode="0.00">
                  <c:v>118.35020088910571</c:v>
                </c:pt>
                <c:pt idx="395" formatCode="0.00">
                  <c:v>118.62313418757216</c:v>
                </c:pt>
                <c:pt idx="396" formatCode="0.00">
                  <c:v>118.51908970962816</c:v>
                </c:pt>
                <c:pt idx="397" formatCode="0.00">
                  <c:v>117.93128227003491</c:v>
                </c:pt>
                <c:pt idx="398" formatCode="0.00">
                  <c:v>117.19515355356296</c:v>
                </c:pt>
                <c:pt idx="399" formatCode="0.00">
                  <c:v>116.65652008087423</c:v>
                </c:pt>
                <c:pt idx="400" formatCode="0.00">
                  <c:v>116.12567615613408</c:v>
                </c:pt>
                <c:pt idx="401" formatCode="0.00">
                  <c:v>115.61839473824647</c:v>
                </c:pt>
                <c:pt idx="402" formatCode="0.00">
                  <c:v>115.19022239557015</c:v>
                </c:pt>
                <c:pt idx="403" formatCode="0.00">
                  <c:v>114.71335092907721</c:v>
                </c:pt>
                <c:pt idx="404" formatCode="0.00">
                  <c:v>114.31714108872124</c:v>
                </c:pt>
                <c:pt idx="405" formatCode="0.00">
                  <c:v>113.99019437935964</c:v>
                </c:pt>
                <c:pt idx="406" formatCode="0.00">
                  <c:v>113.86626518801221</c:v>
                </c:pt>
                <c:pt idx="407" formatCode="0.00">
                  <c:v>113.75386263161958</c:v>
                </c:pt>
                <c:pt idx="408" formatCode="0.00">
                  <c:v>113.66978958724235</c:v>
                </c:pt>
                <c:pt idx="409" formatCode="0.00">
                  <c:v>113.51999391715442</c:v>
                </c:pt>
                <c:pt idx="410" formatCode="0.00">
                  <c:v>113.35371964589346</c:v>
                </c:pt>
                <c:pt idx="411" formatCode="0.00">
                  <c:v>113.16220122840744</c:v>
                </c:pt>
                <c:pt idx="412" formatCode="0.00">
                  <c:v>113.09740902337185</c:v>
                </c:pt>
                <c:pt idx="413" formatCode="0.00">
                  <c:v>113.0500596499063</c:v>
                </c:pt>
                <c:pt idx="414" formatCode="0.00">
                  <c:v>113.07084162441978</c:v>
                </c:pt>
                <c:pt idx="415" formatCode="0.00">
                  <c:v>113.08335763914843</c:v>
                </c:pt>
                <c:pt idx="416" formatCode="0.00">
                  <c:v>113.09028479055438</c:v>
                </c:pt>
                <c:pt idx="417" formatCode="0.00">
                  <c:v>113.19380303406204</c:v>
                </c:pt>
                <c:pt idx="418" formatCode="0.00">
                  <c:v>113.12032056213803</c:v>
                </c:pt>
                <c:pt idx="419" formatCode="0.00">
                  <c:v>112.97952367734831</c:v>
                </c:pt>
                <c:pt idx="420" formatCode="0.00">
                  <c:v>112.81758157235426</c:v>
                </c:pt>
                <c:pt idx="421" formatCode="0.00">
                  <c:v>112.62865680481096</c:v>
                </c:pt>
                <c:pt idx="422" formatCode="0.00">
                  <c:v>112.43106242030856</c:v>
                </c:pt>
                <c:pt idx="423" formatCode="0.00">
                  <c:v>112.2078835018651</c:v>
                </c:pt>
                <c:pt idx="424" formatCode="0.00">
                  <c:v>112.06914297238019</c:v>
                </c:pt>
                <c:pt idx="425" formatCode="0.00">
                  <c:v>112.08094128718882</c:v>
                </c:pt>
                <c:pt idx="426" formatCode="0.00">
                  <c:v>112.17149260925984</c:v>
                </c:pt>
                <c:pt idx="427" formatCode="0.00">
                  <c:v>112.36712035007318</c:v>
                </c:pt>
                <c:pt idx="428" formatCode="0.00">
                  <c:v>112.57978229712914</c:v>
                </c:pt>
                <c:pt idx="429" formatCode="0.00">
                  <c:v>112.77469279528094</c:v>
                </c:pt>
                <c:pt idx="430" formatCode="0.00">
                  <c:v>113.12156758762286</c:v>
                </c:pt>
                <c:pt idx="431" formatCode="0.00">
                  <c:v>113.56699630967687</c:v>
                </c:pt>
                <c:pt idx="432" formatCode="0.00">
                  <c:v>114.02436900341503</c:v>
                </c:pt>
                <c:pt idx="433" formatCode="0.00">
                  <c:v>114.45988394445759</c:v>
                </c:pt>
                <c:pt idx="434" formatCode="0.00">
                  <c:v>114.85479045643966</c:v>
                </c:pt>
                <c:pt idx="435" formatCode="0.00">
                  <c:v>115.27224965422634</c:v>
                </c:pt>
                <c:pt idx="436" formatCode="0.00">
                  <c:v>115.68549476582531</c:v>
                </c:pt>
                <c:pt idx="437" formatCode="0.00">
                  <c:v>116.04724006912627</c:v>
                </c:pt>
                <c:pt idx="438" formatCode="0.00">
                  <c:v>116.67323065465074</c:v>
                </c:pt>
                <c:pt idx="439" formatCode="0.00">
                  <c:v>117.30173141329189</c:v>
                </c:pt>
                <c:pt idx="440" formatCode="0.00">
                  <c:v>117.85303606375103</c:v>
                </c:pt>
                <c:pt idx="441" formatCode="0.00">
                  <c:v>118.53840719850591</c:v>
                </c:pt>
                <c:pt idx="442" formatCode="0.00">
                  <c:v>119.15337162209391</c:v>
                </c:pt>
                <c:pt idx="443" formatCode="0.00">
                  <c:v>119.81794528397259</c:v>
                </c:pt>
                <c:pt idx="444" formatCode="0.00">
                  <c:v>120.53175135126779</c:v>
                </c:pt>
                <c:pt idx="445" formatCode="0.00">
                  <c:v>121.21364345513963</c:v>
                </c:pt>
                <c:pt idx="446" formatCode="0.00">
                  <c:v>121.95859861376161</c:v>
                </c:pt>
                <c:pt idx="447" formatCode="0.00">
                  <c:v>122.71983004067292</c:v>
                </c:pt>
                <c:pt idx="448" formatCode="0.00">
                  <c:v>123.45826807829359</c:v>
                </c:pt>
                <c:pt idx="449" formatCode="0.00">
                  <c:v>124.21872815365464</c:v>
                </c:pt>
                <c:pt idx="450" formatCode="0.00">
                  <c:v>125.04113097115838</c:v>
                </c:pt>
                <c:pt idx="451" formatCode="0.00">
                  <c:v>125.82422387425021</c:v>
                </c:pt>
                <c:pt idx="452" formatCode="0.00">
                  <c:v>126.56680333016196</c:v>
                </c:pt>
                <c:pt idx="453" formatCode="0.00">
                  <c:v>127.24810516035168</c:v>
                </c:pt>
                <c:pt idx="454" formatCode="0.00">
                  <c:v>127.88700299720064</c:v>
                </c:pt>
                <c:pt idx="455" formatCode="0.00">
                  <c:v>128.60868915417316</c:v>
                </c:pt>
                <c:pt idx="456" formatCode="0.00">
                  <c:v>129.17658369714678</c:v>
                </c:pt>
                <c:pt idx="457" formatCode="0.00">
                  <c:v>129.79083531686652</c:v>
                </c:pt>
                <c:pt idx="458" formatCode="0.00">
                  <c:v>130.42727314757764</c:v>
                </c:pt>
                <c:pt idx="459" formatCode="0.00">
                  <c:v>131.03247812218245</c:v>
                </c:pt>
                <c:pt idx="460" formatCode="0.00">
                  <c:v>131.51198878405765</c:v>
                </c:pt>
                <c:pt idx="461" formatCode="0.00">
                  <c:v>131.88406765527108</c:v>
                </c:pt>
                <c:pt idx="462" formatCode="0.00">
                  <c:v>132.17998657075066</c:v>
                </c:pt>
                <c:pt idx="463" formatCode="0.00">
                  <c:v>132.85018317581927</c:v>
                </c:pt>
                <c:pt idx="464" formatCode="0.00">
                  <c:v>134.05880344343419</c:v>
                </c:pt>
                <c:pt idx="465" formatCode="0.00">
                  <c:v>135.06904644565248</c:v>
                </c:pt>
                <c:pt idx="466" formatCode="0.00">
                  <c:v>136.12516227131314</c:v>
                </c:pt>
                <c:pt idx="467" formatCode="0.00">
                  <c:v>137.3261362998891</c:v>
                </c:pt>
                <c:pt idx="468" formatCode="0.00">
                  <c:v>138.36236624891308</c:v>
                </c:pt>
                <c:pt idx="469" formatCode="0.00">
                  <c:v>139.38109698424981</c:v>
                </c:pt>
                <c:pt idx="470" formatCode="0.00">
                  <c:v>140.35870102408316</c:v>
                </c:pt>
                <c:pt idx="471" formatCode="0.00">
                  <c:v>141.27130098392303</c:v>
                </c:pt>
                <c:pt idx="472" formatCode="0.00">
                  <c:v>142.17477937671035</c:v>
                </c:pt>
                <c:pt idx="473" formatCode="0.00">
                  <c:v>143.19733704821189</c:v>
                </c:pt>
                <c:pt idx="474" formatCode="0.00">
                  <c:v>143.96959834043886</c:v>
                </c:pt>
                <c:pt idx="475" formatCode="0.00">
                  <c:v>144.79510428787265</c:v>
                </c:pt>
                <c:pt idx="476" formatCode="0.00">
                  <c:v>145.68784529619137</c:v>
                </c:pt>
                <c:pt idx="477" formatCode="0.00">
                  <c:v>146.82557685320347</c:v>
                </c:pt>
                <c:pt idx="478" formatCode="0.00">
                  <c:v>147.95555423150921</c:v>
                </c:pt>
                <c:pt idx="479" formatCode="0.00">
                  <c:v>148.97102269301865</c:v>
                </c:pt>
                <c:pt idx="480" formatCode="0.00">
                  <c:v>149.99294337172381</c:v>
                </c:pt>
                <c:pt idx="481" formatCode="0.00">
                  <c:v>150.86929853361698</c:v>
                </c:pt>
                <c:pt idx="482" formatCode="0.00">
                  <c:v>151.73716917935749</c:v>
                </c:pt>
                <c:pt idx="483" formatCode="0.00">
                  <c:v>152.63884881938267</c:v>
                </c:pt>
                <c:pt idx="484" formatCode="0.00">
                  <c:v>153.54438415979905</c:v>
                </c:pt>
                <c:pt idx="485" formatCode="0.00">
                  <c:v>154.49754556529712</c:v>
                </c:pt>
                <c:pt idx="486" formatCode="0.00">
                  <c:v>155.20234769999135</c:v>
                </c:pt>
                <c:pt idx="487" formatCode="0.00">
                  <c:v>155.9673536725407</c:v>
                </c:pt>
                <c:pt idx="488" formatCode="0.00">
                  <c:v>156.85530058734301</c:v>
                </c:pt>
                <c:pt idx="489" formatCode="0.00">
                  <c:v>157.62215154470209</c:v>
                </c:pt>
                <c:pt idx="490" formatCode="0.00">
                  <c:v>158.35971422922358</c:v>
                </c:pt>
                <c:pt idx="491" formatCode="0.00">
                  <c:v>159.13580386729328</c:v>
                </c:pt>
                <c:pt idx="492" formatCode="0.00">
                  <c:v>159.80969391171314</c:v>
                </c:pt>
                <c:pt idx="493" formatCode="0.00">
                  <c:v>160.10892160144988</c:v>
                </c:pt>
                <c:pt idx="494" formatCode="0.00">
                  <c:v>160.48229722492243</c:v>
                </c:pt>
                <c:pt idx="495" formatCode="0.00">
                  <c:v>160.89593262786667</c:v>
                </c:pt>
                <c:pt idx="496" formatCode="0.00">
                  <c:v>161.31687644638168</c:v>
                </c:pt>
                <c:pt idx="497" formatCode="0.00">
                  <c:v>161.84758717397455</c:v>
                </c:pt>
                <c:pt idx="498" formatCode="0.00">
                  <c:v>162.33866218675988</c:v>
                </c:pt>
                <c:pt idx="499" formatCode="0.00">
                  <c:v>162.65008719904381</c:v>
                </c:pt>
                <c:pt idx="500" formatCode="0.00">
                  <c:v>162.80145632849309</c:v>
                </c:pt>
                <c:pt idx="501" formatCode="0.00">
                  <c:v>162.89394823717964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034-4FC1-8689-49EA80A6B5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34234544"/>
        <c:axId val="1634238704"/>
      </c:lineChart>
      <c:dateAx>
        <c:axId val="1634234544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34238704"/>
        <c:crosses val="autoZero"/>
        <c:auto val="1"/>
        <c:lblOffset val="100"/>
        <c:baseTimeUnit val="days"/>
      </c:dateAx>
      <c:valAx>
        <c:axId val="1634238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34234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Price vs 20-day and 50-day Zero Lag EMAs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'Moving Avgs'!$AY$2</c:f>
              <c:strCache>
                <c:ptCount val="1"/>
                <c:pt idx="0">
                  <c:v>Prices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'Moving Avgs'!$AX$3:$AX$504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Avgs'!$AY$3:$AY$504</c:f>
              <c:numCache>
                <c:formatCode>General</c:formatCode>
                <c:ptCount val="502"/>
                <c:pt idx="0">
                  <c:v>62.81</c:v>
                </c:pt>
                <c:pt idx="1">
                  <c:v>64.36</c:v>
                </c:pt>
                <c:pt idx="2">
                  <c:v>62.95</c:v>
                </c:pt>
                <c:pt idx="3">
                  <c:v>64.33</c:v>
                </c:pt>
                <c:pt idx="4">
                  <c:v>65.319999999999993</c:v>
                </c:pt>
                <c:pt idx="5">
                  <c:v>66.52</c:v>
                </c:pt>
                <c:pt idx="6">
                  <c:v>67.680000000000007</c:v>
                </c:pt>
                <c:pt idx="7">
                  <c:v>68.44</c:v>
                </c:pt>
                <c:pt idx="8">
                  <c:v>69.709999999999994</c:v>
                </c:pt>
                <c:pt idx="9">
                  <c:v>69.09</c:v>
                </c:pt>
                <c:pt idx="10">
                  <c:v>68.03</c:v>
                </c:pt>
                <c:pt idx="11">
                  <c:v>65.78</c:v>
                </c:pt>
                <c:pt idx="12">
                  <c:v>67.069999999999993</c:v>
                </c:pt>
                <c:pt idx="13">
                  <c:v>68.84</c:v>
                </c:pt>
                <c:pt idx="14">
                  <c:v>67.7</c:v>
                </c:pt>
                <c:pt idx="15">
                  <c:v>67.599999999999994</c:v>
                </c:pt>
                <c:pt idx="16">
                  <c:v>70.430000000000007</c:v>
                </c:pt>
                <c:pt idx="17">
                  <c:v>70.819999999999993</c:v>
                </c:pt>
                <c:pt idx="18">
                  <c:v>69.260000000000005</c:v>
                </c:pt>
                <c:pt idx="19">
                  <c:v>70.78</c:v>
                </c:pt>
                <c:pt idx="20">
                  <c:v>72.52</c:v>
                </c:pt>
                <c:pt idx="21">
                  <c:v>72.150000000000006</c:v>
                </c:pt>
                <c:pt idx="22">
                  <c:v>73.400000000000006</c:v>
                </c:pt>
                <c:pt idx="23">
                  <c:v>72.14</c:v>
                </c:pt>
                <c:pt idx="24">
                  <c:v>73.349999999999994</c:v>
                </c:pt>
                <c:pt idx="25">
                  <c:v>73.89</c:v>
                </c:pt>
                <c:pt idx="26">
                  <c:v>68.400000000000006</c:v>
                </c:pt>
                <c:pt idx="27">
                  <c:v>70.66</c:v>
                </c:pt>
                <c:pt idx="28">
                  <c:v>71.069999999999993</c:v>
                </c:pt>
                <c:pt idx="29">
                  <c:v>71.66</c:v>
                </c:pt>
                <c:pt idx="30">
                  <c:v>72.430000000000007</c:v>
                </c:pt>
                <c:pt idx="31">
                  <c:v>72.09</c:v>
                </c:pt>
                <c:pt idx="32">
                  <c:v>71.44</c:v>
                </c:pt>
                <c:pt idx="33">
                  <c:v>69.349999999999994</c:v>
                </c:pt>
                <c:pt idx="34">
                  <c:v>70.27</c:v>
                </c:pt>
                <c:pt idx="35">
                  <c:v>71.209999999999994</c:v>
                </c:pt>
                <c:pt idx="36">
                  <c:v>70.87</c:v>
                </c:pt>
                <c:pt idx="37">
                  <c:v>70.42</c:v>
                </c:pt>
                <c:pt idx="38">
                  <c:v>70.900000000000006</c:v>
                </c:pt>
                <c:pt idx="39">
                  <c:v>71.94</c:v>
                </c:pt>
                <c:pt idx="40">
                  <c:v>72.38</c:v>
                </c:pt>
                <c:pt idx="41">
                  <c:v>73.11</c:v>
                </c:pt>
                <c:pt idx="42">
                  <c:v>72.540000000000006</c:v>
                </c:pt>
                <c:pt idx="43">
                  <c:v>71.2</c:v>
                </c:pt>
                <c:pt idx="44">
                  <c:v>71.23</c:v>
                </c:pt>
                <c:pt idx="45">
                  <c:v>67.37</c:v>
                </c:pt>
                <c:pt idx="46">
                  <c:v>60.29</c:v>
                </c:pt>
                <c:pt idx="47">
                  <c:v>58.47</c:v>
                </c:pt>
                <c:pt idx="48">
                  <c:v>59.76</c:v>
                </c:pt>
                <c:pt idx="49">
                  <c:v>57.61</c:v>
                </c:pt>
                <c:pt idx="50">
                  <c:v>58.75</c:v>
                </c:pt>
                <c:pt idx="51">
                  <c:v>56.53</c:v>
                </c:pt>
                <c:pt idx="52">
                  <c:v>56.81</c:v>
                </c:pt>
                <c:pt idx="53">
                  <c:v>60.71</c:v>
                </c:pt>
                <c:pt idx="54">
                  <c:v>58.93</c:v>
                </c:pt>
                <c:pt idx="55">
                  <c:v>57.7</c:v>
                </c:pt>
                <c:pt idx="56">
                  <c:v>57.54</c:v>
                </c:pt>
                <c:pt idx="57">
                  <c:v>58.95</c:v>
                </c:pt>
                <c:pt idx="58">
                  <c:v>59.1</c:v>
                </c:pt>
                <c:pt idx="59">
                  <c:v>60.66</c:v>
                </c:pt>
                <c:pt idx="60">
                  <c:v>61.45</c:v>
                </c:pt>
                <c:pt idx="61">
                  <c:v>63.16</c:v>
                </c:pt>
                <c:pt idx="62">
                  <c:v>62.4</c:v>
                </c:pt>
                <c:pt idx="63">
                  <c:v>62.14</c:v>
                </c:pt>
                <c:pt idx="64">
                  <c:v>61.4</c:v>
                </c:pt>
                <c:pt idx="65">
                  <c:v>60.87</c:v>
                </c:pt>
                <c:pt idx="66">
                  <c:v>61.85</c:v>
                </c:pt>
                <c:pt idx="67">
                  <c:v>63.13</c:v>
                </c:pt>
                <c:pt idx="68">
                  <c:v>62.58</c:v>
                </c:pt>
                <c:pt idx="69">
                  <c:v>64.8</c:v>
                </c:pt>
                <c:pt idx="70">
                  <c:v>65.010000000000005</c:v>
                </c:pt>
                <c:pt idx="71">
                  <c:v>65.25</c:v>
                </c:pt>
                <c:pt idx="72">
                  <c:v>65.34</c:v>
                </c:pt>
                <c:pt idx="73">
                  <c:v>65.8</c:v>
                </c:pt>
                <c:pt idx="74">
                  <c:v>64.290000000000006</c:v>
                </c:pt>
                <c:pt idx="75">
                  <c:v>63.54</c:v>
                </c:pt>
                <c:pt idx="76">
                  <c:v>63.3</c:v>
                </c:pt>
                <c:pt idx="77">
                  <c:v>61.63</c:v>
                </c:pt>
                <c:pt idx="78">
                  <c:v>61.38</c:v>
                </c:pt>
                <c:pt idx="79">
                  <c:v>62.69</c:v>
                </c:pt>
                <c:pt idx="80">
                  <c:v>63.39</c:v>
                </c:pt>
                <c:pt idx="81">
                  <c:v>63.72</c:v>
                </c:pt>
                <c:pt idx="82">
                  <c:v>61.26</c:v>
                </c:pt>
                <c:pt idx="83">
                  <c:v>60.93</c:v>
                </c:pt>
                <c:pt idx="84">
                  <c:v>58.04</c:v>
                </c:pt>
                <c:pt idx="85">
                  <c:v>60.53</c:v>
                </c:pt>
                <c:pt idx="86">
                  <c:v>61.83</c:v>
                </c:pt>
                <c:pt idx="87">
                  <c:v>62.26</c:v>
                </c:pt>
                <c:pt idx="88">
                  <c:v>63.64</c:v>
                </c:pt>
                <c:pt idx="89">
                  <c:v>63.72</c:v>
                </c:pt>
                <c:pt idx="90">
                  <c:v>62.51</c:v>
                </c:pt>
                <c:pt idx="91">
                  <c:v>63.18</c:v>
                </c:pt>
                <c:pt idx="92">
                  <c:v>62.04</c:v>
                </c:pt>
                <c:pt idx="93">
                  <c:v>63.42</c:v>
                </c:pt>
                <c:pt idx="94">
                  <c:v>63.74</c:v>
                </c:pt>
                <c:pt idx="95">
                  <c:v>63.85</c:v>
                </c:pt>
                <c:pt idx="96">
                  <c:v>66</c:v>
                </c:pt>
                <c:pt idx="97">
                  <c:v>64.319999999999993</c:v>
                </c:pt>
                <c:pt idx="98">
                  <c:v>62.97</c:v>
                </c:pt>
                <c:pt idx="99">
                  <c:v>64.23</c:v>
                </c:pt>
                <c:pt idx="100">
                  <c:v>65.42</c:v>
                </c:pt>
                <c:pt idx="101">
                  <c:v>66.78</c:v>
                </c:pt>
                <c:pt idx="102">
                  <c:v>66.849999999999994</c:v>
                </c:pt>
                <c:pt idx="103">
                  <c:v>68</c:v>
                </c:pt>
                <c:pt idx="104">
                  <c:v>69.7</c:v>
                </c:pt>
                <c:pt idx="105">
                  <c:v>70.5</c:v>
                </c:pt>
                <c:pt idx="106">
                  <c:v>70.930000000000007</c:v>
                </c:pt>
                <c:pt idx="107">
                  <c:v>71.58</c:v>
                </c:pt>
                <c:pt idx="108">
                  <c:v>72.75</c:v>
                </c:pt>
                <c:pt idx="109">
                  <c:v>72.98</c:v>
                </c:pt>
                <c:pt idx="110">
                  <c:v>73.64</c:v>
                </c:pt>
                <c:pt idx="111">
                  <c:v>76.010000000000005</c:v>
                </c:pt>
                <c:pt idx="112">
                  <c:v>76.150000000000006</c:v>
                </c:pt>
                <c:pt idx="113">
                  <c:v>77.39</c:v>
                </c:pt>
                <c:pt idx="114">
                  <c:v>77.08</c:v>
                </c:pt>
                <c:pt idx="115">
                  <c:v>76.400000000000006</c:v>
                </c:pt>
                <c:pt idx="116">
                  <c:v>76.41</c:v>
                </c:pt>
                <c:pt idx="117">
                  <c:v>74.87</c:v>
                </c:pt>
                <c:pt idx="118">
                  <c:v>73</c:v>
                </c:pt>
                <c:pt idx="119">
                  <c:v>73.67</c:v>
                </c:pt>
                <c:pt idx="120">
                  <c:v>74.760000000000005</c:v>
                </c:pt>
                <c:pt idx="121">
                  <c:v>75.14</c:v>
                </c:pt>
                <c:pt idx="122">
                  <c:v>75.81</c:v>
                </c:pt>
                <c:pt idx="123">
                  <c:v>76.81</c:v>
                </c:pt>
                <c:pt idx="124">
                  <c:v>77.069999999999993</c:v>
                </c:pt>
                <c:pt idx="125">
                  <c:v>76.03</c:v>
                </c:pt>
                <c:pt idx="126">
                  <c:v>74.510000000000005</c:v>
                </c:pt>
                <c:pt idx="127">
                  <c:v>76.010000000000005</c:v>
                </c:pt>
                <c:pt idx="128">
                  <c:v>75.8</c:v>
                </c:pt>
                <c:pt idx="129">
                  <c:v>77.959999999999994</c:v>
                </c:pt>
                <c:pt idx="130">
                  <c:v>77.989999999999995</c:v>
                </c:pt>
                <c:pt idx="131">
                  <c:v>80.55</c:v>
                </c:pt>
                <c:pt idx="132">
                  <c:v>80.290000000000006</c:v>
                </c:pt>
                <c:pt idx="133">
                  <c:v>80.94</c:v>
                </c:pt>
                <c:pt idx="134">
                  <c:v>82.46</c:v>
                </c:pt>
                <c:pt idx="135">
                  <c:v>81.87</c:v>
                </c:pt>
                <c:pt idx="136">
                  <c:v>81.58</c:v>
                </c:pt>
                <c:pt idx="137">
                  <c:v>80.790000000000006</c:v>
                </c:pt>
                <c:pt idx="138">
                  <c:v>80.84</c:v>
                </c:pt>
                <c:pt idx="139">
                  <c:v>81.16</c:v>
                </c:pt>
                <c:pt idx="140">
                  <c:v>81.44</c:v>
                </c:pt>
                <c:pt idx="141">
                  <c:v>80.709999999999994</c:v>
                </c:pt>
                <c:pt idx="142">
                  <c:v>81.81</c:v>
                </c:pt>
                <c:pt idx="143">
                  <c:v>81.709999999999994</c:v>
                </c:pt>
                <c:pt idx="144">
                  <c:v>81.96</c:v>
                </c:pt>
                <c:pt idx="145">
                  <c:v>81.33</c:v>
                </c:pt>
                <c:pt idx="146">
                  <c:v>85.93</c:v>
                </c:pt>
                <c:pt idx="147">
                  <c:v>86.14</c:v>
                </c:pt>
                <c:pt idx="148">
                  <c:v>86.27</c:v>
                </c:pt>
                <c:pt idx="149">
                  <c:v>82.48</c:v>
                </c:pt>
                <c:pt idx="150">
                  <c:v>81.7</c:v>
                </c:pt>
                <c:pt idx="151">
                  <c:v>81.599999999999994</c:v>
                </c:pt>
                <c:pt idx="152">
                  <c:v>81.41</c:v>
                </c:pt>
                <c:pt idx="153">
                  <c:v>81.96</c:v>
                </c:pt>
                <c:pt idx="154">
                  <c:v>80.52</c:v>
                </c:pt>
                <c:pt idx="155">
                  <c:v>80.260000000000005</c:v>
                </c:pt>
                <c:pt idx="156">
                  <c:v>79.2</c:v>
                </c:pt>
                <c:pt idx="157">
                  <c:v>81.16</c:v>
                </c:pt>
                <c:pt idx="158">
                  <c:v>81.55</c:v>
                </c:pt>
                <c:pt idx="159">
                  <c:v>81.53</c:v>
                </c:pt>
                <c:pt idx="160">
                  <c:v>83.06</c:v>
                </c:pt>
                <c:pt idx="161">
                  <c:v>82.52</c:v>
                </c:pt>
                <c:pt idx="162">
                  <c:v>83.15</c:v>
                </c:pt>
                <c:pt idx="163">
                  <c:v>83.64</c:v>
                </c:pt>
                <c:pt idx="164">
                  <c:v>84.96</c:v>
                </c:pt>
                <c:pt idx="165">
                  <c:v>85.1</c:v>
                </c:pt>
                <c:pt idx="166">
                  <c:v>87.34</c:v>
                </c:pt>
                <c:pt idx="167">
                  <c:v>86.44</c:v>
                </c:pt>
                <c:pt idx="168">
                  <c:v>88.77</c:v>
                </c:pt>
                <c:pt idx="169">
                  <c:v>87.06</c:v>
                </c:pt>
                <c:pt idx="170">
                  <c:v>87.12</c:v>
                </c:pt>
                <c:pt idx="171">
                  <c:v>87.86</c:v>
                </c:pt>
                <c:pt idx="172">
                  <c:v>88.6</c:v>
                </c:pt>
                <c:pt idx="173">
                  <c:v>90.16</c:v>
                </c:pt>
                <c:pt idx="174">
                  <c:v>90.6</c:v>
                </c:pt>
                <c:pt idx="175">
                  <c:v>91.17</c:v>
                </c:pt>
                <c:pt idx="176">
                  <c:v>91.78</c:v>
                </c:pt>
                <c:pt idx="177">
                  <c:v>92.06</c:v>
                </c:pt>
                <c:pt idx="178">
                  <c:v>91.66</c:v>
                </c:pt>
                <c:pt idx="179">
                  <c:v>92.02</c:v>
                </c:pt>
                <c:pt idx="180">
                  <c:v>90.41</c:v>
                </c:pt>
                <c:pt idx="181">
                  <c:v>90.81</c:v>
                </c:pt>
                <c:pt idx="182">
                  <c:v>92.48</c:v>
                </c:pt>
                <c:pt idx="183">
                  <c:v>89.88</c:v>
                </c:pt>
                <c:pt idx="184">
                  <c:v>89.55</c:v>
                </c:pt>
                <c:pt idx="185">
                  <c:v>91.1</c:v>
                </c:pt>
                <c:pt idx="186">
                  <c:v>89.76</c:v>
                </c:pt>
                <c:pt idx="187">
                  <c:v>89.6</c:v>
                </c:pt>
                <c:pt idx="188">
                  <c:v>86.56</c:v>
                </c:pt>
                <c:pt idx="189">
                  <c:v>87.97</c:v>
                </c:pt>
                <c:pt idx="190">
                  <c:v>88.58</c:v>
                </c:pt>
                <c:pt idx="191">
                  <c:v>90.57</c:v>
                </c:pt>
                <c:pt idx="192">
                  <c:v>89.18</c:v>
                </c:pt>
                <c:pt idx="193">
                  <c:v>89.79</c:v>
                </c:pt>
                <c:pt idx="194">
                  <c:v>89.29</c:v>
                </c:pt>
                <c:pt idx="195">
                  <c:v>87.95</c:v>
                </c:pt>
                <c:pt idx="196">
                  <c:v>87.56</c:v>
                </c:pt>
                <c:pt idx="197">
                  <c:v>87.25</c:v>
                </c:pt>
                <c:pt idx="198">
                  <c:v>88.11</c:v>
                </c:pt>
                <c:pt idx="199">
                  <c:v>87.25</c:v>
                </c:pt>
                <c:pt idx="200">
                  <c:v>83.38</c:v>
                </c:pt>
                <c:pt idx="201">
                  <c:v>82.36</c:v>
                </c:pt>
                <c:pt idx="202">
                  <c:v>82.82</c:v>
                </c:pt>
                <c:pt idx="203">
                  <c:v>84</c:v>
                </c:pt>
                <c:pt idx="204">
                  <c:v>81.400000000000006</c:v>
                </c:pt>
                <c:pt idx="205">
                  <c:v>81.02</c:v>
                </c:pt>
                <c:pt idx="206">
                  <c:v>80.349999999999994</c:v>
                </c:pt>
                <c:pt idx="207">
                  <c:v>80.16</c:v>
                </c:pt>
                <c:pt idx="208">
                  <c:v>77.44</c:v>
                </c:pt>
                <c:pt idx="209">
                  <c:v>83.65</c:v>
                </c:pt>
                <c:pt idx="210">
                  <c:v>84.12</c:v>
                </c:pt>
                <c:pt idx="211">
                  <c:v>85.03</c:v>
                </c:pt>
                <c:pt idx="212">
                  <c:v>83.15</c:v>
                </c:pt>
                <c:pt idx="213">
                  <c:v>84.35</c:v>
                </c:pt>
                <c:pt idx="214">
                  <c:v>84.77</c:v>
                </c:pt>
                <c:pt idx="215">
                  <c:v>84.25</c:v>
                </c:pt>
                <c:pt idx="216">
                  <c:v>84.96</c:v>
                </c:pt>
                <c:pt idx="217">
                  <c:v>85.72</c:v>
                </c:pt>
                <c:pt idx="218">
                  <c:v>87.68</c:v>
                </c:pt>
                <c:pt idx="219">
                  <c:v>86.97</c:v>
                </c:pt>
                <c:pt idx="220">
                  <c:v>86.4</c:v>
                </c:pt>
                <c:pt idx="221">
                  <c:v>86.84</c:v>
                </c:pt>
                <c:pt idx="222">
                  <c:v>88.32</c:v>
                </c:pt>
                <c:pt idx="223">
                  <c:v>87.96</c:v>
                </c:pt>
                <c:pt idx="224">
                  <c:v>90.2</c:v>
                </c:pt>
                <c:pt idx="225">
                  <c:v>91.14</c:v>
                </c:pt>
                <c:pt idx="226">
                  <c:v>90.51</c:v>
                </c:pt>
                <c:pt idx="227">
                  <c:v>90.63</c:v>
                </c:pt>
                <c:pt idx="228">
                  <c:v>92.27</c:v>
                </c:pt>
                <c:pt idx="229">
                  <c:v>92</c:v>
                </c:pt>
                <c:pt idx="230">
                  <c:v>92.7</c:v>
                </c:pt>
                <c:pt idx="231">
                  <c:v>89.86</c:v>
                </c:pt>
                <c:pt idx="232">
                  <c:v>90.73</c:v>
                </c:pt>
                <c:pt idx="233">
                  <c:v>90.57</c:v>
                </c:pt>
                <c:pt idx="234">
                  <c:v>90.8</c:v>
                </c:pt>
                <c:pt idx="235">
                  <c:v>92.09</c:v>
                </c:pt>
                <c:pt idx="236">
                  <c:v>91.94</c:v>
                </c:pt>
                <c:pt idx="237">
                  <c:v>93.23</c:v>
                </c:pt>
                <c:pt idx="238">
                  <c:v>92.26</c:v>
                </c:pt>
                <c:pt idx="239">
                  <c:v>93.13</c:v>
                </c:pt>
                <c:pt idx="240">
                  <c:v>94.48</c:v>
                </c:pt>
                <c:pt idx="241">
                  <c:v>94.08</c:v>
                </c:pt>
                <c:pt idx="242">
                  <c:v>94.76</c:v>
                </c:pt>
                <c:pt idx="243">
                  <c:v>91.67</c:v>
                </c:pt>
                <c:pt idx="244">
                  <c:v>91.8</c:v>
                </c:pt>
                <c:pt idx="245">
                  <c:v>91.58</c:v>
                </c:pt>
                <c:pt idx="246">
                  <c:v>92.59</c:v>
                </c:pt>
                <c:pt idx="247">
                  <c:v>93.16</c:v>
                </c:pt>
                <c:pt idx="248">
                  <c:v>94.27</c:v>
                </c:pt>
                <c:pt idx="249">
                  <c:v>93.19</c:v>
                </c:pt>
                <c:pt idx="250">
                  <c:v>91.33</c:v>
                </c:pt>
                <c:pt idx="251">
                  <c:v>92.17</c:v>
                </c:pt>
                <c:pt idx="252">
                  <c:v>94.8</c:v>
                </c:pt>
                <c:pt idx="253">
                  <c:v>94.93</c:v>
                </c:pt>
                <c:pt idx="254">
                  <c:v>96.29</c:v>
                </c:pt>
                <c:pt idx="255">
                  <c:v>95.66</c:v>
                </c:pt>
                <c:pt idx="256">
                  <c:v>96.72</c:v>
                </c:pt>
                <c:pt idx="257">
                  <c:v>95.34</c:v>
                </c:pt>
                <c:pt idx="258">
                  <c:v>95.41</c:v>
                </c:pt>
                <c:pt idx="259">
                  <c:v>95.46</c:v>
                </c:pt>
                <c:pt idx="260">
                  <c:v>96.06</c:v>
                </c:pt>
                <c:pt idx="261">
                  <c:v>96.58</c:v>
                </c:pt>
                <c:pt idx="262">
                  <c:v>98.94</c:v>
                </c:pt>
                <c:pt idx="263">
                  <c:v>97.45</c:v>
                </c:pt>
                <c:pt idx="264">
                  <c:v>95.31</c:v>
                </c:pt>
                <c:pt idx="265">
                  <c:v>98.08</c:v>
                </c:pt>
                <c:pt idx="266">
                  <c:v>99.98</c:v>
                </c:pt>
                <c:pt idx="267">
                  <c:v>100.31</c:v>
                </c:pt>
                <c:pt idx="268">
                  <c:v>101.21</c:v>
                </c:pt>
                <c:pt idx="269">
                  <c:v>101.6</c:v>
                </c:pt>
                <c:pt idx="270">
                  <c:v>100.4</c:v>
                </c:pt>
                <c:pt idx="271">
                  <c:v>100.55</c:v>
                </c:pt>
                <c:pt idx="272">
                  <c:v>103.13</c:v>
                </c:pt>
                <c:pt idx="273">
                  <c:v>103</c:v>
                </c:pt>
                <c:pt idx="274">
                  <c:v>104.47</c:v>
                </c:pt>
                <c:pt idx="275">
                  <c:v>105.9</c:v>
                </c:pt>
                <c:pt idx="276">
                  <c:v>107.41</c:v>
                </c:pt>
                <c:pt idx="277">
                  <c:v>109.93</c:v>
                </c:pt>
                <c:pt idx="278">
                  <c:v>108.88</c:v>
                </c:pt>
                <c:pt idx="279">
                  <c:v>109.87</c:v>
                </c:pt>
                <c:pt idx="280">
                  <c:v>112.57</c:v>
                </c:pt>
                <c:pt idx="281">
                  <c:v>114.05</c:v>
                </c:pt>
                <c:pt idx="282">
                  <c:v>112.71</c:v>
                </c:pt>
                <c:pt idx="283">
                  <c:v>109.6</c:v>
                </c:pt>
                <c:pt idx="284">
                  <c:v>109.28</c:v>
                </c:pt>
                <c:pt idx="285">
                  <c:v>111.51</c:v>
                </c:pt>
                <c:pt idx="286">
                  <c:v>111.61</c:v>
                </c:pt>
                <c:pt idx="287">
                  <c:v>110.88</c:v>
                </c:pt>
                <c:pt idx="288">
                  <c:v>110.82</c:v>
                </c:pt>
                <c:pt idx="289">
                  <c:v>111.79</c:v>
                </c:pt>
                <c:pt idx="290">
                  <c:v>111.8</c:v>
                </c:pt>
                <c:pt idx="291">
                  <c:v>111.01</c:v>
                </c:pt>
                <c:pt idx="292">
                  <c:v>111.36</c:v>
                </c:pt>
                <c:pt idx="293">
                  <c:v>109.41</c:v>
                </c:pt>
                <c:pt idx="294">
                  <c:v>108.8</c:v>
                </c:pt>
                <c:pt idx="295">
                  <c:v>110.91</c:v>
                </c:pt>
                <c:pt idx="296">
                  <c:v>108.75</c:v>
                </c:pt>
                <c:pt idx="297">
                  <c:v>108.76</c:v>
                </c:pt>
                <c:pt idx="298">
                  <c:v>109.94</c:v>
                </c:pt>
                <c:pt idx="299">
                  <c:v>109.98</c:v>
                </c:pt>
                <c:pt idx="300">
                  <c:v>110.01</c:v>
                </c:pt>
                <c:pt idx="301">
                  <c:v>110.41</c:v>
                </c:pt>
                <c:pt idx="302">
                  <c:v>110.28</c:v>
                </c:pt>
                <c:pt idx="303">
                  <c:v>110.74</c:v>
                </c:pt>
                <c:pt idx="304">
                  <c:v>112.64</c:v>
                </c:pt>
                <c:pt idx="305">
                  <c:v>114.53</c:v>
                </c:pt>
                <c:pt idx="306">
                  <c:v>112.58</c:v>
                </c:pt>
                <c:pt idx="307">
                  <c:v>113.42</c:v>
                </c:pt>
                <c:pt idx="308">
                  <c:v>113.89</c:v>
                </c:pt>
                <c:pt idx="309">
                  <c:v>113.58</c:v>
                </c:pt>
                <c:pt idx="310">
                  <c:v>112.45</c:v>
                </c:pt>
                <c:pt idx="311">
                  <c:v>112.47</c:v>
                </c:pt>
                <c:pt idx="312">
                  <c:v>110.56</c:v>
                </c:pt>
                <c:pt idx="313">
                  <c:v>112.59</c:v>
                </c:pt>
                <c:pt idx="314">
                  <c:v>111.08</c:v>
                </c:pt>
                <c:pt idx="315">
                  <c:v>114.67</c:v>
                </c:pt>
                <c:pt idx="316">
                  <c:v>116.06</c:v>
                </c:pt>
                <c:pt idx="317">
                  <c:v>111.87</c:v>
                </c:pt>
                <c:pt idx="318">
                  <c:v>114.22</c:v>
                </c:pt>
                <c:pt idx="319">
                  <c:v>113.02</c:v>
                </c:pt>
                <c:pt idx="320">
                  <c:v>110.13</c:v>
                </c:pt>
                <c:pt idx="321">
                  <c:v>107.58</c:v>
                </c:pt>
                <c:pt idx="322">
                  <c:v>107.83</c:v>
                </c:pt>
                <c:pt idx="323">
                  <c:v>107.49</c:v>
                </c:pt>
                <c:pt idx="324">
                  <c:v>107.3</c:v>
                </c:pt>
                <c:pt idx="325">
                  <c:v>107.63</c:v>
                </c:pt>
                <c:pt idx="326">
                  <c:v>110.6</c:v>
                </c:pt>
                <c:pt idx="327">
                  <c:v>113.77</c:v>
                </c:pt>
                <c:pt idx="328">
                  <c:v>112.72</c:v>
                </c:pt>
                <c:pt idx="329">
                  <c:v>111.88</c:v>
                </c:pt>
                <c:pt idx="330">
                  <c:v>112.22</c:v>
                </c:pt>
                <c:pt idx="331">
                  <c:v>110.91</c:v>
                </c:pt>
                <c:pt idx="332">
                  <c:v>108.38</c:v>
                </c:pt>
                <c:pt idx="333">
                  <c:v>107.77</c:v>
                </c:pt>
                <c:pt idx="334">
                  <c:v>112.07</c:v>
                </c:pt>
                <c:pt idx="335">
                  <c:v>109.46</c:v>
                </c:pt>
                <c:pt idx="336">
                  <c:v>111.48</c:v>
                </c:pt>
                <c:pt idx="337">
                  <c:v>113.18</c:v>
                </c:pt>
                <c:pt idx="338">
                  <c:v>113.32</c:v>
                </c:pt>
                <c:pt idx="339">
                  <c:v>112.19</c:v>
                </c:pt>
                <c:pt idx="340">
                  <c:v>112.06</c:v>
                </c:pt>
                <c:pt idx="341">
                  <c:v>109.78</c:v>
                </c:pt>
                <c:pt idx="342">
                  <c:v>110.87</c:v>
                </c:pt>
                <c:pt idx="343">
                  <c:v>115.32</c:v>
                </c:pt>
                <c:pt idx="344">
                  <c:v>112.73</c:v>
                </c:pt>
                <c:pt idx="345">
                  <c:v>113.08</c:v>
                </c:pt>
                <c:pt idx="346">
                  <c:v>112.95</c:v>
                </c:pt>
                <c:pt idx="347">
                  <c:v>114.7</c:v>
                </c:pt>
                <c:pt idx="348">
                  <c:v>113.84</c:v>
                </c:pt>
                <c:pt idx="349">
                  <c:v>112.88</c:v>
                </c:pt>
                <c:pt idx="350">
                  <c:v>115.52</c:v>
                </c:pt>
                <c:pt idx="351">
                  <c:v>115.6</c:v>
                </c:pt>
                <c:pt idx="352">
                  <c:v>113.17</c:v>
                </c:pt>
                <c:pt idx="353">
                  <c:v>116.77</c:v>
                </c:pt>
                <c:pt idx="354">
                  <c:v>116.16</c:v>
                </c:pt>
                <c:pt idx="355">
                  <c:v>116.55</c:v>
                </c:pt>
                <c:pt idx="356">
                  <c:v>113.88</c:v>
                </c:pt>
                <c:pt idx="357">
                  <c:v>116.28</c:v>
                </c:pt>
                <c:pt idx="358">
                  <c:v>112.97</c:v>
                </c:pt>
                <c:pt idx="359">
                  <c:v>112.36</c:v>
                </c:pt>
                <c:pt idx="360">
                  <c:v>118.77</c:v>
                </c:pt>
                <c:pt idx="361">
                  <c:v>116.71</c:v>
                </c:pt>
                <c:pt idx="362">
                  <c:v>118.38</c:v>
                </c:pt>
                <c:pt idx="363">
                  <c:v>116.28</c:v>
                </c:pt>
                <c:pt idx="364">
                  <c:v>115.87</c:v>
                </c:pt>
                <c:pt idx="365">
                  <c:v>116.29</c:v>
                </c:pt>
                <c:pt idx="366">
                  <c:v>117.32</c:v>
                </c:pt>
                <c:pt idx="367">
                  <c:v>118.43</c:v>
                </c:pt>
                <c:pt idx="368">
                  <c:v>117.78</c:v>
                </c:pt>
                <c:pt idx="369">
                  <c:v>118.28</c:v>
                </c:pt>
                <c:pt idx="370">
                  <c:v>118.47</c:v>
                </c:pt>
                <c:pt idx="371">
                  <c:v>118.06</c:v>
                </c:pt>
                <c:pt idx="372">
                  <c:v>118</c:v>
                </c:pt>
                <c:pt idx="373">
                  <c:v>118.07</c:v>
                </c:pt>
                <c:pt idx="374">
                  <c:v>118.74</c:v>
                </c:pt>
                <c:pt idx="375">
                  <c:v>120.04</c:v>
                </c:pt>
                <c:pt idx="376">
                  <c:v>119.8</c:v>
                </c:pt>
                <c:pt idx="377">
                  <c:v>118.74</c:v>
                </c:pt>
                <c:pt idx="378">
                  <c:v>115.92</c:v>
                </c:pt>
                <c:pt idx="379">
                  <c:v>116.68</c:v>
                </c:pt>
                <c:pt idx="380">
                  <c:v>119.21</c:v>
                </c:pt>
                <c:pt idx="381">
                  <c:v>121.1</c:v>
                </c:pt>
                <c:pt idx="382">
                  <c:v>120.54</c:v>
                </c:pt>
                <c:pt idx="383">
                  <c:v>122.5</c:v>
                </c:pt>
                <c:pt idx="384">
                  <c:v>124</c:v>
                </c:pt>
                <c:pt idx="385">
                  <c:v>121.18</c:v>
                </c:pt>
                <c:pt idx="386">
                  <c:v>120.33</c:v>
                </c:pt>
                <c:pt idx="387">
                  <c:v>120.51</c:v>
                </c:pt>
                <c:pt idx="388">
                  <c:v>123.99</c:v>
                </c:pt>
                <c:pt idx="389">
                  <c:v>124.84</c:v>
                </c:pt>
                <c:pt idx="390">
                  <c:v>121.72</c:v>
                </c:pt>
                <c:pt idx="391">
                  <c:v>121.66</c:v>
                </c:pt>
                <c:pt idx="392">
                  <c:v>122.16</c:v>
                </c:pt>
                <c:pt idx="393">
                  <c:v>122.06</c:v>
                </c:pt>
                <c:pt idx="394">
                  <c:v>122.64</c:v>
                </c:pt>
                <c:pt idx="395">
                  <c:v>125.31</c:v>
                </c:pt>
                <c:pt idx="396">
                  <c:v>115.97</c:v>
                </c:pt>
                <c:pt idx="397">
                  <c:v>103.53</c:v>
                </c:pt>
                <c:pt idx="398">
                  <c:v>99.16</c:v>
                </c:pt>
                <c:pt idx="399">
                  <c:v>103.46</c:v>
                </c:pt>
                <c:pt idx="400">
                  <c:v>103.12</c:v>
                </c:pt>
                <c:pt idx="401">
                  <c:v>103.19</c:v>
                </c:pt>
                <c:pt idx="402">
                  <c:v>104.7</c:v>
                </c:pt>
                <c:pt idx="403">
                  <c:v>103.03</c:v>
                </c:pt>
                <c:pt idx="404">
                  <c:v>104.61</c:v>
                </c:pt>
                <c:pt idx="405">
                  <c:v>105.98</c:v>
                </c:pt>
                <c:pt idx="406">
                  <c:v>110.83</c:v>
                </c:pt>
                <c:pt idx="407">
                  <c:v>111</c:v>
                </c:pt>
                <c:pt idx="408">
                  <c:v>111.61</c:v>
                </c:pt>
                <c:pt idx="409">
                  <c:v>109.85</c:v>
                </c:pt>
                <c:pt idx="410">
                  <c:v>109.28</c:v>
                </c:pt>
                <c:pt idx="411">
                  <c:v>108.47</c:v>
                </c:pt>
                <c:pt idx="412">
                  <c:v>111.51</c:v>
                </c:pt>
                <c:pt idx="413">
                  <c:v>111.89</c:v>
                </c:pt>
                <c:pt idx="414">
                  <c:v>113.58</c:v>
                </c:pt>
                <c:pt idx="415">
                  <c:v>113.39</c:v>
                </c:pt>
                <c:pt idx="416">
                  <c:v>113.26</c:v>
                </c:pt>
                <c:pt idx="417">
                  <c:v>115.73</c:v>
                </c:pt>
                <c:pt idx="418">
                  <c:v>111.32</c:v>
                </c:pt>
                <c:pt idx="419">
                  <c:v>109.53</c:v>
                </c:pt>
                <c:pt idx="420">
                  <c:v>108.85</c:v>
                </c:pt>
                <c:pt idx="421">
                  <c:v>108</c:v>
                </c:pt>
                <c:pt idx="422">
                  <c:v>107.59</c:v>
                </c:pt>
                <c:pt idx="423">
                  <c:v>106.74</c:v>
                </c:pt>
                <c:pt idx="424">
                  <c:v>108.67</c:v>
                </c:pt>
                <c:pt idx="425">
                  <c:v>112.37</c:v>
                </c:pt>
                <c:pt idx="426">
                  <c:v>114.39</c:v>
                </c:pt>
                <c:pt idx="427">
                  <c:v>117.16</c:v>
                </c:pt>
                <c:pt idx="428">
                  <c:v>117.79</c:v>
                </c:pt>
                <c:pt idx="429">
                  <c:v>117.55</c:v>
                </c:pt>
                <c:pt idx="430">
                  <c:v>121.62</c:v>
                </c:pt>
                <c:pt idx="431">
                  <c:v>124.48</c:v>
                </c:pt>
                <c:pt idx="432">
                  <c:v>125.23</c:v>
                </c:pt>
                <c:pt idx="433">
                  <c:v>125.13</c:v>
                </c:pt>
                <c:pt idx="434">
                  <c:v>124.53</c:v>
                </c:pt>
                <c:pt idx="435">
                  <c:v>125.5</c:v>
                </c:pt>
                <c:pt idx="436">
                  <c:v>125.81</c:v>
                </c:pt>
                <c:pt idx="437">
                  <c:v>124.91</c:v>
                </c:pt>
                <c:pt idx="438">
                  <c:v>132.01</c:v>
                </c:pt>
                <c:pt idx="439">
                  <c:v>132.69999999999999</c:v>
                </c:pt>
                <c:pt idx="440">
                  <c:v>131.36000000000001</c:v>
                </c:pt>
                <c:pt idx="441">
                  <c:v>135.33000000000001</c:v>
                </c:pt>
                <c:pt idx="442">
                  <c:v>134.22</c:v>
                </c:pt>
                <c:pt idx="443">
                  <c:v>136.1</c:v>
                </c:pt>
                <c:pt idx="444">
                  <c:v>138.02000000000001</c:v>
                </c:pt>
                <c:pt idx="445">
                  <c:v>137.91999999999999</c:v>
                </c:pt>
                <c:pt idx="446">
                  <c:v>140.21</c:v>
                </c:pt>
                <c:pt idx="447">
                  <c:v>141.37</c:v>
                </c:pt>
                <c:pt idx="448">
                  <c:v>141.55000000000001</c:v>
                </c:pt>
                <c:pt idx="449">
                  <c:v>142.85</c:v>
                </c:pt>
                <c:pt idx="450">
                  <c:v>145.19</c:v>
                </c:pt>
                <c:pt idx="451">
                  <c:v>145.01</c:v>
                </c:pt>
                <c:pt idx="452">
                  <c:v>144.76</c:v>
                </c:pt>
                <c:pt idx="453">
                  <c:v>143.94</c:v>
                </c:pt>
                <c:pt idx="454">
                  <c:v>143.54</c:v>
                </c:pt>
                <c:pt idx="455">
                  <c:v>146.29</c:v>
                </c:pt>
                <c:pt idx="456">
                  <c:v>143.09</c:v>
                </c:pt>
                <c:pt idx="457">
                  <c:v>144.84</c:v>
                </c:pt>
                <c:pt idx="458">
                  <c:v>146.02000000000001</c:v>
                </c:pt>
                <c:pt idx="459">
                  <c:v>145.86000000000001</c:v>
                </c:pt>
                <c:pt idx="460">
                  <c:v>143.26</c:v>
                </c:pt>
                <c:pt idx="461">
                  <c:v>141</c:v>
                </c:pt>
                <c:pt idx="462">
                  <c:v>139.43</c:v>
                </c:pt>
                <c:pt idx="463">
                  <c:v>149.27000000000001</c:v>
                </c:pt>
                <c:pt idx="464">
                  <c:v>163.66999999999999</c:v>
                </c:pt>
                <c:pt idx="465">
                  <c:v>159.82</c:v>
                </c:pt>
                <c:pt idx="466">
                  <c:v>162</c:v>
                </c:pt>
                <c:pt idx="467">
                  <c:v>166.75</c:v>
                </c:pt>
                <c:pt idx="468">
                  <c:v>163.75</c:v>
                </c:pt>
                <c:pt idx="469">
                  <c:v>164.34</c:v>
                </c:pt>
                <c:pt idx="470">
                  <c:v>164.31</c:v>
                </c:pt>
                <c:pt idx="471">
                  <c:v>163.63</c:v>
                </c:pt>
                <c:pt idx="472">
                  <c:v>164.31</c:v>
                </c:pt>
                <c:pt idx="473">
                  <c:v>168.25</c:v>
                </c:pt>
                <c:pt idx="474">
                  <c:v>162.88999999999999</c:v>
                </c:pt>
                <c:pt idx="475">
                  <c:v>165.02</c:v>
                </c:pt>
                <c:pt idx="476">
                  <c:v>167.56</c:v>
                </c:pt>
                <c:pt idx="477">
                  <c:v>174.7</c:v>
                </c:pt>
                <c:pt idx="478">
                  <c:v>175.64</c:v>
                </c:pt>
                <c:pt idx="479">
                  <c:v>173.85</c:v>
                </c:pt>
                <c:pt idx="480">
                  <c:v>175.03</c:v>
                </c:pt>
                <c:pt idx="481">
                  <c:v>172.34</c:v>
                </c:pt>
                <c:pt idx="482">
                  <c:v>173</c:v>
                </c:pt>
                <c:pt idx="483">
                  <c:v>174.73</c:v>
                </c:pt>
                <c:pt idx="484">
                  <c:v>175.73</c:v>
                </c:pt>
                <c:pt idx="485">
                  <c:v>177.85</c:v>
                </c:pt>
                <c:pt idx="486">
                  <c:v>172.47</c:v>
                </c:pt>
                <c:pt idx="487">
                  <c:v>174.71</c:v>
                </c:pt>
                <c:pt idx="488">
                  <c:v>178.61</c:v>
                </c:pt>
                <c:pt idx="489">
                  <c:v>176.41</c:v>
                </c:pt>
                <c:pt idx="490">
                  <c:v>176.43</c:v>
                </c:pt>
                <c:pt idx="491">
                  <c:v>178.15</c:v>
                </c:pt>
                <c:pt idx="492">
                  <c:v>176.32</c:v>
                </c:pt>
                <c:pt idx="493">
                  <c:v>167.44</c:v>
                </c:pt>
                <c:pt idx="494">
                  <c:v>169.63</c:v>
                </c:pt>
                <c:pt idx="495">
                  <c:v>171.03</c:v>
                </c:pt>
                <c:pt idx="496">
                  <c:v>171.63</c:v>
                </c:pt>
                <c:pt idx="497">
                  <c:v>174.85</c:v>
                </c:pt>
                <c:pt idx="498">
                  <c:v>174.37</c:v>
                </c:pt>
                <c:pt idx="499">
                  <c:v>170.28</c:v>
                </c:pt>
                <c:pt idx="500">
                  <c:v>166.51</c:v>
                </c:pt>
                <c:pt idx="501">
                  <c:v>165.16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D53-4EC6-9D73-DB0361CC84D5}"/>
            </c:ext>
          </c:extLst>
        </c:ser>
        <c:ser>
          <c:idx val="1"/>
          <c:order val="1"/>
          <c:tx>
            <c:strRef>
              <c:f>'Moving Avgs'!$BE$2</c:f>
              <c:strCache>
                <c:ptCount val="1"/>
                <c:pt idx="0">
                  <c:v>Zero Lag 20d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'Moving Avgs'!$AX$3:$AX$504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Avgs'!$BE$3:$BE$504</c:f>
              <c:numCache>
                <c:formatCode>General</c:formatCode>
                <c:ptCount val="502"/>
                <c:pt idx="40" formatCode="0.00">
                  <c:v>71.818493708047356</c:v>
                </c:pt>
                <c:pt idx="41" formatCode="0.00">
                  <c:v>72.087435350364871</c:v>
                </c:pt>
                <c:pt idx="42" formatCode="0.00">
                  <c:v>72.220423366883438</c:v>
                </c:pt>
                <c:pt idx="43" formatCode="0.00">
                  <c:v>72.09548508704421</c:v>
                </c:pt>
                <c:pt idx="44" formatCode="0.00">
                  <c:v>71.992286960840445</c:v>
                </c:pt>
                <c:pt idx="45" formatCode="0.00">
                  <c:v>71.190799313776282</c:v>
                </c:pt>
                <c:pt idx="46" formatCode="0.00">
                  <c:v>69.178750399539069</c:v>
                </c:pt>
                <c:pt idx="47" formatCode="0.00">
                  <c:v>67.056692538358504</c:v>
                </c:pt>
                <c:pt idx="48" formatCode="0.00">
                  <c:v>65.43188281815199</c:v>
                </c:pt>
                <c:pt idx="49" formatCode="0.00">
                  <c:v>63.613336155198752</c:v>
                </c:pt>
                <c:pt idx="50" formatCode="0.00">
                  <c:v>62.243676022504076</c:v>
                </c:pt>
                <c:pt idx="51" formatCode="0.00">
                  <c:v>60.653711412651077</c:v>
                </c:pt>
                <c:pt idx="52" formatCode="0.00">
                  <c:v>59.337802389223995</c:v>
                </c:pt>
                <c:pt idx="53" formatCode="0.00">
                  <c:v>58.938737309071115</c:v>
                </c:pt>
                <c:pt idx="54" formatCode="0.00">
                  <c:v>58.285887043808131</c:v>
                </c:pt>
                <c:pt idx="55" formatCode="0.00">
                  <c:v>57.517934082719805</c:v>
                </c:pt>
                <c:pt idx="56" formatCode="0.00">
                  <c:v>56.854638773254436</c:v>
                </c:pt>
                <c:pt idx="57" formatCode="0.00">
                  <c:v>56.577144831130425</c:v>
                </c:pt>
                <c:pt idx="58" formatCode="0.00">
                  <c:v>56.405988180546586</c:v>
                </c:pt>
                <c:pt idx="59" formatCode="0.00">
                  <c:v>56.594714929791564</c:v>
                </c:pt>
                <c:pt idx="60" formatCode="0.00">
                  <c:v>56.963517589539322</c:v>
                </c:pt>
                <c:pt idx="61" formatCode="0.00">
                  <c:v>57.664724531125145</c:v>
                </c:pt>
                <c:pt idx="62" formatCode="0.00">
                  <c:v>58.202959383036145</c:v>
                </c:pt>
                <c:pt idx="63" formatCode="0.00">
                  <c:v>58.687575496216368</c:v>
                </c:pt>
                <c:pt idx="64" formatCode="0.00">
                  <c:v>59.029529757347689</c:v>
                </c:pt>
                <c:pt idx="65" formatCode="0.00">
                  <c:v>59.28494869202207</c:v>
                </c:pt>
                <c:pt idx="66" formatCode="0.00">
                  <c:v>59.727742694142421</c:v>
                </c:pt>
                <c:pt idx="67" formatCode="0.00">
                  <c:v>60.359295544133381</c:v>
                </c:pt>
                <c:pt idx="68" formatCode="0.00">
                  <c:v>60.807299143104821</c:v>
                </c:pt>
                <c:pt idx="69" formatCode="0.00">
                  <c:v>61.612635732650389</c:v>
                </c:pt>
                <c:pt idx="70" formatCode="0.00">
                  <c:v>62.347713508679149</c:v>
                </c:pt>
                <c:pt idx="71" formatCode="0.00">
                  <c:v>63.029019705131489</c:v>
                </c:pt>
                <c:pt idx="72" formatCode="0.00">
                  <c:v>63.622627805776567</c:v>
                </c:pt>
                <c:pt idx="73" formatCode="0.00">
                  <c:v>64.206549874160658</c:v>
                </c:pt>
                <c:pt idx="74" formatCode="0.00">
                  <c:v>64.431005441700933</c:v>
                </c:pt>
                <c:pt idx="75" formatCode="0.00">
                  <c:v>64.470320116187452</c:v>
                </c:pt>
                <c:pt idx="76" formatCode="0.00">
                  <c:v>64.434779424849864</c:v>
                </c:pt>
                <c:pt idx="77" formatCode="0.00">
                  <c:v>64.06597957032902</c:v>
                </c:pt>
                <c:pt idx="78" formatCode="0.00">
                  <c:v>63.673664055694502</c:v>
                </c:pt>
                <c:pt idx="79" formatCode="0.00">
                  <c:v>63.551954553791631</c:v>
                </c:pt>
                <c:pt idx="80" formatCode="0.00">
                  <c:v>63.562788813974734</c:v>
                </c:pt>
                <c:pt idx="81" formatCode="0.00">
                  <c:v>63.625153598131341</c:v>
                </c:pt>
                <c:pt idx="82" formatCode="0.00">
                  <c:v>63.221624230508851</c:v>
                </c:pt>
                <c:pt idx="83" formatCode="0.00">
                  <c:v>62.800335755040877</c:v>
                </c:pt>
                <c:pt idx="84" formatCode="0.00">
                  <c:v>61.887287905354441</c:v>
                </c:pt>
                <c:pt idx="85" formatCode="0.00">
                  <c:v>61.539428286250384</c:v>
                </c:pt>
                <c:pt idx="86" formatCode="0.00">
                  <c:v>61.467963460802501</c:v>
                </c:pt>
                <c:pt idx="87" formatCode="0.00">
                  <c:v>61.483350160680708</c:v>
                </c:pt>
                <c:pt idx="88" formatCode="0.00">
                  <c:v>61.757815678257607</c:v>
                </c:pt>
                <c:pt idx="89" formatCode="0.00">
                  <c:v>62.016209649942837</c:v>
                </c:pt>
                <c:pt idx="90" formatCode="0.00">
                  <c:v>62.029903968995889</c:v>
                </c:pt>
                <c:pt idx="91" formatCode="0.00">
                  <c:v>62.178212434533705</c:v>
                </c:pt>
                <c:pt idx="92" formatCode="0.00">
                  <c:v>62.109811250292417</c:v>
                </c:pt>
                <c:pt idx="93" formatCode="0.00">
                  <c:v>62.319489090400616</c:v>
                </c:pt>
                <c:pt idx="94" formatCode="0.00">
                  <c:v>62.579492396983781</c:v>
                </c:pt>
                <c:pt idx="95" formatCode="0.00">
                  <c:v>62.837681329697332</c:v>
                </c:pt>
                <c:pt idx="96" formatCode="0.00">
                  <c:v>63.469648187186472</c:v>
                </c:pt>
                <c:pt idx="97" formatCode="0.00">
                  <c:v>63.716801874574614</c:v>
                </c:pt>
                <c:pt idx="98" formatCode="0.00">
                  <c:v>63.677197160896299</c:v>
                </c:pt>
                <c:pt idx="99" formatCode="0.00">
                  <c:v>63.868439154643134</c:v>
                </c:pt>
                <c:pt idx="100" formatCode="0.00">
                  <c:v>64.255753339461705</c:v>
                </c:pt>
                <c:pt idx="101" formatCode="0.00">
                  <c:v>64.849853928447217</c:v>
                </c:pt>
                <c:pt idx="102" formatCode="0.00">
                  <c:v>65.386511830953395</c:v>
                </c:pt>
                <c:pt idx="103" formatCode="0.00">
                  <c:v>66.06054018265398</c:v>
                </c:pt>
                <c:pt idx="104" formatCode="0.00">
                  <c:v>66.954411639181245</c:v>
                </c:pt>
                <c:pt idx="105" formatCode="0.00">
                  <c:v>67.859025496674178</c:v>
                </c:pt>
                <c:pt idx="106" formatCode="0.00">
                  <c:v>68.712224882478438</c:v>
                </c:pt>
                <c:pt idx="107" formatCode="0.00">
                  <c:v>69.563759020655084</c:v>
                </c:pt>
                <c:pt idx="108" formatCode="0.00">
                  <c:v>70.509478116193634</c:v>
                </c:pt>
                <c:pt idx="109" formatCode="0.00">
                  <c:v>71.366579973608282</c:v>
                </c:pt>
                <c:pt idx="110" formatCode="0.00">
                  <c:v>72.222778706280508</c:v>
                </c:pt>
                <c:pt idx="111" formatCode="0.00">
                  <c:v>73.387638784140421</c:v>
                </c:pt>
                <c:pt idx="112" formatCode="0.00">
                  <c:v>74.40940561195471</c:v>
                </c:pt>
                <c:pt idx="113" formatCode="0.00">
                  <c:v>75.500437277029334</c:v>
                </c:pt>
                <c:pt idx="114" formatCode="0.00">
                  <c:v>76.366563432051464</c:v>
                </c:pt>
                <c:pt idx="115" formatCode="0.00">
                  <c:v>76.963262606323227</c:v>
                </c:pt>
                <c:pt idx="116" formatCode="0.00">
                  <c:v>77.448076598464795</c:v>
                </c:pt>
                <c:pt idx="117" formatCode="0.00">
                  <c:v>77.553157738747046</c:v>
                </c:pt>
                <c:pt idx="118" formatCode="0.00">
                  <c:v>77.252675595827839</c:v>
                </c:pt>
                <c:pt idx="119" formatCode="0.00">
                  <c:v>77.059903770374845</c:v>
                </c:pt>
                <c:pt idx="120" formatCode="0.00">
                  <c:v>77.045355111971816</c:v>
                </c:pt>
                <c:pt idx="121" formatCode="0.00">
                  <c:v>77.060491359811223</c:v>
                </c:pt>
                <c:pt idx="122" formatCode="0.00">
                  <c:v>77.160852726904025</c:v>
                </c:pt>
                <c:pt idx="123" formatCode="0.00">
                  <c:v>77.396961991008425</c:v>
                </c:pt>
                <c:pt idx="124" formatCode="0.00">
                  <c:v>77.618974681207163</c:v>
                </c:pt>
                <c:pt idx="125" formatCode="0.00">
                  <c:v>77.593040584584287</c:v>
                </c:pt>
                <c:pt idx="126" formatCode="0.00">
                  <c:v>77.261866651358545</c:v>
                </c:pt>
                <c:pt idx="127" formatCode="0.00">
                  <c:v>77.224908829687223</c:v>
                </c:pt>
                <c:pt idx="128" formatCode="0.00">
                  <c:v>77.132332478560556</c:v>
                </c:pt>
                <c:pt idx="129" formatCode="0.00">
                  <c:v>77.436373376294029</c:v>
                </c:pt>
                <c:pt idx="130" formatCode="0.00">
                  <c:v>77.69445119533178</c:v>
                </c:pt>
                <c:pt idx="131" formatCode="0.00">
                  <c:v>78.384231353599517</c:v>
                </c:pt>
                <c:pt idx="132" formatCode="0.00">
                  <c:v>78.939383923097964</c:v>
                </c:pt>
                <c:pt idx="133" formatCode="0.00">
                  <c:v>79.543750987111324</c:v>
                </c:pt>
                <c:pt idx="134" formatCode="0.00">
                  <c:v>80.357089895368304</c:v>
                </c:pt>
                <c:pt idx="135" formatCode="0.00">
                  <c:v>80.95886364682984</c:v>
                </c:pt>
                <c:pt idx="136" formatCode="0.00">
                  <c:v>81.424595453707738</c:v>
                </c:pt>
                <c:pt idx="137" formatCode="0.00">
                  <c:v>81.675631714352335</c:v>
                </c:pt>
                <c:pt idx="138" formatCode="0.00">
                  <c:v>81.885208739289325</c:v>
                </c:pt>
                <c:pt idx="139" formatCode="0.00">
                  <c:v>82.098771625796914</c:v>
                </c:pt>
                <c:pt idx="140" formatCode="0.00">
                  <c:v>82.31009042787521</c:v>
                </c:pt>
                <c:pt idx="141" formatCode="0.00">
                  <c:v>82.335251883723828</c:v>
                </c:pt>
                <c:pt idx="142" formatCode="0.00">
                  <c:v>82.537291386861227</c:v>
                </c:pt>
                <c:pt idx="143" formatCode="0.00">
                  <c:v>82.674284043894815</c:v>
                </c:pt>
                <c:pt idx="144" formatCode="0.00">
                  <c:v>82.822492819759702</c:v>
                </c:pt>
                <c:pt idx="145" formatCode="0.00">
                  <c:v>82.817266746222515</c:v>
                </c:pt>
                <c:pt idx="146" formatCode="0.00">
                  <c:v>83.643830910981364</c:v>
                </c:pt>
                <c:pt idx="147" formatCode="0.00">
                  <c:v>84.378930914924169</c:v>
                </c:pt>
                <c:pt idx="148" formatCode="0.00">
                  <c:v>85.022252687198957</c:v>
                </c:pt>
                <c:pt idx="149" formatCode="0.00">
                  <c:v>84.852106172771855</c:v>
                </c:pt>
                <c:pt idx="150" formatCode="0.00">
                  <c:v>84.532631208471599</c:v>
                </c:pt>
                <c:pt idx="151" formatCode="0.00">
                  <c:v>84.208162930113758</c:v>
                </c:pt>
                <c:pt idx="152" formatCode="0.00">
                  <c:v>83.874505689604064</c:v>
                </c:pt>
                <c:pt idx="153" formatCode="0.00">
                  <c:v>83.669813537759694</c:v>
                </c:pt>
                <c:pt idx="154" formatCode="0.00">
                  <c:v>83.212234924186234</c:v>
                </c:pt>
                <c:pt idx="155" formatCode="0.00">
                  <c:v>82.758688740930381</c:v>
                </c:pt>
                <c:pt idx="156" formatCode="0.00">
                  <c:v>82.158541513903003</c:v>
                </c:pt>
                <c:pt idx="157" formatCode="0.00">
                  <c:v>81.99078926087823</c:v>
                </c:pt>
                <c:pt idx="158" formatCode="0.00">
                  <c:v>81.909852415170988</c:v>
                </c:pt>
                <c:pt idx="159" formatCode="0.00">
                  <c:v>81.829685064973319</c:v>
                </c:pt>
                <c:pt idx="160" formatCode="0.00">
                  <c:v>82.039964491891979</c:v>
                </c:pt>
                <c:pt idx="161" formatCode="0.00">
                  <c:v>82.122462204682279</c:v>
                </c:pt>
                <c:pt idx="162" formatCode="0.00">
                  <c:v>82.306037232807796</c:v>
                </c:pt>
                <c:pt idx="163" formatCode="0.00">
                  <c:v>82.557162938526773</c:v>
                </c:pt>
                <c:pt idx="164" formatCode="0.00">
                  <c:v>83.021061252771375</c:v>
                </c:pt>
                <c:pt idx="165" formatCode="0.00">
                  <c:v>83.453205079038057</c:v>
                </c:pt>
                <c:pt idx="166" formatCode="0.00">
                  <c:v>84.243602781261188</c:v>
                </c:pt>
                <c:pt idx="167" formatCode="0.00">
                  <c:v>84.784983015245359</c:v>
                </c:pt>
                <c:pt idx="168" formatCode="0.00">
                  <c:v>85.706685313113169</c:v>
                </c:pt>
                <c:pt idx="169" formatCode="0.00">
                  <c:v>86.211309387601247</c:v>
                </c:pt>
                <c:pt idx="170" formatCode="0.00">
                  <c:v>86.658259513952146</c:v>
                </c:pt>
                <c:pt idx="171" formatCode="0.00">
                  <c:v>87.175658834618815</c:v>
                </c:pt>
                <c:pt idx="172" formatCode="0.00">
                  <c:v>87.752988378714065</c:v>
                </c:pt>
                <c:pt idx="173" formatCode="0.00">
                  <c:v>88.532794474165314</c:v>
                </c:pt>
                <c:pt idx="174" formatCode="0.00">
                  <c:v>89.282959172770916</c:v>
                </c:pt>
                <c:pt idx="175" formatCode="0.00">
                  <c:v>90.02195172320998</c:v>
                </c:pt>
                <c:pt idx="176" formatCode="0.00">
                  <c:v>90.754509608981365</c:v>
                </c:pt>
                <c:pt idx="177" formatCode="0.00">
                  <c:v>91.412311414928723</c:v>
                </c:pt>
                <c:pt idx="178" formatCode="0.00">
                  <c:v>91.883655906023961</c:v>
                </c:pt>
                <c:pt idx="179" formatCode="0.00">
                  <c:v>92.331198880960457</c:v>
                </c:pt>
                <c:pt idx="180" formatCode="0.00">
                  <c:v>92.389179939916616</c:v>
                </c:pt>
                <c:pt idx="181" formatCode="0.00">
                  <c:v>92.482682077158117</c:v>
                </c:pt>
                <c:pt idx="182" formatCode="0.00">
                  <c:v>92.840204419016047</c:v>
                </c:pt>
                <c:pt idx="183" formatCode="0.00">
                  <c:v>92.637917376842196</c:v>
                </c:pt>
                <c:pt idx="184" formatCode="0.00">
                  <c:v>92.365235903310733</c:v>
                </c:pt>
                <c:pt idx="185" formatCode="0.00">
                  <c:v>92.38591638417455</c:v>
                </c:pt>
                <c:pt idx="186" formatCode="0.00">
                  <c:v>92.12825541334611</c:v>
                </c:pt>
                <c:pt idx="187" formatCode="0.00">
                  <c:v>91.854407959013827</c:v>
                </c:pt>
                <c:pt idx="188" formatCode="0.00">
                  <c:v>91.027049377883301</c:v>
                </c:pt>
                <c:pt idx="189" formatCode="0.00">
                  <c:v>90.550686398583764</c:v>
                </c:pt>
                <c:pt idx="190" formatCode="0.00">
                  <c:v>90.228988374228834</c:v>
                </c:pt>
                <c:pt idx="191" formatCode="0.00">
                  <c:v>90.301329617499562</c:v>
                </c:pt>
                <c:pt idx="192" formatCode="0.00">
                  <c:v>90.096032919234304</c:v>
                </c:pt>
                <c:pt idx="193" formatCode="0.00">
                  <c:v>90.021081938264146</c:v>
                </c:pt>
                <c:pt idx="194" formatCode="0.00">
                  <c:v>89.861976628951012</c:v>
                </c:pt>
                <c:pt idx="195" formatCode="0.00">
                  <c:v>89.474804251590584</c:v>
                </c:pt>
                <c:pt idx="196" formatCode="0.00">
                  <c:v>89.066591601779251</c:v>
                </c:pt>
                <c:pt idx="197" formatCode="0.00">
                  <c:v>88.658752945827487</c:v>
                </c:pt>
                <c:pt idx="198" formatCode="0.00">
                  <c:v>88.471479422642119</c:v>
                </c:pt>
                <c:pt idx="199" formatCode="0.00">
                  <c:v>88.158231949283916</c:v>
                </c:pt>
                <c:pt idx="200" formatCode="0.00">
                  <c:v>87.17685838495305</c:v>
                </c:pt>
                <c:pt idx="201" formatCode="0.00">
                  <c:v>86.131171191828244</c:v>
                </c:pt>
                <c:pt idx="202" formatCode="0.00">
                  <c:v>85.308928130474982</c:v>
                </c:pt>
                <c:pt idx="203" formatCode="0.00">
                  <c:v>84.828213886756274</c:v>
                </c:pt>
                <c:pt idx="204" formatCode="0.00">
                  <c:v>83.936501906611682</c:v>
                </c:pt>
                <c:pt idx="205" formatCode="0.00">
                  <c:v>83.096018731832345</c:v>
                </c:pt>
                <c:pt idx="206" formatCode="0.00">
                  <c:v>82.256715360546707</c:v>
                </c:pt>
                <c:pt idx="207" formatCode="0.00">
                  <c:v>81.504692582444733</c:v>
                </c:pt>
                <c:pt idx="208" formatCode="0.00">
                  <c:v>80.361343175499869</c:v>
                </c:pt>
                <c:pt idx="209" formatCode="0.00">
                  <c:v>80.522938610032753</c:v>
                </c:pt>
                <c:pt idx="210" formatCode="0.00">
                  <c:v>80.776128130165688</c:v>
                </c:pt>
                <c:pt idx="211" formatCode="0.00">
                  <c:v>81.194637469242878</c:v>
                </c:pt>
                <c:pt idx="212" formatCode="0.00">
                  <c:v>81.248844331582575</c:v>
                </c:pt>
                <c:pt idx="213" formatCode="0.00">
                  <c:v>81.548364826080373</c:v>
                </c:pt>
                <c:pt idx="214" formatCode="0.00">
                  <c:v>81.922125999106754</c:v>
                </c:pt>
                <c:pt idx="215" formatCode="0.00">
                  <c:v>82.184100393749645</c:v>
                </c:pt>
                <c:pt idx="216" formatCode="0.00">
                  <c:v>82.569923031986605</c:v>
                </c:pt>
                <c:pt idx="217" formatCode="0.00">
                  <c:v>83.07210723302191</c:v>
                </c:pt>
                <c:pt idx="218" formatCode="0.00">
                  <c:v>83.897847587246588</c:v>
                </c:pt>
                <c:pt idx="219" formatCode="0.00">
                  <c:v>84.514877975762772</c:v>
                </c:pt>
                <c:pt idx="220" formatCode="0.00">
                  <c:v>84.968427012084703</c:v>
                </c:pt>
                <c:pt idx="221" formatCode="0.00">
                  <c:v>85.446898815922424</c:v>
                </c:pt>
                <c:pt idx="222" formatCode="0.00">
                  <c:v>86.13467715998425</c:v>
                </c:pt>
                <c:pt idx="223" formatCode="0.00">
                  <c:v>86.665070718443801</c:v>
                </c:pt>
                <c:pt idx="224" formatCode="0.00">
                  <c:v>87.543499357503592</c:v>
                </c:pt>
                <c:pt idx="225" formatCode="0.00">
                  <c:v>88.473143409623418</c:v>
                </c:pt>
                <c:pt idx="226" formatCode="0.00">
                  <c:v>89.151211384217092</c:v>
                </c:pt>
                <c:pt idx="227" formatCode="0.00">
                  <c:v>89.74093728413294</c:v>
                </c:pt>
                <c:pt idx="228" formatCode="0.00">
                  <c:v>90.531959130088524</c:v>
                </c:pt>
                <c:pt idx="229" formatCode="0.00">
                  <c:v>91.130185244683275</c:v>
                </c:pt>
                <c:pt idx="230" formatCode="0.00">
                  <c:v>91.763727693035449</c:v>
                </c:pt>
                <c:pt idx="231" formatCode="0.00">
                  <c:v>91.769948638369925</c:v>
                </c:pt>
                <c:pt idx="232" formatCode="0.00">
                  <c:v>91.915441058298427</c:v>
                </c:pt>
                <c:pt idx="233" formatCode="0.00">
                  <c:v>91.982950073154356</c:v>
                </c:pt>
                <c:pt idx="234" formatCode="0.00">
                  <c:v>92.058587481153253</c:v>
                </c:pt>
                <c:pt idx="235" formatCode="0.00">
                  <c:v>92.339538333288331</c:v>
                </c:pt>
                <c:pt idx="236" formatCode="0.00">
                  <c:v>92.530285249392392</c:v>
                </c:pt>
                <c:pt idx="237" formatCode="0.00">
                  <c:v>92.91107440931421</c:v>
                </c:pt>
                <c:pt idx="238" formatCode="0.00">
                  <c:v>93.041176166250267</c:v>
                </c:pt>
                <c:pt idx="239" formatCode="0.00">
                  <c:v>93.299885012094919</c:v>
                </c:pt>
                <c:pt idx="240" formatCode="0.00">
                  <c:v>93.757038820466832</c:v>
                </c:pt>
                <c:pt idx="241" formatCode="0.00">
                  <c:v>94.05963376273526</c:v>
                </c:pt>
                <c:pt idx="242" formatCode="0.00">
                  <c:v>94.427015581250259</c:v>
                </c:pt>
                <c:pt idx="243" formatCode="0.00">
                  <c:v>94.155644482809222</c:v>
                </c:pt>
                <c:pt idx="244" formatCode="0.00">
                  <c:v>93.917465189661883</c:v>
                </c:pt>
                <c:pt idx="245" formatCode="0.00">
                  <c:v>93.653806373412891</c:v>
                </c:pt>
                <c:pt idx="246" formatCode="0.00">
                  <c:v>93.60106290927834</c:v>
                </c:pt>
                <c:pt idx="247" formatCode="0.00">
                  <c:v>93.649895920186069</c:v>
                </c:pt>
                <c:pt idx="248" formatCode="0.00">
                  <c:v>93.888998803070862</c:v>
                </c:pt>
                <c:pt idx="249" formatCode="0.00">
                  <c:v>93.895443361508541</c:v>
                </c:pt>
                <c:pt idx="250" formatCode="0.00">
                  <c:v>93.550026986943095</c:v>
                </c:pt>
                <c:pt idx="251" formatCode="0.00">
                  <c:v>93.399911038073228</c:v>
                </c:pt>
                <c:pt idx="252" formatCode="0.00">
                  <c:v>93.742640599073056</c:v>
                </c:pt>
                <c:pt idx="253" formatCode="0.00">
                  <c:v>94.058443535215758</c:v>
                </c:pt>
                <c:pt idx="254" formatCode="0.00">
                  <c:v>94.57727657721334</c:v>
                </c:pt>
                <c:pt idx="255" formatCode="0.00">
                  <c:v>94.904656132217951</c:v>
                </c:pt>
                <c:pt idx="256" formatCode="0.00">
                  <c:v>95.381763711462511</c:v>
                </c:pt>
                <c:pt idx="257" formatCode="0.00">
                  <c:v>95.53515582964522</c:v>
                </c:pt>
                <c:pt idx="258" formatCode="0.00">
                  <c:v>95.677385886685812</c:v>
                </c:pt>
                <c:pt idx="259" formatCode="0.00">
                  <c:v>95.801081561876714</c:v>
                </c:pt>
                <c:pt idx="260" formatCode="0.00">
                  <c:v>96.013994428999581</c:v>
                </c:pt>
                <c:pt idx="261" formatCode="0.00">
                  <c:v>96.296153689729792</c:v>
                </c:pt>
                <c:pt idx="262" formatCode="0.00">
                  <c:v>96.978923633111521</c:v>
                </c:pt>
                <c:pt idx="263" formatCode="0.00">
                  <c:v>97.300658797305019</c:v>
                </c:pt>
                <c:pt idx="264" formatCode="0.00">
                  <c:v>97.167625533162578</c:v>
                </c:pt>
                <c:pt idx="265" formatCode="0.00">
                  <c:v>97.546400425695836</c:v>
                </c:pt>
                <c:pt idx="266" formatCode="0.00">
                  <c:v>98.212911042749781</c:v>
                </c:pt>
                <c:pt idx="267" formatCode="0.00">
                  <c:v>98.843790263168174</c:v>
                </c:pt>
                <c:pt idx="268" formatCode="0.00">
                  <c:v>99.549506383229243</c:v>
                </c:pt>
                <c:pt idx="269" formatCode="0.00">
                  <c:v>100.2290545281371</c:v>
                </c:pt>
                <c:pt idx="270" formatCode="0.00">
                  <c:v>100.58261396083154</c:v>
                </c:pt>
                <c:pt idx="271" formatCode="0.00">
                  <c:v>100.88925843621719</c:v>
                </c:pt>
                <c:pt idx="272" formatCode="0.00">
                  <c:v>101.6084220318609</c:v>
                </c:pt>
                <c:pt idx="273" formatCode="0.00">
                  <c:v>102.19714374311225</c:v>
                </c:pt>
                <c:pt idx="274" formatCode="0.00">
                  <c:v>102.96653141383624</c:v>
                </c:pt>
                <c:pt idx="275" formatCode="0.00">
                  <c:v>103.89144225424188</c:v>
                </c:pt>
                <c:pt idx="276" formatCode="0.00">
                  <c:v>104.96259741370183</c:v>
                </c:pt>
                <c:pt idx="277" formatCode="0.00">
                  <c:v>106.3518284990182</c:v>
                </c:pt>
                <c:pt idx="278" formatCode="0.00">
                  <c:v>107.34734596623187</c:v>
                </c:pt>
                <c:pt idx="279" formatCode="0.00">
                  <c:v>108.3710454433708</c:v>
                </c:pt>
                <c:pt idx="280" formatCode="0.00">
                  <c:v>109.73393907461441</c:v>
                </c:pt>
                <c:pt idx="281" formatCode="0.00">
                  <c:v>111.16735077272369</c:v>
                </c:pt>
                <c:pt idx="282" formatCode="0.00">
                  <c:v>112.13585704833733</c:v>
                </c:pt>
                <c:pt idx="283" formatCode="0.00">
                  <c:v>112.3713990074526</c:v>
                </c:pt>
                <c:pt idx="284" formatCode="0.00">
                  <c:v>112.46990522442991</c:v>
                </c:pt>
                <c:pt idx="285" formatCode="0.00">
                  <c:v>112.91032241394001</c:v>
                </c:pt>
                <c:pt idx="286" formatCode="0.00">
                  <c:v>113.26648218404094</c:v>
                </c:pt>
                <c:pt idx="287" formatCode="0.00">
                  <c:v>113.40024125041349</c:v>
                </c:pt>
                <c:pt idx="288" formatCode="0.00">
                  <c:v>113.4621683875623</c:v>
                </c:pt>
                <c:pt idx="289" formatCode="0.00">
                  <c:v>113.65497774747699</c:v>
                </c:pt>
                <c:pt idx="290" formatCode="0.00">
                  <c:v>113.78507056971276</c:v>
                </c:pt>
                <c:pt idx="291" formatCode="0.00">
                  <c:v>113.70417949504625</c:v>
                </c:pt>
                <c:pt idx="292" formatCode="0.00">
                  <c:v>113.64863405560874</c:v>
                </c:pt>
                <c:pt idx="293" formatCode="0.00">
                  <c:v>113.19846936097025</c:v>
                </c:pt>
                <c:pt idx="294" formatCode="0.00">
                  <c:v>112.64868316332684</c:v>
                </c:pt>
                <c:pt idx="295" formatCode="0.00">
                  <c:v>112.52395596863357</c:v>
                </c:pt>
                <c:pt idx="296" formatCode="0.00">
                  <c:v>111.98675381289073</c:v>
                </c:pt>
                <c:pt idx="297" formatCode="0.00">
                  <c:v>111.49649608014374</c:v>
                </c:pt>
                <c:pt idx="298" formatCode="0.00">
                  <c:v>111.27764611332734</c:v>
                </c:pt>
                <c:pt idx="299" formatCode="0.00">
                  <c:v>111.08226938598096</c:v>
                </c:pt>
                <c:pt idx="300" formatCode="0.00">
                  <c:v>110.91057933108027</c:v>
                </c:pt>
                <c:pt idx="301" formatCode="0.00">
                  <c:v>110.84122710453747</c:v>
                </c:pt>
                <c:pt idx="302" formatCode="0.00">
                  <c:v>110.77081545285816</c:v>
                </c:pt>
                <c:pt idx="303" formatCode="0.00">
                  <c:v>110.80366296074924</c:v>
                </c:pt>
                <c:pt idx="304" formatCode="0.00">
                  <c:v>111.18150004838762</c:v>
                </c:pt>
                <c:pt idx="305" formatCode="0.00">
                  <c:v>111.8595431276795</c:v>
                </c:pt>
                <c:pt idx="306" formatCode="0.00">
                  <c:v>112.09672949647195</c:v>
                </c:pt>
                <c:pt idx="307" formatCode="0.00">
                  <c:v>112.46311807050408</c:v>
                </c:pt>
                <c:pt idx="308" formatCode="0.00">
                  <c:v>112.87048551050142</c:v>
                </c:pt>
                <c:pt idx="309" formatCode="0.00">
                  <c:v>113.16749142560107</c:v>
                </c:pt>
                <c:pt idx="310" formatCode="0.00">
                  <c:v>113.21797977055513</c:v>
                </c:pt>
                <c:pt idx="311" formatCode="0.00">
                  <c:v>113.26443067676074</c:v>
                </c:pt>
                <c:pt idx="312" formatCode="0.00">
                  <c:v>112.94468897965427</c:v>
                </c:pt>
                <c:pt idx="313" formatCode="0.00">
                  <c:v>113.03648730812257</c:v>
                </c:pt>
                <c:pt idx="314" formatCode="0.00">
                  <c:v>112.82435019487735</c:v>
                </c:pt>
                <c:pt idx="315" formatCode="0.00">
                  <c:v>113.28960482484369</c:v>
                </c:pt>
                <c:pt idx="316" formatCode="0.00">
                  <c:v>113.95195538574293</c:v>
                </c:pt>
                <c:pt idx="317" formatCode="0.00">
                  <c:v>113.73898004288307</c:v>
                </c:pt>
                <c:pt idx="318" formatCode="0.00">
                  <c:v>113.969145208867</c:v>
                </c:pt>
                <c:pt idx="319" formatCode="0.00">
                  <c:v>113.93485020031278</c:v>
                </c:pt>
                <c:pt idx="320" formatCode="0.00">
                  <c:v>113.35266492046441</c:v>
                </c:pt>
                <c:pt idx="321" formatCode="0.00">
                  <c:v>112.35123198019343</c:v>
                </c:pt>
                <c:pt idx="322" formatCode="0.00">
                  <c:v>111.50449333355365</c:v>
                </c:pt>
                <c:pt idx="323" formatCode="0.00">
                  <c:v>110.686287619247</c:v>
                </c:pt>
                <c:pt idx="324" formatCode="0.00">
                  <c:v>109.92541668952279</c:v>
                </c:pt>
                <c:pt idx="325" formatCode="0.00">
                  <c:v>109.32258788916008</c:v>
                </c:pt>
                <c:pt idx="326" formatCode="0.00">
                  <c:v>109.36070877046457</c:v>
                </c:pt>
                <c:pt idx="327" formatCode="0.00">
                  <c:v>109.99361179005751</c:v>
                </c:pt>
                <c:pt idx="328" formatCode="0.00">
                  <c:v>110.3694129347686</c:v>
                </c:pt>
                <c:pt idx="329" formatCode="0.00">
                  <c:v>110.55853914052757</c:v>
                </c:pt>
                <c:pt idx="330" formatCode="0.00">
                  <c:v>110.80058303190589</c:v>
                </c:pt>
                <c:pt idx="331" formatCode="0.00">
                  <c:v>110.77703544156564</c:v>
                </c:pt>
                <c:pt idx="332" formatCode="0.00">
                  <c:v>110.29237446980657</c:v>
                </c:pt>
                <c:pt idx="333" formatCode="0.00">
                  <c:v>109.75033427086811</c:v>
                </c:pt>
                <c:pt idx="334" formatCode="0.00">
                  <c:v>110.08132284371059</c:v>
                </c:pt>
                <c:pt idx="335" formatCode="0.00">
                  <c:v>109.89099277696266</c:v>
                </c:pt>
                <c:pt idx="336" formatCode="0.00">
                  <c:v>110.11801840818163</c:v>
                </c:pt>
                <c:pt idx="337" formatCode="0.00">
                  <c:v>110.66029329901241</c:v>
                </c:pt>
                <c:pt idx="338" formatCode="0.00">
                  <c:v>111.17101366509286</c:v>
                </c:pt>
                <c:pt idx="339" formatCode="0.00">
                  <c:v>111.42706225027673</c:v>
                </c:pt>
                <c:pt idx="340" formatCode="0.00">
                  <c:v>111.63831709265401</c:v>
                </c:pt>
                <c:pt idx="341" formatCode="0.00">
                  <c:v>111.39675401353504</c:v>
                </c:pt>
                <c:pt idx="342" formatCode="0.00">
                  <c:v>111.37089535464962</c:v>
                </c:pt>
                <c:pt idx="343" formatCode="0.00">
                  <c:v>112.16115021883263</c:v>
                </c:pt>
                <c:pt idx="344" formatCode="0.00">
                  <c:v>112.3590452093293</c:v>
                </c:pt>
                <c:pt idx="345" formatCode="0.00">
                  <c:v>112.57854657261312</c:v>
                </c:pt>
                <c:pt idx="346" formatCode="0.00">
                  <c:v>112.72825415526675</c:v>
                </c:pt>
                <c:pt idx="347" formatCode="0.00">
                  <c:v>113.17844310193068</c:v>
                </c:pt>
                <c:pt idx="348" formatCode="0.00">
                  <c:v>113.4216299266901</c:v>
                </c:pt>
                <c:pt idx="349" formatCode="0.00">
                  <c:v>113.45807333503254</c:v>
                </c:pt>
                <c:pt idx="350" formatCode="0.00">
                  <c:v>113.97739514892967</c:v>
                </c:pt>
                <c:pt idx="351" formatCode="0.00">
                  <c:v>114.44716703950782</c:v>
                </c:pt>
                <c:pt idx="352" formatCode="0.00">
                  <c:v>114.39909217406715</c:v>
                </c:pt>
                <c:pt idx="353" formatCode="0.00">
                  <c:v>115.00326026633286</c:v>
                </c:pt>
                <c:pt idx="354" formatCode="0.00">
                  <c:v>115.39564817747576</c:v>
                </c:pt>
                <c:pt idx="355" formatCode="0.00">
                  <c:v>115.80463406533519</c:v>
                </c:pt>
                <c:pt idx="356" formatCode="0.00">
                  <c:v>115.64605213621029</c:v>
                </c:pt>
                <c:pt idx="357" formatCode="0.00">
                  <c:v>115.93794739761429</c:v>
                </c:pt>
                <c:pt idx="358" formatCode="0.00">
                  <c:v>115.57251930078935</c:v>
                </c:pt>
                <c:pt idx="359" formatCode="0.00">
                  <c:v>115.13005714515862</c:v>
                </c:pt>
                <c:pt idx="360" formatCode="0.00">
                  <c:v>115.9208453535562</c:v>
                </c:pt>
                <c:pt idx="361" formatCode="0.00">
                  <c:v>116.22285101149417</c:v>
                </c:pt>
                <c:pt idx="362" formatCode="0.00">
                  <c:v>116.77518719634051</c:v>
                </c:pt>
                <c:pt idx="363" formatCode="0.00">
                  <c:v>116.85038478761875</c:v>
                </c:pt>
                <c:pt idx="364" formatCode="0.00">
                  <c:v>116.83783113437617</c:v>
                </c:pt>
                <c:pt idx="365" formatCode="0.00">
                  <c:v>116.89032794244009</c:v>
                </c:pt>
                <c:pt idx="366" formatCode="0.00">
                  <c:v>117.11478650574513</c:v>
                </c:pt>
                <c:pt idx="367" formatCode="0.00">
                  <c:v>117.50444402673992</c:v>
                </c:pt>
                <c:pt idx="368" formatCode="0.00">
                  <c:v>117.7192135298622</c:v>
                </c:pt>
                <c:pt idx="369" formatCode="0.00">
                  <c:v>117.98863083540826</c:v>
                </c:pt>
                <c:pt idx="370" formatCode="0.00">
                  <c:v>118.24322835221743</c:v>
                </c:pt>
                <c:pt idx="371" formatCode="0.00">
                  <c:v>118.38396397400166</c:v>
                </c:pt>
                <c:pt idx="372" formatCode="0.00">
                  <c:v>118.48898327806501</c:v>
                </c:pt>
                <c:pt idx="373" formatCode="0.00">
                  <c:v>118.57511185475721</c:v>
                </c:pt>
                <c:pt idx="374" formatCode="0.00">
                  <c:v>118.77172251711592</c:v>
                </c:pt>
                <c:pt idx="375" formatCode="0.00">
                  <c:v>119.17963103022507</c:v>
                </c:pt>
                <c:pt idx="376" formatCode="0.00">
                  <c:v>119.48823759877507</c:v>
                </c:pt>
                <c:pt idx="377" formatCode="0.00">
                  <c:v>119.5435074873271</c:v>
                </c:pt>
                <c:pt idx="378" formatCode="0.00">
                  <c:v>119.0580033728878</c:v>
                </c:pt>
                <c:pt idx="379" formatCode="0.00">
                  <c:v>118.74667425347447</c:v>
                </c:pt>
                <c:pt idx="380" formatCode="0.00">
                  <c:v>118.91583452865376</c:v>
                </c:pt>
                <c:pt idx="381" formatCode="0.00">
                  <c:v>119.41831740801098</c:v>
                </c:pt>
                <c:pt idx="382" formatCode="0.00">
                  <c:v>119.74890849386938</c:v>
                </c:pt>
                <c:pt idx="383" formatCode="0.00">
                  <c:v>120.40266324048498</c:v>
                </c:pt>
                <c:pt idx="384" formatCode="0.00">
                  <c:v>121.24485857812589</c:v>
                </c:pt>
                <c:pt idx="385" formatCode="0.00">
                  <c:v>121.4456203461955</c:v>
                </c:pt>
                <c:pt idx="386" formatCode="0.00">
                  <c:v>121.4470351885079</c:v>
                </c:pt>
                <c:pt idx="387" formatCode="0.00">
                  <c:v>121.46813387803779</c:v>
                </c:pt>
                <c:pt idx="388" formatCode="0.00">
                  <c:v>122.12486489192079</c:v>
                </c:pt>
                <c:pt idx="389" formatCode="0.00">
                  <c:v>122.848936716273</c:v>
                </c:pt>
                <c:pt idx="390" formatCode="0.00">
                  <c:v>122.89416269794316</c:v>
                </c:pt>
                <c:pt idx="391" formatCode="0.00">
                  <c:v>122.90918575165381</c:v>
                </c:pt>
                <c:pt idx="392" formatCode="0.00">
                  <c:v>122.99942202927407</c:v>
                </c:pt>
                <c:pt idx="393" formatCode="0.00">
                  <c:v>123.04360405823211</c:v>
                </c:pt>
                <c:pt idx="394" formatCode="0.00">
                  <c:v>123.17332884180185</c:v>
                </c:pt>
                <c:pt idx="395" formatCode="0.00">
                  <c:v>123.76947439428334</c:v>
                </c:pt>
                <c:pt idx="396" formatCode="0.00">
                  <c:v>122.54825461070077</c:v>
                </c:pt>
                <c:pt idx="397" formatCode="0.00">
                  <c:v>119.14760451172245</c:v>
                </c:pt>
                <c:pt idx="398" formatCode="0.00">
                  <c:v>115.32724308430218</c:v>
                </c:pt>
                <c:pt idx="399" formatCode="0.00">
                  <c:v>112.74628115790605</c:v>
                </c:pt>
                <c:pt idx="400" formatCode="0.00">
                  <c:v>110.40785982313949</c:v>
                </c:pt>
                <c:pt idx="401" formatCode="0.00">
                  <c:v>108.37813167671804</c:v>
                </c:pt>
                <c:pt idx="402" formatCode="0.00">
                  <c:v>106.90370643766552</c:v>
                </c:pt>
                <c:pt idx="403" formatCode="0.00">
                  <c:v>105.3310178426951</c:v>
                </c:pt>
                <c:pt idx="404" formatCode="0.00">
                  <c:v>104.29019528171285</c:v>
                </c:pt>
                <c:pt idx="405" formatCode="0.00">
                  <c:v>103.69117441588078</c:v>
                </c:pt>
                <c:pt idx="406" formatCode="0.00">
                  <c:v>104.11995145563816</c:v>
                </c:pt>
                <c:pt idx="407" formatCode="0.00">
                  <c:v>104.58258646439823</c:v>
                </c:pt>
                <c:pt idx="408" formatCode="0.00">
                  <c:v>105.15771428411537</c:v>
                </c:pt>
                <c:pt idx="409" formatCode="0.00">
                  <c:v>105.40695691465314</c:v>
                </c:pt>
                <c:pt idx="410" formatCode="0.00">
                  <c:v>105.59445761665897</c:v>
                </c:pt>
                <c:pt idx="411" formatCode="0.00">
                  <c:v>105.66990609761208</c:v>
                </c:pt>
                <c:pt idx="412" formatCode="0.00">
                  <c:v>106.36324837402999</c:v>
                </c:pt>
                <c:pt idx="413" formatCode="0.00">
                  <c:v>107.10951496879358</c:v>
                </c:pt>
                <c:pt idx="414" formatCode="0.00">
                  <c:v>108.14507136632341</c:v>
                </c:pt>
                <c:pt idx="415" formatCode="0.00">
                  <c:v>109.08776298222911</c:v>
                </c:pt>
                <c:pt idx="416" formatCode="0.00">
                  <c:v>109.97056106555422</c:v>
                </c:pt>
                <c:pt idx="417" formatCode="0.00">
                  <c:v>111.24084776679396</c:v>
                </c:pt>
                <c:pt idx="418" formatCode="0.00">
                  <c:v>111.51482598401542</c:v>
                </c:pt>
                <c:pt idx="419" formatCode="0.00">
                  <c:v>111.37472917828154</c:v>
                </c:pt>
                <c:pt idx="420" formatCode="0.00">
                  <c:v>111.09400667150641</c:v>
                </c:pt>
                <c:pt idx="421" formatCode="0.00">
                  <c:v>110.65598336038789</c:v>
                </c:pt>
                <c:pt idx="422" formatCode="0.00">
                  <c:v>110.16162666846883</c:v>
                </c:pt>
                <c:pt idx="423" formatCode="0.00">
                  <c:v>109.54319510367135</c:v>
                </c:pt>
                <c:pt idx="424" formatCode="0.00">
                  <c:v>109.32570259946681</c:v>
                </c:pt>
                <c:pt idx="425" formatCode="0.00">
                  <c:v>109.79849282808902</c:v>
                </c:pt>
                <c:pt idx="426" formatCode="0.00">
                  <c:v>110.57287673108284</c:v>
                </c:pt>
                <c:pt idx="427" formatCode="0.00">
                  <c:v>111.77242135079834</c:v>
                </c:pt>
                <c:pt idx="428" formatCode="0.00">
                  <c:v>112.94692997498535</c:v>
                </c:pt>
                <c:pt idx="429" formatCode="0.00">
                  <c:v>113.93692757373958</c:v>
                </c:pt>
                <c:pt idx="430" formatCode="0.00">
                  <c:v>115.55449909732901</c:v>
                </c:pt>
                <c:pt idx="431" formatCode="0.00">
                  <c:v>117.49384385449945</c:v>
                </c:pt>
                <c:pt idx="432" formatCode="0.00">
                  <c:v>119.31533718354937</c:v>
                </c:pt>
                <c:pt idx="433" formatCode="0.00">
                  <c:v>120.88253863092109</c:v>
                </c:pt>
                <c:pt idx="434" formatCode="0.00">
                  <c:v>122.12887282026647</c:v>
                </c:pt>
                <c:pt idx="435" formatCode="0.00">
                  <c:v>123.38721146323428</c:v>
                </c:pt>
                <c:pt idx="436" formatCode="0.00">
                  <c:v>124.52842941911673</c:v>
                </c:pt>
                <c:pt idx="437" formatCode="0.00">
                  <c:v>125.33669691208067</c:v>
                </c:pt>
                <c:pt idx="438" formatCode="0.00">
                  <c:v>127.34653530140632</c:v>
                </c:pt>
                <c:pt idx="439" formatCode="0.00">
                  <c:v>129.1994276309776</c:v>
                </c:pt>
                <c:pt idx="440" formatCode="0.00">
                  <c:v>130.52161366158748</c:v>
                </c:pt>
                <c:pt idx="441" formatCode="0.00">
                  <c:v>132.35397698633426</c:v>
                </c:pt>
                <c:pt idx="442" formatCode="0.00">
                  <c:v>133.68148938219358</c:v>
                </c:pt>
                <c:pt idx="443" formatCode="0.00">
                  <c:v>135.11137021200733</c:v>
                </c:pt>
                <c:pt idx="444" formatCode="0.00">
                  <c:v>136.62892679045564</c:v>
                </c:pt>
                <c:pt idx="445" formatCode="0.00">
                  <c:v>137.85025349068431</c:v>
                </c:pt>
                <c:pt idx="446" formatCode="0.00">
                  <c:v>139.26519533510896</c:v>
                </c:pt>
                <c:pt idx="447" formatCode="0.00">
                  <c:v>140.64397491770629</c:v>
                </c:pt>
                <c:pt idx="448" formatCode="0.00">
                  <c:v>141.81511562849164</c:v>
                </c:pt>
                <c:pt idx="449" formatCode="0.00">
                  <c:v>143.00868738269423</c:v>
                </c:pt>
                <c:pt idx="450" formatCode="0.00">
                  <c:v>144.40894844828799</c:v>
                </c:pt>
                <c:pt idx="451" formatCode="0.00">
                  <c:v>145.53548850536708</c:v>
                </c:pt>
                <c:pt idx="452" formatCode="0.00">
                  <c:v>146.41514719646597</c:v>
                </c:pt>
                <c:pt idx="453" formatCode="0.00">
                  <c:v>146.96998578546464</c:v>
                </c:pt>
                <c:pt idx="454" formatCode="0.00">
                  <c:v>147.31230006439998</c:v>
                </c:pt>
                <c:pt idx="455" formatCode="0.00">
                  <c:v>148.04713769999</c:v>
                </c:pt>
                <c:pt idx="456" formatCode="0.00">
                  <c:v>148.02269374670294</c:v>
                </c:pt>
                <c:pt idx="457" formatCode="0.00">
                  <c:v>148.24760726742511</c:v>
                </c:pt>
                <c:pt idx="458" formatCode="0.00">
                  <c:v>148.58012539615109</c:v>
                </c:pt>
                <c:pt idx="459" formatCode="0.00">
                  <c:v>148.78768714980561</c:v>
                </c:pt>
                <c:pt idx="460" formatCode="0.00">
                  <c:v>148.43235186569711</c:v>
                </c:pt>
                <c:pt idx="461" formatCode="0.00">
                  <c:v>147.63666302588015</c:v>
                </c:pt>
                <c:pt idx="462" formatCode="0.00">
                  <c:v>146.59911235221358</c:v>
                </c:pt>
                <c:pt idx="463" formatCode="0.00">
                  <c:v>147.46640777445177</c:v>
                </c:pt>
                <c:pt idx="464" formatCode="0.00">
                  <c:v>150.86892676191894</c:v>
                </c:pt>
                <c:pt idx="465" formatCode="0.00">
                  <c:v>153.11519677552306</c:v>
                </c:pt>
                <c:pt idx="466" formatCode="0.00">
                  <c:v>155.45356805767278</c:v>
                </c:pt>
                <c:pt idx="467" formatCode="0.00">
                  <c:v>158.35363640592166</c:v>
                </c:pt>
                <c:pt idx="468" formatCode="0.00">
                  <c:v>160.30458259855502</c:v>
                </c:pt>
                <c:pt idx="469" formatCode="0.00">
                  <c:v>162.07874933520057</c:v>
                </c:pt>
                <c:pt idx="470" formatCode="0.00">
                  <c:v>163.58090926246038</c:v>
                </c:pt>
                <c:pt idx="471" formatCode="0.00">
                  <c:v>164.72685441206733</c:v>
                </c:pt>
                <c:pt idx="472" formatCode="0.00">
                  <c:v>165.80565739323097</c:v>
                </c:pt>
                <c:pt idx="473" formatCode="0.00">
                  <c:v>167.42566281156269</c:v>
                </c:pt>
                <c:pt idx="474" formatCode="0.00">
                  <c:v>167.78448857554082</c:v>
                </c:pt>
                <c:pt idx="475" formatCode="0.00">
                  <c:v>168.41743977696319</c:v>
                </c:pt>
                <c:pt idx="476" formatCode="0.00">
                  <c:v>169.37745685035901</c:v>
                </c:pt>
                <c:pt idx="477" formatCode="0.00">
                  <c:v>171.46268771721827</c:v>
                </c:pt>
                <c:pt idx="478" formatCode="0.00">
                  <c:v>173.38869024755118</c:v>
                </c:pt>
                <c:pt idx="479" formatCode="0.00">
                  <c:v>174.66409843259166</c:v>
                </c:pt>
                <c:pt idx="480" formatCode="0.00">
                  <c:v>175.9105108267666</c:v>
                </c:pt>
                <c:pt idx="481" formatCode="0.00">
                  <c:v>176.39395424009041</c:v>
                </c:pt>
                <c:pt idx="482" formatCode="0.00">
                  <c:v>176.81194499273488</c:v>
                </c:pt>
                <c:pt idx="483" formatCode="0.00">
                  <c:v>177.35956020884629</c:v>
                </c:pt>
                <c:pt idx="484" formatCode="0.00">
                  <c:v>177.92549778532805</c:v>
                </c:pt>
                <c:pt idx="485" formatCode="0.00">
                  <c:v>178.77703767878887</c:v>
                </c:pt>
                <c:pt idx="486" formatCode="0.00">
                  <c:v>178.46534701550289</c:v>
                </c:pt>
                <c:pt idx="487" formatCode="0.00">
                  <c:v>178.55236612060239</c:v>
                </c:pt>
                <c:pt idx="488" formatCode="0.00">
                  <c:v>179.32016798666746</c:v>
                </c:pt>
                <c:pt idx="489" formatCode="0.00">
                  <c:v>179.5383832804543</c:v>
                </c:pt>
                <c:pt idx="490" formatCode="0.00">
                  <c:v>179.68479575714576</c:v>
                </c:pt>
                <c:pt idx="491" formatCode="0.00">
                  <c:v>180.08211679614777</c:v>
                </c:pt>
                <c:pt idx="492" formatCode="0.00">
                  <c:v>180.03547528721765</c:v>
                </c:pt>
                <c:pt idx="493" formatCode="0.00">
                  <c:v>178.28765224399049</c:v>
                </c:pt>
                <c:pt idx="494" formatCode="0.00">
                  <c:v>177.11717289195516</c:v>
                </c:pt>
                <c:pt idx="495" formatCode="0.00">
                  <c:v>176.28791833081664</c:v>
                </c:pt>
                <c:pt idx="496" formatCode="0.00">
                  <c:v>175.621948784571</c:v>
                </c:pt>
                <c:pt idx="497" formatCode="0.00">
                  <c:v>175.59967701823996</c:v>
                </c:pt>
                <c:pt idx="498" formatCode="0.00">
                  <c:v>175.48959439972273</c:v>
                </c:pt>
                <c:pt idx="499" formatCode="0.00">
                  <c:v>174.63525661108699</c:v>
                </c:pt>
                <c:pt idx="500" formatCode="0.00">
                  <c:v>173.17747706989505</c:v>
                </c:pt>
                <c:pt idx="501" formatCode="0.00">
                  <c:v>171.64615272310235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D53-4EC6-9D73-DB0361CC84D5}"/>
            </c:ext>
          </c:extLst>
        </c:ser>
        <c:ser>
          <c:idx val="2"/>
          <c:order val="2"/>
          <c:tx>
            <c:strRef>
              <c:f>'Moving Avgs'!$BF$2</c:f>
              <c:strCache>
                <c:ptCount val="1"/>
                <c:pt idx="0">
                  <c:v>Zero Lag 50d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'Moving Avgs'!$AX$3:$AX$504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Avgs'!$BF$3:$BF$504</c:f>
              <c:numCache>
                <c:formatCode>General</c:formatCode>
                <c:ptCount val="502"/>
                <c:pt idx="100" formatCode="0.00">
                  <c:v>62.560935897180244</c:v>
                </c:pt>
                <c:pt idx="101" formatCode="0.00">
                  <c:v>62.902521648232764</c:v>
                </c:pt>
                <c:pt idx="102" formatCode="0.00">
                  <c:v>63.228266666256715</c:v>
                </c:pt>
                <c:pt idx="103" formatCode="0.00">
                  <c:v>63.622829065350075</c:v>
                </c:pt>
                <c:pt idx="104" formatCode="0.00">
                  <c:v>64.128339036643538</c:v>
                </c:pt>
                <c:pt idx="105" formatCode="0.00">
                  <c:v>64.667873607294197</c:v>
                </c:pt>
                <c:pt idx="106" formatCode="0.00">
                  <c:v>65.209802439303417</c:v>
                </c:pt>
                <c:pt idx="107" formatCode="0.00">
                  <c:v>65.770663704659455</c:v>
                </c:pt>
                <c:pt idx="108" formatCode="0.00">
                  <c:v>66.390683813127239</c:v>
                </c:pt>
                <c:pt idx="109" formatCode="0.00">
                  <c:v>66.993755805076916</c:v>
                </c:pt>
                <c:pt idx="110" formatCode="0.00">
                  <c:v>67.61496184424729</c:v>
                </c:pt>
                <c:pt idx="111" formatCode="0.00">
                  <c:v>68.38649352125104</c:v>
                </c:pt>
                <c:pt idx="112" formatCode="0.00">
                  <c:v>69.128760980240827</c:v>
                </c:pt>
                <c:pt idx="113" formatCode="0.00">
                  <c:v>69.927648477363263</c:v>
                </c:pt>
                <c:pt idx="114" formatCode="0.00">
                  <c:v>70.659405438266333</c:v>
                </c:pt>
                <c:pt idx="115" formatCode="0.00">
                  <c:v>71.297598689053302</c:v>
                </c:pt>
                <c:pt idx="116" formatCode="0.00">
                  <c:v>71.899599816972028</c:v>
                </c:pt>
                <c:pt idx="117" formatCode="0.00">
                  <c:v>72.347197209770499</c:v>
                </c:pt>
                <c:pt idx="118" formatCode="0.00">
                  <c:v>72.622985708272381</c:v>
                </c:pt>
                <c:pt idx="119" formatCode="0.00">
                  <c:v>72.931980501719607</c:v>
                </c:pt>
                <c:pt idx="120" formatCode="0.00">
                  <c:v>73.306689455516093</c:v>
                </c:pt>
                <c:pt idx="121" formatCode="0.00">
                  <c:v>73.688718550301715</c:v>
                </c:pt>
                <c:pt idx="122" formatCode="0.00">
                  <c:v>74.100195177702432</c:v>
                </c:pt>
                <c:pt idx="123" formatCode="0.00">
                  <c:v>74.565147154586057</c:v>
                </c:pt>
                <c:pt idx="124" formatCode="0.00">
                  <c:v>75.023591979742591</c:v>
                </c:pt>
                <c:pt idx="125" formatCode="0.00">
                  <c:v>75.373462651817292</c:v>
                </c:pt>
                <c:pt idx="126" formatCode="0.00">
                  <c:v>75.581962001880612</c:v>
                </c:pt>
                <c:pt idx="127" formatCode="0.00">
                  <c:v>75.890158801499297</c:v>
                </c:pt>
                <c:pt idx="128" formatCode="0.00">
                  <c:v>76.158903054573898</c:v>
                </c:pt>
                <c:pt idx="129" formatCode="0.00">
                  <c:v>76.573771139323441</c:v>
                </c:pt>
                <c:pt idx="130" formatCode="0.00">
                  <c:v>76.962958122710234</c:v>
                </c:pt>
                <c:pt idx="131" formatCode="0.00">
                  <c:v>77.524472260151043</c:v>
                </c:pt>
                <c:pt idx="132" formatCode="0.00">
                  <c:v>78.030832825112455</c:v>
                </c:pt>
                <c:pt idx="133" formatCode="0.00">
                  <c:v>78.553183863881571</c:v>
                </c:pt>
                <c:pt idx="134" formatCode="0.00">
                  <c:v>79.157711063375643</c:v>
                </c:pt>
                <c:pt idx="135" formatCode="0.00">
                  <c:v>79.67393308242049</c:v>
                </c:pt>
                <c:pt idx="136" formatCode="0.00">
                  <c:v>80.130979920403249</c:v>
                </c:pt>
                <c:pt idx="137" formatCode="0.00">
                  <c:v>80.493563560587376</c:v>
                </c:pt>
                <c:pt idx="138" formatCode="0.00">
                  <c:v>80.831562990352893</c:v>
                </c:pt>
                <c:pt idx="139" formatCode="0.00">
                  <c:v>81.167933838097625</c:v>
                </c:pt>
                <c:pt idx="140" formatCode="0.00">
                  <c:v>81.499448927876173</c:v>
                </c:pt>
                <c:pt idx="141" formatCode="0.00">
                  <c:v>81.746713906483123</c:v>
                </c:pt>
                <c:pt idx="142" formatCode="0.00">
                  <c:v>82.056231469550681</c:v>
                </c:pt>
                <c:pt idx="143" formatCode="0.00">
                  <c:v>82.330642999772067</c:v>
                </c:pt>
                <c:pt idx="144" formatCode="0.00">
                  <c:v>82.599645081288116</c:v>
                </c:pt>
                <c:pt idx="145" formatCode="0.00">
                  <c:v>82.795160729772761</c:v>
                </c:pt>
                <c:pt idx="146" formatCode="0.00">
                  <c:v>83.326815326298416</c:v>
                </c:pt>
                <c:pt idx="147" formatCode="0.00">
                  <c:v>83.838604959792278</c:v>
                </c:pt>
                <c:pt idx="148" formatCode="0.00">
                  <c:v>84.323642366213335</c:v>
                </c:pt>
                <c:pt idx="149" formatCode="0.00">
                  <c:v>84.477401873574436</c:v>
                </c:pt>
                <c:pt idx="150" formatCode="0.00">
                  <c:v>84.550521830858344</c:v>
                </c:pt>
                <c:pt idx="151" formatCode="0.00">
                  <c:v>84.600489832877756</c:v>
                </c:pt>
                <c:pt idx="152" formatCode="0.00">
                  <c:v>84.622346825206279</c:v>
                </c:pt>
                <c:pt idx="153" formatCode="0.00">
                  <c:v>84.674865327255091</c:v>
                </c:pt>
                <c:pt idx="154" formatCode="0.00">
                  <c:v>84.602756037220487</c:v>
                </c:pt>
                <c:pt idx="155" formatCode="0.00">
                  <c:v>84.504962451754693</c:v>
                </c:pt>
                <c:pt idx="156" formatCode="0.00">
                  <c:v>84.321176919236848</c:v>
                </c:pt>
                <c:pt idx="157" formatCode="0.00">
                  <c:v>84.29045794739443</c:v>
                </c:pt>
                <c:pt idx="158" formatCode="0.00">
                  <c:v>84.283865594209416</c:v>
                </c:pt>
                <c:pt idx="159" formatCode="0.00">
                  <c:v>84.269211887708323</c:v>
                </c:pt>
                <c:pt idx="160" formatCode="0.00">
                  <c:v>84.367381971312199</c:v>
                </c:pt>
                <c:pt idx="161" formatCode="0.00">
                  <c:v>84.412521163517567</c:v>
                </c:pt>
                <c:pt idx="162" formatCode="0.00">
                  <c:v>84.499811759950177</c:v>
                </c:pt>
                <c:pt idx="163" formatCode="0.00">
                  <c:v>84.616351244950195</c:v>
                </c:pt>
                <c:pt idx="164" formatCode="0.00">
                  <c:v>84.826029127693403</c:v>
                </c:pt>
                <c:pt idx="165" formatCode="0.00">
                  <c:v>85.0322978816247</c:v>
                </c:pt>
                <c:pt idx="166" formatCode="0.00">
                  <c:v>85.397751790149982</c:v>
                </c:pt>
                <c:pt idx="167" formatCode="0.00">
                  <c:v>85.670573519255981</c:v>
                </c:pt>
                <c:pt idx="168" formatCode="0.00">
                  <c:v>86.104753258216334</c:v>
                </c:pt>
                <c:pt idx="169" formatCode="0.00">
                  <c:v>86.376977467236713</c:v>
                </c:pt>
                <c:pt idx="170" formatCode="0.00">
                  <c:v>86.63288992334661</c:v>
                </c:pt>
                <c:pt idx="171" formatCode="0.00">
                  <c:v>86.926732763722896</c:v>
                </c:pt>
                <c:pt idx="172" formatCode="0.00">
                  <c:v>87.25674170570683</c:v>
                </c:pt>
                <c:pt idx="173" formatCode="0.00">
                  <c:v>87.685127844122007</c:v>
                </c:pt>
                <c:pt idx="174" formatCode="0.00">
                  <c:v>88.120620716055697</c:v>
                </c:pt>
                <c:pt idx="175" formatCode="0.00">
                  <c:v>88.572899334649449</c:v>
                </c:pt>
                <c:pt idx="176" formatCode="0.00">
                  <c:v>89.043173947439044</c:v>
                </c:pt>
                <c:pt idx="177" formatCode="0.00">
                  <c:v>89.503472393175784</c:v>
                </c:pt>
                <c:pt idx="178" formatCode="0.00">
                  <c:v>89.902313537311144</c:v>
                </c:pt>
                <c:pt idx="179" formatCode="0.00">
                  <c:v>90.301277020277027</c:v>
                </c:pt>
                <c:pt idx="180" formatCode="0.00">
                  <c:v>90.548747125594886</c:v>
                </c:pt>
                <c:pt idx="181" formatCode="0.00">
                  <c:v>90.808027322899534</c:v>
                </c:pt>
                <c:pt idx="182" formatCode="0.00">
                  <c:v>91.178946666638183</c:v>
                </c:pt>
                <c:pt idx="183" formatCode="0.00">
                  <c:v>91.324024498242551</c:v>
                </c:pt>
                <c:pt idx="184" formatCode="0.00">
                  <c:v>91.430910119610971</c:v>
                </c:pt>
                <c:pt idx="185" formatCode="0.00">
                  <c:v>91.648529176819636</c:v>
                </c:pt>
                <c:pt idx="186" formatCode="0.00">
                  <c:v>91.74644921679058</c:v>
                </c:pt>
                <c:pt idx="187" formatCode="0.00">
                  <c:v>91.821813376685782</c:v>
                </c:pt>
                <c:pt idx="188" formatCode="0.00">
                  <c:v>91.651353951686943</c:v>
                </c:pt>
                <c:pt idx="189" formatCode="0.00">
                  <c:v>91.59268493858734</c:v>
                </c:pt>
                <c:pt idx="190" formatCode="0.00">
                  <c:v>91.57845431046897</c:v>
                </c:pt>
                <c:pt idx="191" formatCode="0.00">
                  <c:v>91.713839800792726</c:v>
                </c:pt>
                <c:pt idx="192" formatCode="0.00">
                  <c:v>91.728383568697083</c:v>
                </c:pt>
                <c:pt idx="193" formatCode="0.00">
                  <c:v>91.784064028517506</c:v>
                </c:pt>
                <c:pt idx="194" formatCode="0.00">
                  <c:v>91.79251672713005</c:v>
                </c:pt>
                <c:pt idx="195" formatCode="0.00">
                  <c:v>91.690933987350249</c:v>
                </c:pt>
                <c:pt idx="196" formatCode="0.00">
                  <c:v>91.557956183924745</c:v>
                </c:pt>
                <c:pt idx="197" formatCode="0.00">
                  <c:v>91.404864476596671</c:v>
                </c:pt>
                <c:pt idx="198" formatCode="0.00">
                  <c:v>91.323712544027316</c:v>
                </c:pt>
                <c:pt idx="199" formatCode="0.00">
                  <c:v>91.177538503469563</c:v>
                </c:pt>
                <c:pt idx="200" formatCode="0.00">
                  <c:v>90.732875324940593</c:v>
                </c:pt>
                <c:pt idx="201" formatCode="0.00">
                  <c:v>90.225142421002133</c:v>
                </c:pt>
                <c:pt idx="202" formatCode="0.00">
                  <c:v>89.772460941977826</c:v>
                </c:pt>
                <c:pt idx="203" formatCode="0.00">
                  <c:v>89.42808915571031</c:v>
                </c:pt>
                <c:pt idx="204" formatCode="0.00">
                  <c:v>88.893731180361442</c:v>
                </c:pt>
                <c:pt idx="205" formatCode="0.00">
                  <c:v>88.350140030650977</c:v>
                </c:pt>
                <c:pt idx="206" formatCode="0.00">
                  <c:v>87.775247957169128</c:v>
                </c:pt>
                <c:pt idx="207" formatCode="0.00">
                  <c:v>87.20726053247428</c:v>
                </c:pt>
                <c:pt idx="208" formatCode="0.00">
                  <c:v>86.451074229393782</c:v>
                </c:pt>
                <c:pt idx="209" formatCode="0.00">
                  <c:v>86.209986351116896</c:v>
                </c:pt>
                <c:pt idx="210" formatCode="0.00">
                  <c:v>86.013224102822434</c:v>
                </c:pt>
                <c:pt idx="211" formatCode="0.00">
                  <c:v>85.894035768148086</c:v>
                </c:pt>
                <c:pt idx="212" formatCode="0.00">
                  <c:v>85.631586076356058</c:v>
                </c:pt>
                <c:pt idx="213" formatCode="0.00">
                  <c:v>85.472623454369</c:v>
                </c:pt>
                <c:pt idx="214" formatCode="0.00">
                  <c:v>85.351966940587531</c:v>
                </c:pt>
                <c:pt idx="215" formatCode="0.00">
                  <c:v>85.195803684939719</c:v>
                </c:pt>
                <c:pt idx="216" formatCode="0.00">
                  <c:v>85.101558403946299</c:v>
                </c:pt>
                <c:pt idx="217" formatCode="0.00">
                  <c:v>85.07186253420295</c:v>
                </c:pt>
                <c:pt idx="218" formatCode="0.00">
                  <c:v>85.196103219136162</c:v>
                </c:pt>
                <c:pt idx="219" formatCode="0.00">
                  <c:v>85.261169528881666</c:v>
                </c:pt>
                <c:pt idx="220" formatCode="0.00">
                  <c:v>85.279485833400742</c:v>
                </c:pt>
                <c:pt idx="221" formatCode="0.00">
                  <c:v>85.331808957196628</c:v>
                </c:pt>
                <c:pt idx="222" formatCode="0.00">
                  <c:v>85.497804915045919</c:v>
                </c:pt>
                <c:pt idx="223" formatCode="0.00">
                  <c:v>85.62954805178768</c:v>
                </c:pt>
                <c:pt idx="224" formatCode="0.00">
                  <c:v>85.931780308118931</c:v>
                </c:pt>
                <c:pt idx="225" formatCode="0.00">
                  <c:v>86.295470584386464</c:v>
                </c:pt>
                <c:pt idx="226" formatCode="0.00">
                  <c:v>86.595994229289417</c:v>
                </c:pt>
                <c:pt idx="227" formatCode="0.00">
                  <c:v>86.895028673200372</c:v>
                </c:pt>
                <c:pt idx="228" formatCode="0.00">
                  <c:v>87.31080225079883</c:v>
                </c:pt>
                <c:pt idx="229" formatCode="0.00">
                  <c:v>87.688833073720232</c:v>
                </c:pt>
                <c:pt idx="230" formatCode="0.00">
                  <c:v>88.106418243455167</c:v>
                </c:pt>
                <c:pt idx="231" formatCode="0.00">
                  <c:v>88.285305340405458</c:v>
                </c:pt>
                <c:pt idx="232" formatCode="0.00">
                  <c:v>88.525474066002801</c:v>
                </c:pt>
                <c:pt idx="233" formatCode="0.00">
                  <c:v>88.745144056494027</c:v>
                </c:pt>
                <c:pt idx="234" formatCode="0.00">
                  <c:v>88.973531333017519</c:v>
                </c:pt>
                <c:pt idx="235" formatCode="0.00">
                  <c:v>89.292185621380526</c:v>
                </c:pt>
                <c:pt idx="236" formatCode="0.00">
                  <c:v>89.585933051837728</c:v>
                </c:pt>
                <c:pt idx="237" formatCode="0.00">
                  <c:v>89.96666924126967</c:v>
                </c:pt>
                <c:pt idx="238" formatCode="0.00">
                  <c:v>90.254350801204495</c:v>
                </c:pt>
                <c:pt idx="239" formatCode="0.00">
                  <c:v>90.593934122341437</c:v>
                </c:pt>
                <c:pt idx="240" formatCode="0.00">
                  <c:v>91.021077036421104</c:v>
                </c:pt>
                <c:pt idx="241" formatCode="0.00">
                  <c:v>91.395867556330771</c:v>
                </c:pt>
                <c:pt idx="242" formatCode="0.00">
                  <c:v>91.806071904371635</c:v>
                </c:pt>
                <c:pt idx="243" formatCode="0.00">
                  <c:v>91.955922218002584</c:v>
                </c:pt>
                <c:pt idx="244" formatCode="0.00">
                  <c:v>92.108546567777182</c:v>
                </c:pt>
                <c:pt idx="245" formatCode="0.00">
                  <c:v>92.23616988576515</c:v>
                </c:pt>
                <c:pt idx="246" formatCode="0.00">
                  <c:v>92.434436195512163</c:v>
                </c:pt>
                <c:pt idx="247" formatCode="0.00">
                  <c:v>92.665327202070344</c:v>
                </c:pt>
                <c:pt idx="248" formatCode="0.00">
                  <c:v>92.968824559005682</c:v>
                </c:pt>
                <c:pt idx="249" formatCode="0.00">
                  <c:v>93.171807986526403</c:v>
                </c:pt>
                <c:pt idx="250" formatCode="0.00">
                  <c:v>93.217811671791395</c:v>
                </c:pt>
                <c:pt idx="251" formatCode="0.00">
                  <c:v>93.321134705039071</c:v>
                </c:pt>
                <c:pt idx="252" formatCode="0.00">
                  <c:v>93.617114812723074</c:v>
                </c:pt>
                <c:pt idx="253" formatCode="0.00">
                  <c:v>93.902372132639343</c:v>
                </c:pt>
                <c:pt idx="254" formatCode="0.00">
                  <c:v>94.273659346199821</c:v>
                </c:pt>
                <c:pt idx="255" formatCode="0.00">
                  <c:v>94.570009498713333</c:v>
                </c:pt>
                <c:pt idx="256" formatCode="0.00">
                  <c:v>94.925803051628094</c:v>
                </c:pt>
                <c:pt idx="257" formatCode="0.00">
                  <c:v>95.147882286050958</c:v>
                </c:pt>
                <c:pt idx="258" formatCode="0.00">
                  <c:v>95.355016467835952</c:v>
                </c:pt>
                <c:pt idx="259" formatCode="0.00">
                  <c:v>95.544093100008524</c:v>
                </c:pt>
                <c:pt idx="260" formatCode="0.00">
                  <c:v>95.763271302161186</c:v>
                </c:pt>
                <c:pt idx="261" formatCode="0.00">
                  <c:v>96.005057664014174</c:v>
                </c:pt>
                <c:pt idx="262" formatCode="0.00">
                  <c:v>96.411764360773319</c:v>
                </c:pt>
                <c:pt idx="263" formatCode="0.00">
                  <c:v>96.674663259351249</c:v>
                </c:pt>
                <c:pt idx="264" formatCode="0.00">
                  <c:v>96.750981732071793</c:v>
                </c:pt>
                <c:pt idx="265" formatCode="0.00">
                  <c:v>97.031327700287363</c:v>
                </c:pt>
                <c:pt idx="266" formatCode="0.00">
                  <c:v>97.437603968865091</c:v>
                </c:pt>
                <c:pt idx="267" formatCode="0.00">
                  <c:v>97.842027035061093</c:v>
                </c:pt>
                <c:pt idx="268" formatCode="0.00">
                  <c:v>98.289267804927974</c:v>
                </c:pt>
                <c:pt idx="269" formatCode="0.00">
                  <c:v>98.73885438082084</c:v>
                </c:pt>
                <c:pt idx="270" formatCode="0.00">
                  <c:v>99.066365666155832</c:v>
                </c:pt>
                <c:pt idx="271" formatCode="0.00">
                  <c:v>99.381917646952459</c:v>
                </c:pt>
                <c:pt idx="272" formatCode="0.00">
                  <c:v>99.874922029886278</c:v>
                </c:pt>
                <c:pt idx="273" formatCode="0.00">
                  <c:v>100.3271088630088</c:v>
                </c:pt>
                <c:pt idx="274" formatCode="0.00">
                  <c:v>100.86416187953056</c:v>
                </c:pt>
                <c:pt idx="275" formatCode="0.00">
                  <c:v>101.48023857629637</c:v>
                </c:pt>
                <c:pt idx="276" formatCode="0.00">
                  <c:v>102.17807620229323</c:v>
                </c:pt>
                <c:pt idx="277" formatCode="0.00">
                  <c:v>103.03126198751664</c:v>
                </c:pt>
                <c:pt idx="278" formatCode="0.00">
                  <c:v>103.7546035012703</c:v>
                </c:pt>
                <c:pt idx="279" formatCode="0.00">
                  <c:v>104.51369248353498</c:v>
                </c:pt>
                <c:pt idx="280" formatCode="0.00">
                  <c:v>105.43896098283501</c:v>
                </c:pt>
                <c:pt idx="281" formatCode="0.00">
                  <c:v>106.42760611153584</c:v>
                </c:pt>
                <c:pt idx="282" formatCode="0.00">
                  <c:v>107.25481263849599</c:v>
                </c:pt>
                <c:pt idx="283" formatCode="0.00">
                  <c:v>107.7911483212616</c:v>
                </c:pt>
                <c:pt idx="284" formatCode="0.00">
                  <c:v>108.26696641862078</c:v>
                </c:pt>
                <c:pt idx="285" formatCode="0.00">
                  <c:v>108.88310229916701</c:v>
                </c:pt>
                <c:pt idx="286" formatCode="0.00">
                  <c:v>109.46790951388634</c:v>
                </c:pt>
                <c:pt idx="287" formatCode="0.00">
                  <c:v>109.95796458100806</c:v>
                </c:pt>
                <c:pt idx="288" formatCode="0.00">
                  <c:v>110.41057035291777</c:v>
                </c:pt>
                <c:pt idx="289" formatCode="0.00">
                  <c:v>110.90648800920476</c:v>
                </c:pt>
                <c:pt idx="290" formatCode="0.00">
                  <c:v>111.36938621107373</c:v>
                </c:pt>
                <c:pt idx="291" formatCode="0.00">
                  <c:v>111.73946026200434</c:v>
                </c:pt>
                <c:pt idx="292" formatCode="0.00">
                  <c:v>112.10918538821562</c:v>
                </c:pt>
                <c:pt idx="293" formatCode="0.00">
                  <c:v>112.30020541528293</c:v>
                </c:pt>
                <c:pt idx="294" formatCode="0.00">
                  <c:v>112.42271946666364</c:v>
                </c:pt>
                <c:pt idx="295" formatCode="0.00">
                  <c:v>112.691224893192</c:v>
                </c:pt>
                <c:pt idx="296" formatCode="0.00">
                  <c:v>112.76658631606567</c:v>
                </c:pt>
                <c:pt idx="297" formatCode="0.00">
                  <c:v>112.82734302339411</c:v>
                </c:pt>
                <c:pt idx="298" formatCode="0.00">
                  <c:v>112.96536340463739</c:v>
                </c:pt>
                <c:pt idx="299" formatCode="0.00">
                  <c:v>113.08902850756975</c:v>
                </c:pt>
                <c:pt idx="300" formatCode="0.00">
                  <c:v>113.1972634526785</c:v>
                </c:pt>
                <c:pt idx="301" formatCode="0.00">
                  <c:v>113.31795515887873</c:v>
                </c:pt>
                <c:pt idx="302" formatCode="0.00">
                  <c:v>113.40979236525871</c:v>
                </c:pt>
                <c:pt idx="303" formatCode="0.00">
                  <c:v>113.52184971963921</c:v>
                </c:pt>
                <c:pt idx="304" formatCode="0.00">
                  <c:v>113.76491443651614</c:v>
                </c:pt>
                <c:pt idx="305" formatCode="0.00">
                  <c:v>114.13265712297338</c:v>
                </c:pt>
                <c:pt idx="306" formatCode="0.00">
                  <c:v>114.32002697051539</c:v>
                </c:pt>
                <c:pt idx="307" formatCode="0.00">
                  <c:v>114.55309011892273</c:v>
                </c:pt>
                <c:pt idx="308" formatCode="0.00">
                  <c:v>114.79961253640444</c:v>
                </c:pt>
                <c:pt idx="309" formatCode="0.00">
                  <c:v>114.99818213320823</c:v>
                </c:pt>
                <c:pt idx="310" formatCode="0.00">
                  <c:v>115.08727302994521</c:v>
                </c:pt>
                <c:pt idx="311" formatCode="0.00">
                  <c:v>115.16182056971665</c:v>
                </c:pt>
                <c:pt idx="312" formatCode="0.00">
                  <c:v>115.07289104333793</c:v>
                </c:pt>
                <c:pt idx="313" formatCode="0.00">
                  <c:v>115.1361686725496</c:v>
                </c:pt>
                <c:pt idx="314" formatCode="0.00">
                  <c:v>115.06805286916627</c:v>
                </c:pt>
                <c:pt idx="315" formatCode="0.00">
                  <c:v>115.2692903191259</c:v>
                </c:pt>
                <c:pt idx="316" formatCode="0.00">
                  <c:v>115.55783026047506</c:v>
                </c:pt>
                <c:pt idx="317" formatCode="0.00">
                  <c:v>115.49728482157904</c:v>
                </c:pt>
                <c:pt idx="318" formatCode="0.00">
                  <c:v>115.61273155291279</c:v>
                </c:pt>
                <c:pt idx="319" formatCode="0.00">
                  <c:v>115.62045219174513</c:v>
                </c:pt>
                <c:pt idx="320" formatCode="0.00">
                  <c:v>115.39464437799732</c:v>
                </c:pt>
                <c:pt idx="321" formatCode="0.00">
                  <c:v>114.97217081915235</c:v>
                </c:pt>
                <c:pt idx="322" formatCode="0.00">
                  <c:v>114.58027484700571</c:v>
                </c:pt>
                <c:pt idx="323" formatCode="0.00">
                  <c:v>114.17372812097933</c:v>
                </c:pt>
                <c:pt idx="324" formatCode="0.00">
                  <c:v>113.76491602242498</c:v>
                </c:pt>
                <c:pt idx="325" formatCode="0.00">
                  <c:v>113.39558828913493</c:v>
                </c:pt>
                <c:pt idx="326" formatCode="0.00">
                  <c:v>113.27007117821924</c:v>
                </c:pt>
                <c:pt idx="327" formatCode="0.00">
                  <c:v>113.3932133311687</c:v>
                </c:pt>
                <c:pt idx="328" formatCode="0.00">
                  <c:v>113.42702811018476</c:v>
                </c:pt>
                <c:pt idx="329" formatCode="0.00">
                  <c:v>113.39132766141935</c:v>
                </c:pt>
                <c:pt idx="330" formatCode="0.00">
                  <c:v>113.38188689961054</c:v>
                </c:pt>
                <c:pt idx="331" formatCode="0.00">
                  <c:v>113.27134769785725</c:v>
                </c:pt>
                <c:pt idx="332" formatCode="0.00">
                  <c:v>112.97107185580364</c:v>
                </c:pt>
                <c:pt idx="333" formatCode="0.00">
                  <c:v>112.63852693873638</c:v>
                </c:pt>
                <c:pt idx="334" formatCode="0.00">
                  <c:v>112.65437863125807</c:v>
                </c:pt>
                <c:pt idx="335" formatCode="0.00">
                  <c:v>112.46476439812149</c:v>
                </c:pt>
                <c:pt idx="336" formatCode="0.00">
                  <c:v>112.4410404578645</c:v>
                </c:pt>
                <c:pt idx="337" formatCode="0.00">
                  <c:v>112.55037297354995</c:v>
                </c:pt>
                <c:pt idx="338" formatCode="0.00">
                  <c:v>112.66452213029652</c:v>
                </c:pt>
                <c:pt idx="339" formatCode="0.00">
                  <c:v>112.68451395755903</c:v>
                </c:pt>
                <c:pt idx="340" formatCode="0.00">
                  <c:v>112.6933181007074</c:v>
                </c:pt>
                <c:pt idx="341" formatCode="0.00">
                  <c:v>112.52450670267891</c:v>
                </c:pt>
                <c:pt idx="342" formatCode="0.00">
                  <c:v>112.44791320645699</c:v>
                </c:pt>
                <c:pt idx="343" formatCode="0.00">
                  <c:v>112.72029800189775</c:v>
                </c:pt>
                <c:pt idx="344" formatCode="0.00">
                  <c:v>112.77631092146962</c:v>
                </c:pt>
                <c:pt idx="345" formatCode="0.00">
                  <c:v>112.85428719444543</c:v>
                </c:pt>
                <c:pt idx="346" formatCode="0.00">
                  <c:v>112.91744086848105</c:v>
                </c:pt>
                <c:pt idx="347" formatCode="0.00">
                  <c:v>113.11079766641069</c:v>
                </c:pt>
                <c:pt idx="348" formatCode="0.00">
                  <c:v>113.22521467449454</c:v>
                </c:pt>
                <c:pt idx="349" formatCode="0.00">
                  <c:v>113.25758995446438</c:v>
                </c:pt>
                <c:pt idx="350" formatCode="0.00">
                  <c:v>113.49149453910285</c:v>
                </c:pt>
                <c:pt idx="351" formatCode="0.00">
                  <c:v>113.71820255794616</c:v>
                </c:pt>
                <c:pt idx="352" formatCode="0.00">
                  <c:v>113.74330957028356</c:v>
                </c:pt>
                <c:pt idx="353" formatCode="0.00">
                  <c:v>114.04479454676608</c:v>
                </c:pt>
                <c:pt idx="354" formatCode="0.00">
                  <c:v>114.28244581790403</c:v>
                </c:pt>
                <c:pt idx="355" formatCode="0.00">
                  <c:v>114.53835913069675</c:v>
                </c:pt>
                <c:pt idx="356" formatCode="0.00">
                  <c:v>114.57532467036185</c:v>
                </c:pt>
                <c:pt idx="357" formatCode="0.00">
                  <c:v>114.79623081554567</c:v>
                </c:pt>
                <c:pt idx="358" formatCode="0.00">
                  <c:v>114.74921215226783</c:v>
                </c:pt>
                <c:pt idx="359" formatCode="0.00">
                  <c:v>114.65737069147148</c:v>
                </c:pt>
                <c:pt idx="360" formatCode="0.00">
                  <c:v>115.06788518184824</c:v>
                </c:pt>
                <c:pt idx="361" formatCode="0.00">
                  <c:v>115.29745677410179</c:v>
                </c:pt>
                <c:pt idx="362" formatCode="0.00">
                  <c:v>115.64446154497514</c:v>
                </c:pt>
                <c:pt idx="363" formatCode="0.00">
                  <c:v>115.80875409492229</c:v>
                </c:pt>
                <c:pt idx="364" formatCode="0.00">
                  <c:v>115.93192483014641</c:v>
                </c:pt>
                <c:pt idx="365" formatCode="0.00">
                  <c:v>116.07920036545016</c:v>
                </c:pt>
                <c:pt idx="366" formatCode="0.00">
                  <c:v>116.29944702547479</c:v>
                </c:pt>
                <c:pt idx="367" formatCode="0.00">
                  <c:v>116.5962930090971</c:v>
                </c:pt>
                <c:pt idx="368" formatCode="0.00">
                  <c:v>116.82597317559924</c:v>
                </c:pt>
                <c:pt idx="369" formatCode="0.00">
                  <c:v>117.08274008682142</c:v>
                </c:pt>
                <c:pt idx="370" formatCode="0.00">
                  <c:v>117.34014897230553</c:v>
                </c:pt>
                <c:pt idx="371" formatCode="0.00">
                  <c:v>117.54920887419897</c:v>
                </c:pt>
                <c:pt idx="372" formatCode="0.00">
                  <c:v>117.73735216325382</c:v>
                </c:pt>
                <c:pt idx="373" formatCode="0.00">
                  <c:v>117.91573358553296</c:v>
                </c:pt>
                <c:pt idx="374" formatCode="0.00">
                  <c:v>118.13101815849555</c:v>
                </c:pt>
                <c:pt idx="375" formatCode="0.00">
                  <c:v>118.43002475128043</c:v>
                </c:pt>
                <c:pt idx="376" formatCode="0.00">
                  <c:v>118.68912412666275</c:v>
                </c:pt>
                <c:pt idx="377" formatCode="0.00">
                  <c:v>118.84866635622076</c:v>
                </c:pt>
                <c:pt idx="378" formatCode="0.00">
                  <c:v>118.77912234686494</c:v>
                </c:pt>
                <c:pt idx="379" formatCode="0.00">
                  <c:v>118.76886841400056</c:v>
                </c:pt>
                <c:pt idx="380" formatCode="0.00">
                  <c:v>118.95181167496635</c:v>
                </c:pt>
                <c:pt idx="381" formatCode="0.00">
                  <c:v>119.26898784149977</c:v>
                </c:pt>
                <c:pt idx="382" formatCode="0.00">
                  <c:v>119.52239931407456</c:v>
                </c:pt>
                <c:pt idx="383" formatCode="0.00">
                  <c:v>119.90874120948568</c:v>
                </c:pt>
                <c:pt idx="384" formatCode="0.00">
                  <c:v>120.38509968569963</c:v>
                </c:pt>
                <c:pt idx="385" formatCode="0.00">
                  <c:v>120.61459596869027</c:v>
                </c:pt>
                <c:pt idx="386" formatCode="0.00">
                  <c:v>120.76006740705766</c:v>
                </c:pt>
                <c:pt idx="387" formatCode="0.00">
                  <c:v>120.90700824691928</c:v>
                </c:pt>
                <c:pt idx="388" formatCode="0.00">
                  <c:v>121.31281568975446</c:v>
                </c:pt>
                <c:pt idx="389" formatCode="0.00">
                  <c:v>121.76051765040228</c:v>
                </c:pt>
                <c:pt idx="390" formatCode="0.00">
                  <c:v>121.93862883827575</c:v>
                </c:pt>
                <c:pt idx="391" formatCode="0.00">
                  <c:v>122.09766761509074</c:v>
                </c:pt>
                <c:pt idx="392" formatCode="0.00">
                  <c:v>122.28016584779387</c:v>
                </c:pt>
                <c:pt idx="393" formatCode="0.00">
                  <c:v>122.43905976687306</c:v>
                </c:pt>
                <c:pt idx="394" formatCode="0.00">
                  <c:v>122.63158414356624</c:v>
                </c:pt>
                <c:pt idx="395" formatCode="0.00">
                  <c:v>123.01629710679437</c:v>
                </c:pt>
                <c:pt idx="396" formatCode="0.00">
                  <c:v>122.6511520453207</c:v>
                </c:pt>
                <c:pt idx="397" formatCode="0.00">
                  <c:v>121.33188349144811</c:v>
                </c:pt>
                <c:pt idx="398" formatCode="0.00">
                  <c:v>119.7335551115451</c:v>
                </c:pt>
                <c:pt idx="399" formatCode="0.00">
                  <c:v>118.54314272347223</c:v>
                </c:pt>
                <c:pt idx="400" formatCode="0.00">
                  <c:v>117.38025131332456</c:v>
                </c:pt>
                <c:pt idx="401" formatCode="0.00">
                  <c:v>116.27793465282511</c:v>
                </c:pt>
                <c:pt idx="402" formatCode="0.00">
                  <c:v>115.34565886098038</c:v>
                </c:pt>
                <c:pt idx="403" formatCode="0.00">
                  <c:v>114.32675951310651</c:v>
                </c:pt>
                <c:pt idx="404" formatCode="0.00">
                  <c:v>113.48108882093548</c:v>
                </c:pt>
                <c:pt idx="405" formatCode="0.00">
                  <c:v>112.78386042426675</c:v>
                </c:pt>
                <c:pt idx="406" formatCode="0.00">
                  <c:v>112.49876478286915</c:v>
                </c:pt>
                <c:pt idx="407" formatCode="0.00">
                  <c:v>112.24039722890814</c:v>
                </c:pt>
                <c:pt idx="408" formatCode="0.00">
                  <c:v>112.04359579970834</c:v>
                </c:pt>
                <c:pt idx="409" formatCode="0.00">
                  <c:v>111.71887193520614</c:v>
                </c:pt>
                <c:pt idx="410" formatCode="0.00">
                  <c:v>111.36454477742411</c:v>
                </c:pt>
                <c:pt idx="411" formatCode="0.00">
                  <c:v>110.96850342129288</c:v>
                </c:pt>
                <c:pt idx="412" formatCode="0.00">
                  <c:v>110.83042293341441</c:v>
                </c:pt>
                <c:pt idx="413" formatCode="0.00">
                  <c:v>110.73255167651006</c:v>
                </c:pt>
                <c:pt idx="414" formatCode="0.00">
                  <c:v>110.77314365228706</c:v>
                </c:pt>
                <c:pt idx="415" formatCode="0.00">
                  <c:v>110.79914878395442</c:v>
                </c:pt>
                <c:pt idx="416" formatCode="0.00">
                  <c:v>110.81626790123111</c:v>
                </c:pt>
                <c:pt idx="417" formatCode="0.00">
                  <c:v>111.02766377746116</c:v>
                </c:pt>
                <c:pt idx="418" formatCode="0.00">
                  <c:v>110.89035439441575</c:v>
                </c:pt>
                <c:pt idx="419" formatCode="0.00">
                  <c:v>110.62438125015187</c:v>
                </c:pt>
                <c:pt idx="420" formatCode="0.00">
                  <c:v>110.3227561492232</c:v>
                </c:pt>
                <c:pt idx="421" formatCode="0.00">
                  <c:v>109.97434356667004</c:v>
                </c:pt>
                <c:pt idx="422" formatCode="0.00">
                  <c:v>109.61548810961492</c:v>
                </c:pt>
                <c:pt idx="423" formatCode="0.00">
                  <c:v>109.21269695729632</c:v>
                </c:pt>
                <c:pt idx="424" formatCode="0.00">
                  <c:v>108.98430207469569</c:v>
                </c:pt>
                <c:pt idx="425" formatCode="0.00">
                  <c:v>109.05995804869842</c:v>
                </c:pt>
                <c:pt idx="426" formatCode="0.00">
                  <c:v>109.29542297720006</c:v>
                </c:pt>
                <c:pt idx="427" formatCode="0.00">
                  <c:v>109.74093887736369</c:v>
                </c:pt>
                <c:pt idx="428" formatCode="0.00">
                  <c:v>110.21912581873582</c:v>
                </c:pt>
                <c:pt idx="429" formatCode="0.00">
                  <c:v>110.65848343753203</c:v>
                </c:pt>
                <c:pt idx="430" formatCode="0.00">
                  <c:v>111.39602849303826</c:v>
                </c:pt>
                <c:pt idx="431" formatCode="0.00">
                  <c:v>112.32491165094295</c:v>
                </c:pt>
                <c:pt idx="432" formatCode="0.00">
                  <c:v>113.27301584610012</c:v>
                </c:pt>
                <c:pt idx="433" formatCode="0.00">
                  <c:v>114.17256693556486</c:v>
                </c:pt>
                <c:pt idx="434" formatCode="0.00">
                  <c:v>114.98822175008713</c:v>
                </c:pt>
                <c:pt idx="435" formatCode="0.00">
                  <c:v>115.84681513012985</c:v>
                </c:pt>
                <c:pt idx="436" formatCode="0.00">
                  <c:v>116.69249173786793</c:v>
                </c:pt>
                <c:pt idx="437" formatCode="0.00">
                  <c:v>117.43089459935869</c:v>
                </c:pt>
                <c:pt idx="438" formatCode="0.00">
                  <c:v>118.68836047819967</c:v>
                </c:pt>
                <c:pt idx="439" formatCode="0.00">
                  <c:v>119.9439341926263</c:v>
                </c:pt>
                <c:pt idx="440" formatCode="0.00">
                  <c:v>121.0401582265948</c:v>
                </c:pt>
                <c:pt idx="441" formatCode="0.00">
                  <c:v>122.39430042609014</c:v>
                </c:pt>
                <c:pt idx="442" formatCode="0.00">
                  <c:v>123.59862236247567</c:v>
                </c:pt>
                <c:pt idx="443" formatCode="0.00">
                  <c:v>124.89244801377423</c:v>
                </c:pt>
                <c:pt idx="444" formatCode="0.00">
                  <c:v>126.27385143653279</c:v>
                </c:pt>
                <c:pt idx="445" formatCode="0.00">
                  <c:v>127.58148971160915</c:v>
                </c:pt>
                <c:pt idx="446" formatCode="0.00">
                  <c:v>129.00599876559448</c:v>
                </c:pt>
                <c:pt idx="447" formatCode="0.00">
                  <c:v>130.44609416194567</c:v>
                </c:pt>
                <c:pt idx="448" formatCode="0.00">
                  <c:v>131.81459796643682</c:v>
                </c:pt>
                <c:pt idx="449" formatCode="0.00">
                  <c:v>133.19780096813753</c:v>
                </c:pt>
                <c:pt idx="450" formatCode="0.00">
                  <c:v>134.67820246804143</c:v>
                </c:pt>
                <c:pt idx="451" formatCode="0.00">
                  <c:v>136.05422067190906</c:v>
                </c:pt>
                <c:pt idx="452" formatCode="0.00">
                  <c:v>137.32470490545973</c:v>
                </c:pt>
                <c:pt idx="453" formatCode="0.00">
                  <c:v>138.45087949201991</c:v>
                </c:pt>
                <c:pt idx="454" formatCode="0.00">
                  <c:v>139.47036826242129</c:v>
                </c:pt>
                <c:pt idx="455" formatCode="0.00">
                  <c:v>140.63351414371044</c:v>
                </c:pt>
                <c:pt idx="456" formatCode="0.00">
                  <c:v>141.47153089009322</c:v>
                </c:pt>
                <c:pt idx="457" formatCode="0.00">
                  <c:v>142.38778765641788</c:v>
                </c:pt>
                <c:pt idx="458" formatCode="0.00">
                  <c:v>143.33373369988016</c:v>
                </c:pt>
                <c:pt idx="459" formatCode="0.00">
                  <c:v>144.20369877585568</c:v>
                </c:pt>
                <c:pt idx="460" formatCode="0.00">
                  <c:v>144.80993588652953</c:v>
                </c:pt>
                <c:pt idx="461" formatCode="0.00">
                  <c:v>145.19075347190977</c:v>
                </c:pt>
                <c:pt idx="462" formatCode="0.00">
                  <c:v>145.40969355105824</c:v>
                </c:pt>
                <c:pt idx="463" formatCode="0.00">
                  <c:v>146.36277746408865</c:v>
                </c:pt>
                <c:pt idx="464" formatCode="0.00">
                  <c:v>148.36808184650425</c:v>
                </c:pt>
                <c:pt idx="465" formatCode="0.00">
                  <c:v>149.95723050150485</c:v>
                </c:pt>
                <c:pt idx="466" formatCode="0.00">
                  <c:v>151.61766206199945</c:v>
                </c:pt>
                <c:pt idx="467" formatCode="0.00">
                  <c:v>153.5443973444585</c:v>
                </c:pt>
                <c:pt idx="468" formatCode="0.00">
                  <c:v>155.12335600299957</c:v>
                </c:pt>
                <c:pt idx="469" formatCode="0.00">
                  <c:v>156.64590028892576</c:v>
                </c:pt>
                <c:pt idx="470" formatCode="0.00">
                  <c:v>158.0642617539506</c:v>
                </c:pt>
                <c:pt idx="471" formatCode="0.00">
                  <c:v>159.33154560673682</c:v>
                </c:pt>
                <c:pt idx="472" formatCode="0.00">
                  <c:v>160.55916665560756</c:v>
                </c:pt>
                <c:pt idx="473" formatCode="0.00">
                  <c:v>162.00102171178906</c:v>
                </c:pt>
                <c:pt idx="474" formatCode="0.00">
                  <c:v>162.92276557391801</c:v>
                </c:pt>
                <c:pt idx="475" formatCode="0.00">
                  <c:v>163.93209195279553</c:v>
                </c:pt>
                <c:pt idx="476" formatCode="0.00">
                  <c:v>165.05861506729568</c:v>
                </c:pt>
                <c:pt idx="477" formatCode="0.00">
                  <c:v>166.65458633339938</c:v>
                </c:pt>
                <c:pt idx="478" formatCode="0.00">
                  <c:v>168.2167286609631</c:v>
                </c:pt>
                <c:pt idx="479" formatCode="0.00">
                  <c:v>169.53411185072929</c:v>
                </c:pt>
                <c:pt idx="480" formatCode="0.00">
                  <c:v>170.84818358899366</c:v>
                </c:pt>
                <c:pt idx="481" formatCode="0.00">
                  <c:v>171.86074232560361</c:v>
                </c:pt>
                <c:pt idx="482" formatCode="0.00">
                  <c:v>172.84804885493406</c:v>
                </c:pt>
                <c:pt idx="483" formatCode="0.00">
                  <c:v>173.89426147192626</c:v>
                </c:pt>
                <c:pt idx="484" formatCode="0.00">
                  <c:v>174.93896940343856</c:v>
                </c:pt>
                <c:pt idx="485" formatCode="0.00">
                  <c:v>176.0679832907316</c:v>
                </c:pt>
                <c:pt idx="486" formatCode="0.00">
                  <c:v>176.69464446118351</c:v>
                </c:pt>
                <c:pt idx="487" formatCode="0.00">
                  <c:v>177.43481603556231</c:v>
                </c:pt>
                <c:pt idx="488" formatCode="0.00">
                  <c:v>178.41055181579014</c:v>
                </c:pt>
                <c:pt idx="489" formatCode="0.00">
                  <c:v>179.14133371305633</c:v>
                </c:pt>
                <c:pt idx="490" formatCode="0.00">
                  <c:v>179.81140059551242</c:v>
                </c:pt>
                <c:pt idx="491" formatCode="0.00">
                  <c:v>180.55411383628822</c:v>
                </c:pt>
                <c:pt idx="492" formatCode="0.00">
                  <c:v>181.09265300918267</c:v>
                </c:pt>
                <c:pt idx="493" formatCode="0.00">
                  <c:v>180.88805838906094</c:v>
                </c:pt>
                <c:pt idx="494" formatCode="0.00">
                  <c:v>180.83746940186978</c:v>
                </c:pt>
                <c:pt idx="495" formatCode="0.00">
                  <c:v>180.873285672923</c:v>
                </c:pt>
                <c:pt idx="496" formatCode="0.00">
                  <c:v>180.92883540816399</c:v>
                </c:pt>
                <c:pt idx="497" formatCode="0.00">
                  <c:v>181.20811983275729</c:v>
                </c:pt>
                <c:pt idx="498" formatCode="0.00">
                  <c:v>181.41343001232622</c:v>
                </c:pt>
                <c:pt idx="499" formatCode="0.00">
                  <c:v>181.26781299531075</c:v>
                </c:pt>
                <c:pt idx="500" formatCode="0.00">
                  <c:v>180.81402717234974</c:v>
                </c:pt>
                <c:pt idx="501" formatCode="0.00">
                  <c:v>180.25679888646752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D53-4EC6-9D73-DB0361CC84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26690672"/>
        <c:axId val="1526705232"/>
      </c:lineChart>
      <c:dateAx>
        <c:axId val="1526690672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526705232"/>
        <c:crosses val="autoZero"/>
        <c:auto val="1"/>
        <c:lblOffset val="100"/>
        <c:baseTimeUnit val="days"/>
      </c:dateAx>
      <c:valAx>
        <c:axId val="1526705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526690672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'Bollinger Bands'!$C$2</c:f>
              <c:strCache>
                <c:ptCount val="1"/>
                <c:pt idx="0">
                  <c:v>Prices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'Bollinger Bands'!$B$3:$B$2518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'Bollinger Bands'!$C$3:$C$2518</c:f>
              <c:numCache>
                <c:formatCode>General</c:formatCode>
                <c:ptCount val="2516"/>
                <c:pt idx="0">
                  <c:v>62.81</c:v>
                </c:pt>
                <c:pt idx="1">
                  <c:v>64.36</c:v>
                </c:pt>
                <c:pt idx="2">
                  <c:v>62.95</c:v>
                </c:pt>
                <c:pt idx="3">
                  <c:v>64.33</c:v>
                </c:pt>
                <c:pt idx="4">
                  <c:v>65.319999999999993</c:v>
                </c:pt>
                <c:pt idx="5">
                  <c:v>66.52</c:v>
                </c:pt>
                <c:pt idx="6">
                  <c:v>67.680000000000007</c:v>
                </c:pt>
                <c:pt idx="7">
                  <c:v>68.44</c:v>
                </c:pt>
                <c:pt idx="8">
                  <c:v>69.709999999999994</c:v>
                </c:pt>
                <c:pt idx="9">
                  <c:v>69.09</c:v>
                </c:pt>
                <c:pt idx="10">
                  <c:v>68.03</c:v>
                </c:pt>
                <c:pt idx="11">
                  <c:v>65.78</c:v>
                </c:pt>
                <c:pt idx="12">
                  <c:v>67.069999999999993</c:v>
                </c:pt>
                <c:pt idx="13">
                  <c:v>68.84</c:v>
                </c:pt>
                <c:pt idx="14">
                  <c:v>67.7</c:v>
                </c:pt>
                <c:pt idx="15">
                  <c:v>67.599999999999994</c:v>
                </c:pt>
                <c:pt idx="16">
                  <c:v>70.430000000000007</c:v>
                </c:pt>
                <c:pt idx="17">
                  <c:v>70.819999999999993</c:v>
                </c:pt>
                <c:pt idx="18">
                  <c:v>69.260000000000005</c:v>
                </c:pt>
                <c:pt idx="19">
                  <c:v>70.78</c:v>
                </c:pt>
                <c:pt idx="20">
                  <c:v>72.52</c:v>
                </c:pt>
                <c:pt idx="21">
                  <c:v>72.150000000000006</c:v>
                </c:pt>
                <c:pt idx="22">
                  <c:v>73.400000000000006</c:v>
                </c:pt>
                <c:pt idx="23">
                  <c:v>72.14</c:v>
                </c:pt>
                <c:pt idx="24">
                  <c:v>73.349999999999994</c:v>
                </c:pt>
                <c:pt idx="25">
                  <c:v>73.89</c:v>
                </c:pt>
                <c:pt idx="26">
                  <c:v>68.400000000000006</c:v>
                </c:pt>
                <c:pt idx="27">
                  <c:v>70.66</c:v>
                </c:pt>
                <c:pt idx="28">
                  <c:v>71.069999999999993</c:v>
                </c:pt>
                <c:pt idx="29">
                  <c:v>71.66</c:v>
                </c:pt>
                <c:pt idx="30">
                  <c:v>72.430000000000007</c:v>
                </c:pt>
                <c:pt idx="31">
                  <c:v>72.09</c:v>
                </c:pt>
                <c:pt idx="32">
                  <c:v>71.44</c:v>
                </c:pt>
                <c:pt idx="33">
                  <c:v>69.349999999999994</c:v>
                </c:pt>
                <c:pt idx="34">
                  <c:v>70.27</c:v>
                </c:pt>
                <c:pt idx="35">
                  <c:v>71.209999999999994</c:v>
                </c:pt>
                <c:pt idx="36">
                  <c:v>70.87</c:v>
                </c:pt>
                <c:pt idx="37">
                  <c:v>70.42</c:v>
                </c:pt>
                <c:pt idx="38">
                  <c:v>70.900000000000006</c:v>
                </c:pt>
                <c:pt idx="39">
                  <c:v>71.94</c:v>
                </c:pt>
                <c:pt idx="40">
                  <c:v>72.38</c:v>
                </c:pt>
                <c:pt idx="41">
                  <c:v>73.11</c:v>
                </c:pt>
                <c:pt idx="42">
                  <c:v>72.540000000000006</c:v>
                </c:pt>
                <c:pt idx="43">
                  <c:v>71.2</c:v>
                </c:pt>
                <c:pt idx="44">
                  <c:v>71.23</c:v>
                </c:pt>
                <c:pt idx="45">
                  <c:v>67.37</c:v>
                </c:pt>
                <c:pt idx="46">
                  <c:v>60.29</c:v>
                </c:pt>
                <c:pt idx="47">
                  <c:v>58.47</c:v>
                </c:pt>
                <c:pt idx="48">
                  <c:v>59.76</c:v>
                </c:pt>
                <c:pt idx="49">
                  <c:v>57.61</c:v>
                </c:pt>
                <c:pt idx="50">
                  <c:v>58.75</c:v>
                </c:pt>
                <c:pt idx="51">
                  <c:v>56.53</c:v>
                </c:pt>
                <c:pt idx="52">
                  <c:v>56.81</c:v>
                </c:pt>
                <c:pt idx="53">
                  <c:v>60.71</c:v>
                </c:pt>
                <c:pt idx="54">
                  <c:v>58.93</c:v>
                </c:pt>
                <c:pt idx="55">
                  <c:v>57.7</c:v>
                </c:pt>
                <c:pt idx="56">
                  <c:v>57.54</c:v>
                </c:pt>
                <c:pt idx="57">
                  <c:v>58.95</c:v>
                </c:pt>
                <c:pt idx="58">
                  <c:v>59.1</c:v>
                </c:pt>
                <c:pt idx="59">
                  <c:v>60.66</c:v>
                </c:pt>
                <c:pt idx="60">
                  <c:v>61.45</c:v>
                </c:pt>
                <c:pt idx="61">
                  <c:v>63.16</c:v>
                </c:pt>
                <c:pt idx="62">
                  <c:v>62.4</c:v>
                </c:pt>
                <c:pt idx="63">
                  <c:v>62.14</c:v>
                </c:pt>
                <c:pt idx="64">
                  <c:v>61.4</c:v>
                </c:pt>
                <c:pt idx="65">
                  <c:v>60.87</c:v>
                </c:pt>
                <c:pt idx="66">
                  <c:v>61.85</c:v>
                </c:pt>
                <c:pt idx="67">
                  <c:v>63.13</c:v>
                </c:pt>
                <c:pt idx="68">
                  <c:v>62.58</c:v>
                </c:pt>
                <c:pt idx="69">
                  <c:v>64.8</c:v>
                </c:pt>
                <c:pt idx="70">
                  <c:v>65.010000000000005</c:v>
                </c:pt>
                <c:pt idx="71">
                  <c:v>65.25</c:v>
                </c:pt>
                <c:pt idx="72">
                  <c:v>65.34</c:v>
                </c:pt>
                <c:pt idx="73">
                  <c:v>65.8</c:v>
                </c:pt>
                <c:pt idx="74">
                  <c:v>64.290000000000006</c:v>
                </c:pt>
                <c:pt idx="75">
                  <c:v>63.54</c:v>
                </c:pt>
                <c:pt idx="76">
                  <c:v>63.3</c:v>
                </c:pt>
                <c:pt idx="77">
                  <c:v>61.63</c:v>
                </c:pt>
                <c:pt idx="78">
                  <c:v>61.38</c:v>
                </c:pt>
                <c:pt idx="79">
                  <c:v>62.69</c:v>
                </c:pt>
                <c:pt idx="80">
                  <c:v>63.39</c:v>
                </c:pt>
                <c:pt idx="81">
                  <c:v>63.72</c:v>
                </c:pt>
                <c:pt idx="82">
                  <c:v>61.26</c:v>
                </c:pt>
                <c:pt idx="83">
                  <c:v>60.93</c:v>
                </c:pt>
                <c:pt idx="84">
                  <c:v>58.04</c:v>
                </c:pt>
                <c:pt idx="85">
                  <c:v>60.53</c:v>
                </c:pt>
                <c:pt idx="86">
                  <c:v>61.83</c:v>
                </c:pt>
                <c:pt idx="87">
                  <c:v>62.26</c:v>
                </c:pt>
                <c:pt idx="88">
                  <c:v>63.64</c:v>
                </c:pt>
                <c:pt idx="89">
                  <c:v>63.72</c:v>
                </c:pt>
                <c:pt idx="90">
                  <c:v>62.51</c:v>
                </c:pt>
                <c:pt idx="91">
                  <c:v>63.18</c:v>
                </c:pt>
                <c:pt idx="92">
                  <c:v>62.04</c:v>
                </c:pt>
                <c:pt idx="93">
                  <c:v>63.42</c:v>
                </c:pt>
                <c:pt idx="94">
                  <c:v>63.74</c:v>
                </c:pt>
                <c:pt idx="95">
                  <c:v>63.85</c:v>
                </c:pt>
                <c:pt idx="96">
                  <c:v>66</c:v>
                </c:pt>
                <c:pt idx="97">
                  <c:v>64.319999999999993</c:v>
                </c:pt>
                <c:pt idx="98">
                  <c:v>62.97</c:v>
                </c:pt>
                <c:pt idx="99">
                  <c:v>64.23</c:v>
                </c:pt>
                <c:pt idx="100">
                  <c:v>65.42</c:v>
                </c:pt>
                <c:pt idx="101">
                  <c:v>66.78</c:v>
                </c:pt>
                <c:pt idx="102">
                  <c:v>66.849999999999994</c:v>
                </c:pt>
                <c:pt idx="103">
                  <c:v>68</c:v>
                </c:pt>
                <c:pt idx="104">
                  <c:v>69.7</c:v>
                </c:pt>
                <c:pt idx="105">
                  <c:v>70.5</c:v>
                </c:pt>
                <c:pt idx="106">
                  <c:v>70.930000000000007</c:v>
                </c:pt>
                <c:pt idx="107">
                  <c:v>71.58</c:v>
                </c:pt>
                <c:pt idx="108">
                  <c:v>72.75</c:v>
                </c:pt>
                <c:pt idx="109">
                  <c:v>72.98</c:v>
                </c:pt>
                <c:pt idx="110">
                  <c:v>73.64</c:v>
                </c:pt>
                <c:pt idx="111">
                  <c:v>76.010000000000005</c:v>
                </c:pt>
                <c:pt idx="112">
                  <c:v>76.150000000000006</c:v>
                </c:pt>
                <c:pt idx="113">
                  <c:v>77.39</c:v>
                </c:pt>
                <c:pt idx="114">
                  <c:v>77.08</c:v>
                </c:pt>
                <c:pt idx="115">
                  <c:v>76.400000000000006</c:v>
                </c:pt>
                <c:pt idx="116">
                  <c:v>76.41</c:v>
                </c:pt>
                <c:pt idx="117">
                  <c:v>74.87</c:v>
                </c:pt>
                <c:pt idx="118">
                  <c:v>73</c:v>
                </c:pt>
                <c:pt idx="119">
                  <c:v>73.67</c:v>
                </c:pt>
                <c:pt idx="120">
                  <c:v>74.760000000000005</c:v>
                </c:pt>
                <c:pt idx="121">
                  <c:v>75.14</c:v>
                </c:pt>
                <c:pt idx="122">
                  <c:v>75.81</c:v>
                </c:pt>
                <c:pt idx="123">
                  <c:v>76.81</c:v>
                </c:pt>
                <c:pt idx="124">
                  <c:v>77.069999999999993</c:v>
                </c:pt>
                <c:pt idx="125">
                  <c:v>76.03</c:v>
                </c:pt>
                <c:pt idx="126">
                  <c:v>74.510000000000005</c:v>
                </c:pt>
                <c:pt idx="127">
                  <c:v>76.010000000000005</c:v>
                </c:pt>
                <c:pt idx="128">
                  <c:v>75.8</c:v>
                </c:pt>
                <c:pt idx="129">
                  <c:v>77.959999999999994</c:v>
                </c:pt>
                <c:pt idx="130">
                  <c:v>77.989999999999995</c:v>
                </c:pt>
                <c:pt idx="131">
                  <c:v>80.55</c:v>
                </c:pt>
                <c:pt idx="132">
                  <c:v>80.290000000000006</c:v>
                </c:pt>
                <c:pt idx="133">
                  <c:v>80.94</c:v>
                </c:pt>
                <c:pt idx="134">
                  <c:v>82.46</c:v>
                </c:pt>
                <c:pt idx="135">
                  <c:v>81.87</c:v>
                </c:pt>
                <c:pt idx="136">
                  <c:v>81.58</c:v>
                </c:pt>
                <c:pt idx="137">
                  <c:v>80.790000000000006</c:v>
                </c:pt>
                <c:pt idx="138">
                  <c:v>80.84</c:v>
                </c:pt>
                <c:pt idx="139">
                  <c:v>81.16</c:v>
                </c:pt>
                <c:pt idx="140">
                  <c:v>81.44</c:v>
                </c:pt>
                <c:pt idx="141">
                  <c:v>80.709999999999994</c:v>
                </c:pt>
                <c:pt idx="142">
                  <c:v>81.81</c:v>
                </c:pt>
                <c:pt idx="143">
                  <c:v>81.709999999999994</c:v>
                </c:pt>
                <c:pt idx="144">
                  <c:v>81.96</c:v>
                </c:pt>
                <c:pt idx="145">
                  <c:v>81.33</c:v>
                </c:pt>
                <c:pt idx="146">
                  <c:v>85.93</c:v>
                </c:pt>
                <c:pt idx="147">
                  <c:v>86.14</c:v>
                </c:pt>
                <c:pt idx="148">
                  <c:v>86.27</c:v>
                </c:pt>
                <c:pt idx="149">
                  <c:v>82.48</c:v>
                </c:pt>
                <c:pt idx="150">
                  <c:v>81.7</c:v>
                </c:pt>
                <c:pt idx="151">
                  <c:v>81.599999999999994</c:v>
                </c:pt>
                <c:pt idx="152">
                  <c:v>81.41</c:v>
                </c:pt>
                <c:pt idx="153">
                  <c:v>81.96</c:v>
                </c:pt>
                <c:pt idx="154">
                  <c:v>80.52</c:v>
                </c:pt>
                <c:pt idx="155">
                  <c:v>80.260000000000005</c:v>
                </c:pt>
                <c:pt idx="156">
                  <c:v>79.2</c:v>
                </c:pt>
                <c:pt idx="157">
                  <c:v>81.16</c:v>
                </c:pt>
                <c:pt idx="158">
                  <c:v>81.55</c:v>
                </c:pt>
                <c:pt idx="159">
                  <c:v>81.53</c:v>
                </c:pt>
                <c:pt idx="160">
                  <c:v>83.06</c:v>
                </c:pt>
                <c:pt idx="161">
                  <c:v>82.52</c:v>
                </c:pt>
                <c:pt idx="162">
                  <c:v>83.15</c:v>
                </c:pt>
                <c:pt idx="163">
                  <c:v>83.64</c:v>
                </c:pt>
                <c:pt idx="164">
                  <c:v>84.96</c:v>
                </c:pt>
                <c:pt idx="165">
                  <c:v>85.1</c:v>
                </c:pt>
                <c:pt idx="166">
                  <c:v>87.34</c:v>
                </c:pt>
                <c:pt idx="167">
                  <c:v>86.44</c:v>
                </c:pt>
                <c:pt idx="168">
                  <c:v>88.77</c:v>
                </c:pt>
                <c:pt idx="169">
                  <c:v>87.06</c:v>
                </c:pt>
                <c:pt idx="170">
                  <c:v>87.12</c:v>
                </c:pt>
                <c:pt idx="171">
                  <c:v>87.86</c:v>
                </c:pt>
                <c:pt idx="172">
                  <c:v>88.6</c:v>
                </c:pt>
                <c:pt idx="173">
                  <c:v>90.16</c:v>
                </c:pt>
                <c:pt idx="174">
                  <c:v>90.6</c:v>
                </c:pt>
                <c:pt idx="175">
                  <c:v>91.17</c:v>
                </c:pt>
                <c:pt idx="176">
                  <c:v>91.78</c:v>
                </c:pt>
                <c:pt idx="177">
                  <c:v>92.06</c:v>
                </c:pt>
                <c:pt idx="178">
                  <c:v>91.66</c:v>
                </c:pt>
                <c:pt idx="179">
                  <c:v>92.02</c:v>
                </c:pt>
                <c:pt idx="180">
                  <c:v>90.41</c:v>
                </c:pt>
                <c:pt idx="181">
                  <c:v>90.81</c:v>
                </c:pt>
                <c:pt idx="182">
                  <c:v>92.48</c:v>
                </c:pt>
                <c:pt idx="183">
                  <c:v>89.88</c:v>
                </c:pt>
                <c:pt idx="184">
                  <c:v>89.55</c:v>
                </c:pt>
                <c:pt idx="185">
                  <c:v>91.1</c:v>
                </c:pt>
                <c:pt idx="186">
                  <c:v>89.76</c:v>
                </c:pt>
                <c:pt idx="187">
                  <c:v>89.6</c:v>
                </c:pt>
                <c:pt idx="188">
                  <c:v>86.56</c:v>
                </c:pt>
                <c:pt idx="189">
                  <c:v>87.97</c:v>
                </c:pt>
                <c:pt idx="190">
                  <c:v>88.58</c:v>
                </c:pt>
                <c:pt idx="191">
                  <c:v>90.57</c:v>
                </c:pt>
                <c:pt idx="192">
                  <c:v>89.18</c:v>
                </c:pt>
                <c:pt idx="193">
                  <c:v>89.79</c:v>
                </c:pt>
                <c:pt idx="194">
                  <c:v>89.29</c:v>
                </c:pt>
                <c:pt idx="195">
                  <c:v>87.95</c:v>
                </c:pt>
                <c:pt idx="196">
                  <c:v>87.56</c:v>
                </c:pt>
                <c:pt idx="197">
                  <c:v>87.25</c:v>
                </c:pt>
                <c:pt idx="198">
                  <c:v>88.11</c:v>
                </c:pt>
                <c:pt idx="199">
                  <c:v>87.25</c:v>
                </c:pt>
                <c:pt idx="200">
                  <c:v>83.38</c:v>
                </c:pt>
                <c:pt idx="201">
                  <c:v>82.36</c:v>
                </c:pt>
                <c:pt idx="202">
                  <c:v>82.82</c:v>
                </c:pt>
                <c:pt idx="203">
                  <c:v>84</c:v>
                </c:pt>
                <c:pt idx="204">
                  <c:v>81.400000000000006</c:v>
                </c:pt>
                <c:pt idx="205">
                  <c:v>81.02</c:v>
                </c:pt>
                <c:pt idx="206">
                  <c:v>80.349999999999994</c:v>
                </c:pt>
                <c:pt idx="207">
                  <c:v>80.16</c:v>
                </c:pt>
                <c:pt idx="208">
                  <c:v>77.44</c:v>
                </c:pt>
                <c:pt idx="209">
                  <c:v>83.65</c:v>
                </c:pt>
                <c:pt idx="210">
                  <c:v>84.12</c:v>
                </c:pt>
                <c:pt idx="211">
                  <c:v>85.03</c:v>
                </c:pt>
                <c:pt idx="212">
                  <c:v>83.15</c:v>
                </c:pt>
                <c:pt idx="213">
                  <c:v>84.35</c:v>
                </c:pt>
                <c:pt idx="214">
                  <c:v>84.77</c:v>
                </c:pt>
                <c:pt idx="215">
                  <c:v>84.25</c:v>
                </c:pt>
                <c:pt idx="216">
                  <c:v>84.96</c:v>
                </c:pt>
                <c:pt idx="217">
                  <c:v>85.72</c:v>
                </c:pt>
                <c:pt idx="218">
                  <c:v>87.68</c:v>
                </c:pt>
                <c:pt idx="219">
                  <c:v>86.97</c:v>
                </c:pt>
                <c:pt idx="220">
                  <c:v>86.4</c:v>
                </c:pt>
                <c:pt idx="221">
                  <c:v>86.84</c:v>
                </c:pt>
                <c:pt idx="222">
                  <c:v>88.32</c:v>
                </c:pt>
                <c:pt idx="223">
                  <c:v>87.96</c:v>
                </c:pt>
                <c:pt idx="224">
                  <c:v>90.2</c:v>
                </c:pt>
                <c:pt idx="225">
                  <c:v>91.14</c:v>
                </c:pt>
                <c:pt idx="226">
                  <c:v>90.51</c:v>
                </c:pt>
                <c:pt idx="227">
                  <c:v>90.63</c:v>
                </c:pt>
                <c:pt idx="228">
                  <c:v>92.27</c:v>
                </c:pt>
                <c:pt idx="229">
                  <c:v>92</c:v>
                </c:pt>
                <c:pt idx="230">
                  <c:v>92.7</c:v>
                </c:pt>
                <c:pt idx="231">
                  <c:v>89.86</c:v>
                </c:pt>
                <c:pt idx="232">
                  <c:v>90.73</c:v>
                </c:pt>
                <c:pt idx="233">
                  <c:v>90.57</c:v>
                </c:pt>
                <c:pt idx="234">
                  <c:v>90.8</c:v>
                </c:pt>
                <c:pt idx="235">
                  <c:v>92.09</c:v>
                </c:pt>
                <c:pt idx="236">
                  <c:v>91.94</c:v>
                </c:pt>
                <c:pt idx="237">
                  <c:v>93.23</c:v>
                </c:pt>
                <c:pt idx="238">
                  <c:v>92.26</c:v>
                </c:pt>
                <c:pt idx="239">
                  <c:v>93.13</c:v>
                </c:pt>
                <c:pt idx="240">
                  <c:v>94.48</c:v>
                </c:pt>
                <c:pt idx="241">
                  <c:v>94.08</c:v>
                </c:pt>
                <c:pt idx="242">
                  <c:v>94.76</c:v>
                </c:pt>
                <c:pt idx="243">
                  <c:v>91.67</c:v>
                </c:pt>
                <c:pt idx="244">
                  <c:v>91.8</c:v>
                </c:pt>
                <c:pt idx="245">
                  <c:v>91.58</c:v>
                </c:pt>
                <c:pt idx="246">
                  <c:v>92.59</c:v>
                </c:pt>
                <c:pt idx="247">
                  <c:v>93.16</c:v>
                </c:pt>
                <c:pt idx="248">
                  <c:v>94.27</c:v>
                </c:pt>
                <c:pt idx="249">
                  <c:v>93.19</c:v>
                </c:pt>
                <c:pt idx="250">
                  <c:v>91.33</c:v>
                </c:pt>
                <c:pt idx="251">
                  <c:v>92.17</c:v>
                </c:pt>
                <c:pt idx="252">
                  <c:v>94.8</c:v>
                </c:pt>
                <c:pt idx="253">
                  <c:v>94.93</c:v>
                </c:pt>
                <c:pt idx="254">
                  <c:v>96.29</c:v>
                </c:pt>
                <c:pt idx="255">
                  <c:v>95.66</c:v>
                </c:pt>
                <c:pt idx="256">
                  <c:v>96.72</c:v>
                </c:pt>
                <c:pt idx="257">
                  <c:v>95.34</c:v>
                </c:pt>
                <c:pt idx="258">
                  <c:v>95.41</c:v>
                </c:pt>
                <c:pt idx="259">
                  <c:v>95.46</c:v>
                </c:pt>
                <c:pt idx="260">
                  <c:v>96.06</c:v>
                </c:pt>
                <c:pt idx="261">
                  <c:v>96.58</c:v>
                </c:pt>
                <c:pt idx="262">
                  <c:v>98.94</c:v>
                </c:pt>
                <c:pt idx="263">
                  <c:v>97.45</c:v>
                </c:pt>
                <c:pt idx="264">
                  <c:v>95.31</c:v>
                </c:pt>
                <c:pt idx="265">
                  <c:v>98.08</c:v>
                </c:pt>
                <c:pt idx="266">
                  <c:v>99.98</c:v>
                </c:pt>
                <c:pt idx="267">
                  <c:v>100.31</c:v>
                </c:pt>
                <c:pt idx="268">
                  <c:v>101.21</c:v>
                </c:pt>
                <c:pt idx="269">
                  <c:v>101.6</c:v>
                </c:pt>
                <c:pt idx="270">
                  <c:v>100.4</c:v>
                </c:pt>
                <c:pt idx="271">
                  <c:v>100.55</c:v>
                </c:pt>
                <c:pt idx="272">
                  <c:v>103.13</c:v>
                </c:pt>
                <c:pt idx="273">
                  <c:v>103</c:v>
                </c:pt>
                <c:pt idx="274">
                  <c:v>104.47</c:v>
                </c:pt>
                <c:pt idx="275">
                  <c:v>105.9</c:v>
                </c:pt>
                <c:pt idx="276">
                  <c:v>107.41</c:v>
                </c:pt>
                <c:pt idx="277">
                  <c:v>109.93</c:v>
                </c:pt>
                <c:pt idx="278">
                  <c:v>108.88</c:v>
                </c:pt>
                <c:pt idx="279">
                  <c:v>109.87</c:v>
                </c:pt>
                <c:pt idx="280">
                  <c:v>112.57</c:v>
                </c:pt>
                <c:pt idx="281">
                  <c:v>114.05</c:v>
                </c:pt>
                <c:pt idx="282">
                  <c:v>112.71</c:v>
                </c:pt>
                <c:pt idx="283">
                  <c:v>109.6</c:v>
                </c:pt>
                <c:pt idx="284">
                  <c:v>109.28</c:v>
                </c:pt>
                <c:pt idx="285">
                  <c:v>111.51</c:v>
                </c:pt>
                <c:pt idx="286">
                  <c:v>111.61</c:v>
                </c:pt>
                <c:pt idx="287">
                  <c:v>110.88</c:v>
                </c:pt>
                <c:pt idx="288">
                  <c:v>110.82</c:v>
                </c:pt>
                <c:pt idx="289">
                  <c:v>111.79</c:v>
                </c:pt>
                <c:pt idx="290">
                  <c:v>111.8</c:v>
                </c:pt>
                <c:pt idx="291">
                  <c:v>111.01</c:v>
                </c:pt>
                <c:pt idx="292">
                  <c:v>111.36</c:v>
                </c:pt>
                <c:pt idx="293">
                  <c:v>109.41</c:v>
                </c:pt>
                <c:pt idx="294">
                  <c:v>108.8</c:v>
                </c:pt>
                <c:pt idx="295">
                  <c:v>110.91</c:v>
                </c:pt>
                <c:pt idx="296">
                  <c:v>108.75</c:v>
                </c:pt>
                <c:pt idx="297">
                  <c:v>108.76</c:v>
                </c:pt>
                <c:pt idx="298">
                  <c:v>109.94</c:v>
                </c:pt>
                <c:pt idx="299">
                  <c:v>109.98</c:v>
                </c:pt>
                <c:pt idx="300">
                  <c:v>110.01</c:v>
                </c:pt>
                <c:pt idx="301">
                  <c:v>110.41</c:v>
                </c:pt>
                <c:pt idx="302">
                  <c:v>110.28</c:v>
                </c:pt>
                <c:pt idx="303">
                  <c:v>110.74</c:v>
                </c:pt>
                <c:pt idx="304">
                  <c:v>112.64</c:v>
                </c:pt>
                <c:pt idx="305">
                  <c:v>114.53</c:v>
                </c:pt>
                <c:pt idx="306">
                  <c:v>112.58</c:v>
                </c:pt>
                <c:pt idx="307">
                  <c:v>113.42</c:v>
                </c:pt>
                <c:pt idx="308">
                  <c:v>113.89</c:v>
                </c:pt>
                <c:pt idx="309">
                  <c:v>113.58</c:v>
                </c:pt>
                <c:pt idx="310">
                  <c:v>112.45</c:v>
                </c:pt>
                <c:pt idx="311">
                  <c:v>112.47</c:v>
                </c:pt>
                <c:pt idx="312">
                  <c:v>110.56</c:v>
                </c:pt>
                <c:pt idx="313">
                  <c:v>112.59</c:v>
                </c:pt>
                <c:pt idx="314">
                  <c:v>111.08</c:v>
                </c:pt>
                <c:pt idx="315">
                  <c:v>114.67</c:v>
                </c:pt>
                <c:pt idx="316">
                  <c:v>116.06</c:v>
                </c:pt>
                <c:pt idx="317">
                  <c:v>111.87</c:v>
                </c:pt>
                <c:pt idx="318">
                  <c:v>114.22</c:v>
                </c:pt>
                <c:pt idx="319">
                  <c:v>113.02</c:v>
                </c:pt>
                <c:pt idx="320">
                  <c:v>110.13</c:v>
                </c:pt>
                <c:pt idx="321">
                  <c:v>107.58</c:v>
                </c:pt>
                <c:pt idx="322">
                  <c:v>107.83</c:v>
                </c:pt>
                <c:pt idx="323">
                  <c:v>107.49</c:v>
                </c:pt>
                <c:pt idx="324">
                  <c:v>107.3</c:v>
                </c:pt>
                <c:pt idx="325">
                  <c:v>107.63</c:v>
                </c:pt>
                <c:pt idx="326">
                  <c:v>110.6</c:v>
                </c:pt>
                <c:pt idx="327">
                  <c:v>113.77</c:v>
                </c:pt>
                <c:pt idx="328">
                  <c:v>112.72</c:v>
                </c:pt>
                <c:pt idx="329">
                  <c:v>111.88</c:v>
                </c:pt>
                <c:pt idx="330">
                  <c:v>112.22</c:v>
                </c:pt>
                <c:pt idx="331">
                  <c:v>110.91</c:v>
                </c:pt>
                <c:pt idx="332">
                  <c:v>108.38</c:v>
                </c:pt>
                <c:pt idx="333">
                  <c:v>107.77</c:v>
                </c:pt>
                <c:pt idx="334">
                  <c:v>112.07</c:v>
                </c:pt>
                <c:pt idx="335">
                  <c:v>109.46</c:v>
                </c:pt>
                <c:pt idx="336">
                  <c:v>111.48</c:v>
                </c:pt>
                <c:pt idx="337">
                  <c:v>113.18</c:v>
                </c:pt>
                <c:pt idx="338">
                  <c:v>113.32</c:v>
                </c:pt>
                <c:pt idx="339">
                  <c:v>112.19</c:v>
                </c:pt>
                <c:pt idx="340">
                  <c:v>112.06</c:v>
                </c:pt>
                <c:pt idx="341">
                  <c:v>109.78</c:v>
                </c:pt>
                <c:pt idx="342">
                  <c:v>110.87</c:v>
                </c:pt>
                <c:pt idx="343">
                  <c:v>115.32</c:v>
                </c:pt>
                <c:pt idx="344">
                  <c:v>112.73</c:v>
                </c:pt>
                <c:pt idx="345">
                  <c:v>113.08</c:v>
                </c:pt>
                <c:pt idx="346">
                  <c:v>112.95</c:v>
                </c:pt>
                <c:pt idx="347">
                  <c:v>114.7</c:v>
                </c:pt>
                <c:pt idx="348">
                  <c:v>113.84</c:v>
                </c:pt>
                <c:pt idx="349">
                  <c:v>112.88</c:v>
                </c:pt>
                <c:pt idx="350">
                  <c:v>115.52</c:v>
                </c:pt>
                <c:pt idx="351">
                  <c:v>115.6</c:v>
                </c:pt>
                <c:pt idx="352">
                  <c:v>113.17</c:v>
                </c:pt>
                <c:pt idx="353">
                  <c:v>116.77</c:v>
                </c:pt>
                <c:pt idx="354">
                  <c:v>116.16</c:v>
                </c:pt>
                <c:pt idx="355">
                  <c:v>116.55</c:v>
                </c:pt>
                <c:pt idx="356">
                  <c:v>113.88</c:v>
                </c:pt>
                <c:pt idx="357">
                  <c:v>116.28</c:v>
                </c:pt>
                <c:pt idx="358">
                  <c:v>112.97</c:v>
                </c:pt>
                <c:pt idx="359">
                  <c:v>112.36</c:v>
                </c:pt>
                <c:pt idx="360">
                  <c:v>118.77</c:v>
                </c:pt>
                <c:pt idx="361">
                  <c:v>116.71</c:v>
                </c:pt>
                <c:pt idx="362">
                  <c:v>118.38</c:v>
                </c:pt>
                <c:pt idx="363">
                  <c:v>116.28</c:v>
                </c:pt>
                <c:pt idx="364">
                  <c:v>115.87</c:v>
                </c:pt>
                <c:pt idx="365">
                  <c:v>116.29</c:v>
                </c:pt>
                <c:pt idx="366">
                  <c:v>117.32</c:v>
                </c:pt>
                <c:pt idx="367">
                  <c:v>118.43</c:v>
                </c:pt>
                <c:pt idx="368">
                  <c:v>117.78</c:v>
                </c:pt>
                <c:pt idx="369">
                  <c:v>118.28</c:v>
                </c:pt>
                <c:pt idx="370">
                  <c:v>118.47</c:v>
                </c:pt>
                <c:pt idx="371">
                  <c:v>118.06</c:v>
                </c:pt>
                <c:pt idx="372">
                  <c:v>118</c:v>
                </c:pt>
                <c:pt idx="373">
                  <c:v>118.07</c:v>
                </c:pt>
                <c:pt idx="374">
                  <c:v>118.74</c:v>
                </c:pt>
                <c:pt idx="375">
                  <c:v>120.04</c:v>
                </c:pt>
                <c:pt idx="376">
                  <c:v>119.8</c:v>
                </c:pt>
                <c:pt idx="377">
                  <c:v>118.74</c:v>
                </c:pt>
                <c:pt idx="378">
                  <c:v>115.92</c:v>
                </c:pt>
                <c:pt idx="379">
                  <c:v>116.68</c:v>
                </c:pt>
                <c:pt idx="380">
                  <c:v>119.21</c:v>
                </c:pt>
                <c:pt idx="381">
                  <c:v>121.1</c:v>
                </c:pt>
                <c:pt idx="382">
                  <c:v>120.54</c:v>
                </c:pt>
                <c:pt idx="383">
                  <c:v>122.5</c:v>
                </c:pt>
                <c:pt idx="384">
                  <c:v>124</c:v>
                </c:pt>
                <c:pt idx="385">
                  <c:v>121.18</c:v>
                </c:pt>
                <c:pt idx="386">
                  <c:v>120.33</c:v>
                </c:pt>
                <c:pt idx="387">
                  <c:v>120.51</c:v>
                </c:pt>
                <c:pt idx="388">
                  <c:v>123.99</c:v>
                </c:pt>
                <c:pt idx="389">
                  <c:v>124.84</c:v>
                </c:pt>
                <c:pt idx="390">
                  <c:v>121.72</c:v>
                </c:pt>
                <c:pt idx="391">
                  <c:v>121.66</c:v>
                </c:pt>
                <c:pt idx="392">
                  <c:v>122.16</c:v>
                </c:pt>
                <c:pt idx="393">
                  <c:v>122.06</c:v>
                </c:pt>
                <c:pt idx="394">
                  <c:v>122.64</c:v>
                </c:pt>
                <c:pt idx="395">
                  <c:v>125.31</c:v>
                </c:pt>
                <c:pt idx="396">
                  <c:v>115.97</c:v>
                </c:pt>
                <c:pt idx="397">
                  <c:v>103.53</c:v>
                </c:pt>
                <c:pt idx="398">
                  <c:v>99.16</c:v>
                </c:pt>
                <c:pt idx="399">
                  <c:v>103.46</c:v>
                </c:pt>
                <c:pt idx="400">
                  <c:v>103.12</c:v>
                </c:pt>
                <c:pt idx="401">
                  <c:v>103.19</c:v>
                </c:pt>
                <c:pt idx="402">
                  <c:v>104.7</c:v>
                </c:pt>
                <c:pt idx="403">
                  <c:v>103.03</c:v>
                </c:pt>
                <c:pt idx="404">
                  <c:v>104.61</c:v>
                </c:pt>
                <c:pt idx="405">
                  <c:v>105.98</c:v>
                </c:pt>
                <c:pt idx="406">
                  <c:v>110.83</c:v>
                </c:pt>
                <c:pt idx="407">
                  <c:v>111</c:v>
                </c:pt>
                <c:pt idx="408">
                  <c:v>111.61</c:v>
                </c:pt>
                <c:pt idx="409">
                  <c:v>109.85</c:v>
                </c:pt>
                <c:pt idx="410">
                  <c:v>109.28</c:v>
                </c:pt>
                <c:pt idx="411">
                  <c:v>108.47</c:v>
                </c:pt>
                <c:pt idx="412">
                  <c:v>111.51</c:v>
                </c:pt>
                <c:pt idx="413">
                  <c:v>111.89</c:v>
                </c:pt>
                <c:pt idx="414">
                  <c:v>113.58</c:v>
                </c:pt>
                <c:pt idx="415">
                  <c:v>113.39</c:v>
                </c:pt>
                <c:pt idx="416">
                  <c:v>113.26</c:v>
                </c:pt>
                <c:pt idx="417">
                  <c:v>115.73</c:v>
                </c:pt>
                <c:pt idx="418">
                  <c:v>111.32</c:v>
                </c:pt>
                <c:pt idx="419">
                  <c:v>109.53</c:v>
                </c:pt>
                <c:pt idx="420">
                  <c:v>108.85</c:v>
                </c:pt>
                <c:pt idx="421">
                  <c:v>108</c:v>
                </c:pt>
                <c:pt idx="422">
                  <c:v>107.59</c:v>
                </c:pt>
                <c:pt idx="423">
                  <c:v>106.74</c:v>
                </c:pt>
                <c:pt idx="424">
                  <c:v>108.67</c:v>
                </c:pt>
                <c:pt idx="425">
                  <c:v>112.37</c:v>
                </c:pt>
                <c:pt idx="426">
                  <c:v>114.39</c:v>
                </c:pt>
                <c:pt idx="427">
                  <c:v>117.16</c:v>
                </c:pt>
                <c:pt idx="428">
                  <c:v>117.79</c:v>
                </c:pt>
                <c:pt idx="429">
                  <c:v>117.55</c:v>
                </c:pt>
                <c:pt idx="430">
                  <c:v>121.62</c:v>
                </c:pt>
                <c:pt idx="431">
                  <c:v>124.48</c:v>
                </c:pt>
                <c:pt idx="432">
                  <c:v>125.23</c:v>
                </c:pt>
                <c:pt idx="433">
                  <c:v>125.13</c:v>
                </c:pt>
                <c:pt idx="434">
                  <c:v>124.53</c:v>
                </c:pt>
                <c:pt idx="435">
                  <c:v>125.5</c:v>
                </c:pt>
                <c:pt idx="436">
                  <c:v>125.81</c:v>
                </c:pt>
                <c:pt idx="437">
                  <c:v>124.91</c:v>
                </c:pt>
                <c:pt idx="438">
                  <c:v>132.01</c:v>
                </c:pt>
                <c:pt idx="439">
                  <c:v>132.69999999999999</c:v>
                </c:pt>
                <c:pt idx="440">
                  <c:v>131.36000000000001</c:v>
                </c:pt>
                <c:pt idx="441">
                  <c:v>135.33000000000001</c:v>
                </c:pt>
                <c:pt idx="442">
                  <c:v>134.22</c:v>
                </c:pt>
                <c:pt idx="443">
                  <c:v>136.1</c:v>
                </c:pt>
                <c:pt idx="444">
                  <c:v>138.02000000000001</c:v>
                </c:pt>
                <c:pt idx="445">
                  <c:v>137.91999999999999</c:v>
                </c:pt>
                <c:pt idx="446">
                  <c:v>140.21</c:v>
                </c:pt>
                <c:pt idx="447">
                  <c:v>141.37</c:v>
                </c:pt>
                <c:pt idx="448">
                  <c:v>141.55000000000001</c:v>
                </c:pt>
                <c:pt idx="449">
                  <c:v>142.85</c:v>
                </c:pt>
                <c:pt idx="450">
                  <c:v>145.19</c:v>
                </c:pt>
                <c:pt idx="451">
                  <c:v>145.01</c:v>
                </c:pt>
                <c:pt idx="452">
                  <c:v>144.76</c:v>
                </c:pt>
                <c:pt idx="453">
                  <c:v>143.94</c:v>
                </c:pt>
                <c:pt idx="454">
                  <c:v>143.54</c:v>
                </c:pt>
                <c:pt idx="455">
                  <c:v>146.29</c:v>
                </c:pt>
                <c:pt idx="456">
                  <c:v>143.09</c:v>
                </c:pt>
                <c:pt idx="457">
                  <c:v>144.84</c:v>
                </c:pt>
                <c:pt idx="458">
                  <c:v>146.02000000000001</c:v>
                </c:pt>
                <c:pt idx="459">
                  <c:v>145.86000000000001</c:v>
                </c:pt>
                <c:pt idx="460">
                  <c:v>143.26</c:v>
                </c:pt>
                <c:pt idx="461">
                  <c:v>141</c:v>
                </c:pt>
                <c:pt idx="462">
                  <c:v>139.43</c:v>
                </c:pt>
                <c:pt idx="463">
                  <c:v>149.27000000000001</c:v>
                </c:pt>
                <c:pt idx="464">
                  <c:v>163.66999999999999</c:v>
                </c:pt>
                <c:pt idx="465">
                  <c:v>159.82</c:v>
                </c:pt>
                <c:pt idx="466">
                  <c:v>162</c:v>
                </c:pt>
                <c:pt idx="467">
                  <c:v>166.75</c:v>
                </c:pt>
                <c:pt idx="468">
                  <c:v>163.75</c:v>
                </c:pt>
                <c:pt idx="469">
                  <c:v>164.34</c:v>
                </c:pt>
                <c:pt idx="470">
                  <c:v>164.31</c:v>
                </c:pt>
                <c:pt idx="471">
                  <c:v>163.63</c:v>
                </c:pt>
                <c:pt idx="472">
                  <c:v>164.31</c:v>
                </c:pt>
                <c:pt idx="473">
                  <c:v>168.25</c:v>
                </c:pt>
                <c:pt idx="474">
                  <c:v>162.88999999999999</c:v>
                </c:pt>
                <c:pt idx="475">
                  <c:v>165.02</c:v>
                </c:pt>
                <c:pt idx="476">
                  <c:v>167.56</c:v>
                </c:pt>
                <c:pt idx="477">
                  <c:v>174.7</c:v>
                </c:pt>
                <c:pt idx="478">
                  <c:v>175.64</c:v>
                </c:pt>
                <c:pt idx="479">
                  <c:v>173.85</c:v>
                </c:pt>
                <c:pt idx="480">
                  <c:v>175.03</c:v>
                </c:pt>
                <c:pt idx="481">
                  <c:v>172.34</c:v>
                </c:pt>
                <c:pt idx="482">
                  <c:v>173</c:v>
                </c:pt>
                <c:pt idx="483">
                  <c:v>174.73</c:v>
                </c:pt>
                <c:pt idx="484">
                  <c:v>175.73</c:v>
                </c:pt>
                <c:pt idx="485">
                  <c:v>177.85</c:v>
                </c:pt>
                <c:pt idx="486">
                  <c:v>172.47</c:v>
                </c:pt>
                <c:pt idx="487">
                  <c:v>174.71</c:v>
                </c:pt>
                <c:pt idx="488">
                  <c:v>178.61</c:v>
                </c:pt>
                <c:pt idx="489">
                  <c:v>176.41</c:v>
                </c:pt>
                <c:pt idx="490">
                  <c:v>176.43</c:v>
                </c:pt>
                <c:pt idx="491">
                  <c:v>178.15</c:v>
                </c:pt>
                <c:pt idx="492">
                  <c:v>176.32</c:v>
                </c:pt>
                <c:pt idx="493">
                  <c:v>167.44</c:v>
                </c:pt>
                <c:pt idx="494">
                  <c:v>169.63</c:v>
                </c:pt>
                <c:pt idx="495">
                  <c:v>171.03</c:v>
                </c:pt>
                <c:pt idx="496">
                  <c:v>171.63</c:v>
                </c:pt>
                <c:pt idx="497">
                  <c:v>174.85</c:v>
                </c:pt>
                <c:pt idx="498">
                  <c:v>174.37</c:v>
                </c:pt>
                <c:pt idx="499">
                  <c:v>170.28</c:v>
                </c:pt>
                <c:pt idx="500">
                  <c:v>166.51</c:v>
                </c:pt>
                <c:pt idx="501">
                  <c:v>165.16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37E-40E4-A664-9A225341134E}"/>
            </c:ext>
          </c:extLst>
        </c:ser>
        <c:ser>
          <c:idx val="1"/>
          <c:order val="1"/>
          <c:tx>
            <c:strRef>
              <c:f>'Bollinger Bands'!$D$2</c:f>
              <c:strCache>
                <c:ptCount val="1"/>
                <c:pt idx="0">
                  <c:v>MA 20d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'Bollinger Bands'!$B$3:$B$2518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'Bollinger Bands'!$D$3:$D$2518</c:f>
              <c:numCache>
                <c:formatCode>General</c:formatCode>
                <c:ptCount val="2516"/>
                <c:pt idx="20" formatCode="0.00">
                  <c:v>67.620952380952374</c:v>
                </c:pt>
                <c:pt idx="21" formatCode="0.00">
                  <c:v>68.065714285714293</c:v>
                </c:pt>
                <c:pt idx="22" formatCode="0.00">
                  <c:v>68.496190476190478</c:v>
                </c:pt>
                <c:pt idx="23" formatCode="0.00">
                  <c:v>68.933809523809529</c:v>
                </c:pt>
                <c:pt idx="24" formatCode="0.00">
                  <c:v>69.363333333333344</c:v>
                </c:pt>
                <c:pt idx="25" formatCode="0.00">
                  <c:v>69.771428571428586</c:v>
                </c:pt>
                <c:pt idx="26" formatCode="0.00">
                  <c:v>69.860952380952384</c:v>
                </c:pt>
                <c:pt idx="27" formatCode="0.00">
                  <c:v>70.002857142857167</c:v>
                </c:pt>
                <c:pt idx="28" formatCode="0.00">
                  <c:v>70.128095238095241</c:v>
                </c:pt>
                <c:pt idx="29" formatCode="0.00">
                  <c:v>70.220952380952383</c:v>
                </c:pt>
                <c:pt idx="30" formatCode="0.00">
                  <c:v>70.38000000000001</c:v>
                </c:pt>
                <c:pt idx="31" formatCode="0.00">
                  <c:v>70.573333333333338</c:v>
                </c:pt>
                <c:pt idx="32" formatCode="0.00">
                  <c:v>70.842857142857142</c:v>
                </c:pt>
                <c:pt idx="33" formatCode="0.00">
                  <c:v>70.951428571428579</c:v>
                </c:pt>
                <c:pt idx="34" formatCode="0.00">
                  <c:v>71.019523809523804</c:v>
                </c:pt>
                <c:pt idx="35" formatCode="0.00">
                  <c:v>71.186666666666653</c:v>
                </c:pt>
                <c:pt idx="36" formatCode="0.00">
                  <c:v>71.342380952380935</c:v>
                </c:pt>
                <c:pt idx="37" formatCode="0.00">
                  <c:v>71.341904761904757</c:v>
                </c:pt>
                <c:pt idx="38" formatCode="0.00">
                  <c:v>71.34571428571428</c:v>
                </c:pt>
                <c:pt idx="39" formatCode="0.00">
                  <c:v>71.473333333333329</c:v>
                </c:pt>
                <c:pt idx="40" formatCode="0.00">
                  <c:v>71.549523809523834</c:v>
                </c:pt>
                <c:pt idx="41" formatCode="0.00">
                  <c:v>71.577619047619038</c:v>
                </c:pt>
                <c:pt idx="42" formatCode="0.00">
                  <c:v>71.596190476190486</c:v>
                </c:pt>
                <c:pt idx="43" formatCode="0.00">
                  <c:v>71.491428571428585</c:v>
                </c:pt>
                <c:pt idx="44" formatCode="0.00">
                  <c:v>71.448095238095235</c:v>
                </c:pt>
                <c:pt idx="45" formatCode="0.00">
                  <c:v>71.163333333333327</c:v>
                </c:pt>
                <c:pt idx="46" formatCode="0.00">
                  <c:v>70.515714285714267</c:v>
                </c:pt>
                <c:pt idx="47" formatCode="0.00">
                  <c:v>70.04285714285713</c:v>
                </c:pt>
                <c:pt idx="48" formatCode="0.00">
                  <c:v>69.523809523809518</c:v>
                </c:pt>
                <c:pt idx="49" formatCode="0.00">
                  <c:v>68.882857142857134</c:v>
                </c:pt>
                <c:pt idx="50" formatCode="0.00">
                  <c:v>68.268095238095228</c:v>
                </c:pt>
                <c:pt idx="51" formatCode="0.00">
                  <c:v>67.510952380952375</c:v>
                </c:pt>
                <c:pt idx="52" formatCode="0.00">
                  <c:v>66.783333333333331</c:v>
                </c:pt>
                <c:pt idx="53" formatCode="0.00">
                  <c:v>66.272380952380942</c:v>
                </c:pt>
                <c:pt idx="54" formatCode="0.00">
                  <c:v>65.776190476190479</c:v>
                </c:pt>
                <c:pt idx="55" formatCode="0.00">
                  <c:v>65.177619047619061</c:v>
                </c:pt>
                <c:pt idx="56" formatCode="0.00">
                  <c:v>64.526666666666671</c:v>
                </c:pt>
                <c:pt idx="57" formatCode="0.00">
                  <c:v>63.959047619047624</c:v>
                </c:pt>
                <c:pt idx="58" formatCode="0.00">
                  <c:v>63.420000000000009</c:v>
                </c:pt>
                <c:pt idx="59" formatCode="0.00">
                  <c:v>62.93238095238096</c:v>
                </c:pt>
                <c:pt idx="60" formatCode="0.00">
                  <c:v>62.432857142857152</c:v>
                </c:pt>
                <c:pt idx="61" formatCode="0.00">
                  <c:v>61.993809523809531</c:v>
                </c:pt>
                <c:pt idx="62" formatCode="0.00">
                  <c:v>61.483809523809541</c:v>
                </c:pt>
                <c:pt idx="63" formatCode="0.00">
                  <c:v>60.988571428571447</c:v>
                </c:pt>
                <c:pt idx="64" formatCode="0.00">
                  <c:v>60.521904761904771</c:v>
                </c:pt>
                <c:pt idx="65" formatCode="0.00">
                  <c:v>60.028571428571432</c:v>
                </c:pt>
                <c:pt idx="66" formatCode="0.00">
                  <c:v>59.765714285714282</c:v>
                </c:pt>
                <c:pt idx="67" formatCode="0.00">
                  <c:v>59.900952380952376</c:v>
                </c:pt>
                <c:pt idx="68" formatCode="0.00">
                  <c:v>60.096666666666664</c:v>
                </c:pt>
                <c:pt idx="69" formatCode="0.00">
                  <c:v>60.336666666666666</c:v>
                </c:pt>
                <c:pt idx="70" formatCode="0.00">
                  <c:v>60.689047619047606</c:v>
                </c:pt>
                <c:pt idx="71" formatCode="0.00">
                  <c:v>60.998571428571431</c:v>
                </c:pt>
                <c:pt idx="72" formatCode="0.00">
                  <c:v>61.418095238095233</c:v>
                </c:pt>
                <c:pt idx="73" formatCode="0.00">
                  <c:v>61.846190476190472</c:v>
                </c:pt>
                <c:pt idx="74" formatCode="0.00">
                  <c:v>62.016666666666666</c:v>
                </c:pt>
                <c:pt idx="75" formatCode="0.00">
                  <c:v>62.236190476190458</c:v>
                </c:pt>
                <c:pt idx="76" formatCode="0.00">
                  <c:v>62.502857142857131</c:v>
                </c:pt>
                <c:pt idx="77" formatCode="0.00">
                  <c:v>62.69761904761905</c:v>
                </c:pt>
                <c:pt idx="78" formatCode="0.00">
                  <c:v>62.81333333333334</c:v>
                </c:pt>
                <c:pt idx="79" formatCode="0.00">
                  <c:v>62.984285714285726</c:v>
                </c:pt>
                <c:pt idx="80" formatCode="0.00">
                  <c:v>63.114285714285728</c:v>
                </c:pt>
                <c:pt idx="81" formatCode="0.00">
                  <c:v>63.222380952380959</c:v>
                </c:pt>
                <c:pt idx="82" formatCode="0.00">
                  <c:v>63.131904761904771</c:v>
                </c:pt>
                <c:pt idx="83" formatCode="0.00">
                  <c:v>63.061904761904756</c:v>
                </c:pt>
                <c:pt idx="84" formatCode="0.00">
                  <c:v>62.866666666666667</c:v>
                </c:pt>
                <c:pt idx="85" formatCode="0.00">
                  <c:v>62.825238095238078</c:v>
                </c:pt>
                <c:pt idx="86" formatCode="0.00">
                  <c:v>62.870952380952382</c:v>
                </c:pt>
                <c:pt idx="87" formatCode="0.00">
                  <c:v>62.890476190476178</c:v>
                </c:pt>
                <c:pt idx="88" formatCode="0.00">
                  <c:v>62.914761904761896</c:v>
                </c:pt>
                <c:pt idx="89" formatCode="0.00">
                  <c:v>62.969047619047615</c:v>
                </c:pt>
                <c:pt idx="90" formatCode="0.00">
                  <c:v>62.86</c:v>
                </c:pt>
                <c:pt idx="91" formatCode="0.00">
                  <c:v>62.772857142857156</c:v>
                </c:pt>
                <c:pt idx="92" formatCode="0.00">
                  <c:v>62.62</c:v>
                </c:pt>
                <c:pt idx="93" formatCode="0.00">
                  <c:v>62.528571428571425</c:v>
                </c:pt>
                <c:pt idx="94" formatCode="0.00">
                  <c:v>62.430476190476192</c:v>
                </c:pt>
                <c:pt idx="95" formatCode="0.00">
                  <c:v>62.409523809523805</c:v>
                </c:pt>
                <c:pt idx="96" formatCode="0.00">
                  <c:v>62.526666666666664</c:v>
                </c:pt>
                <c:pt idx="97" formatCode="0.00">
                  <c:v>62.575238095238078</c:v>
                </c:pt>
                <c:pt idx="98" formatCode="0.00">
                  <c:v>62.639047619047609</c:v>
                </c:pt>
                <c:pt idx="99" formatCode="0.00">
                  <c:v>62.774761904761903</c:v>
                </c:pt>
                <c:pt idx="100" formatCode="0.00">
                  <c:v>62.904761904761905</c:v>
                </c:pt>
                <c:pt idx="101" formatCode="0.00">
                  <c:v>63.066190476190471</c:v>
                </c:pt>
                <c:pt idx="102" formatCode="0.00">
                  <c:v>63.215238095238085</c:v>
                </c:pt>
                <c:pt idx="103" formatCode="0.00">
                  <c:v>63.536190476190463</c:v>
                </c:pt>
                <c:pt idx="104" formatCode="0.00">
                  <c:v>63.953809523809525</c:v>
                </c:pt>
                <c:pt idx="105" formatCode="0.00">
                  <c:v>64.547142857142859</c:v>
                </c:pt>
                <c:pt idx="106" formatCode="0.00">
                  <c:v>65.042380952380952</c:v>
                </c:pt>
                <c:pt idx="107" formatCode="0.00">
                  <c:v>65.506666666666675</c:v>
                </c:pt>
                <c:pt idx="108" formatCode="0.00">
                  <c:v>66.006190476190483</c:v>
                </c:pt>
                <c:pt idx="109" formatCode="0.00">
                  <c:v>66.450952380952387</c:v>
                </c:pt>
                <c:pt idx="110" formatCode="0.00">
                  <c:v>66.923333333333332</c:v>
                </c:pt>
                <c:pt idx="111" formatCode="0.00">
                  <c:v>67.566190476190485</c:v>
                </c:pt>
                <c:pt idx="112" formatCode="0.00">
                  <c:v>68.183809523809529</c:v>
                </c:pt>
                <c:pt idx="113" formatCode="0.00">
                  <c:v>68.914761904761917</c:v>
                </c:pt>
                <c:pt idx="114" formatCode="0.00">
                  <c:v>69.565238095238115</c:v>
                </c:pt>
                <c:pt idx="115" formatCode="0.00">
                  <c:v>70.168095238095262</c:v>
                </c:pt>
                <c:pt idx="116" formatCode="0.00">
                  <c:v>70.766190476190488</c:v>
                </c:pt>
                <c:pt idx="117" formatCode="0.00">
                  <c:v>71.18857142857145</c:v>
                </c:pt>
                <c:pt idx="118" formatCode="0.00">
                  <c:v>71.601904761904777</c:v>
                </c:pt>
                <c:pt idx="119" formatCode="0.00">
                  <c:v>72.111428571428576</c:v>
                </c:pt>
                <c:pt idx="120" formatCode="0.00">
                  <c:v>72.612857142857152</c:v>
                </c:pt>
                <c:pt idx="121" formatCode="0.00">
                  <c:v>73.075714285714298</c:v>
                </c:pt>
                <c:pt idx="122" formatCode="0.00">
                  <c:v>73.505714285714276</c:v>
                </c:pt>
                <c:pt idx="123" formatCode="0.00">
                  <c:v>73.97999999999999</c:v>
                </c:pt>
                <c:pt idx="124" formatCode="0.00">
                  <c:v>74.411904761904751</c:v>
                </c:pt>
                <c:pt idx="125" formatCode="0.00">
                  <c:v>74.713333333333338</c:v>
                </c:pt>
                <c:pt idx="126" formatCode="0.00">
                  <c:v>74.904285714285706</c:v>
                </c:pt>
                <c:pt idx="127" formatCode="0.00">
                  <c:v>75.146190476190469</c:v>
                </c:pt>
                <c:pt idx="128" formatCode="0.00">
                  <c:v>75.347142857142842</c:v>
                </c:pt>
                <c:pt idx="129" formatCode="0.00">
                  <c:v>75.595238095238088</c:v>
                </c:pt>
                <c:pt idx="130" formatCode="0.00">
                  <c:v>75.833809523809506</c:v>
                </c:pt>
                <c:pt idx="131" formatCode="0.00">
                  <c:v>76.162857142857121</c:v>
                </c:pt>
                <c:pt idx="132" formatCode="0.00">
                  <c:v>76.366666666666646</c:v>
                </c:pt>
                <c:pt idx="133" formatCode="0.00">
                  <c:v>76.594761904761896</c:v>
                </c:pt>
                <c:pt idx="134" formatCode="0.00">
                  <c:v>76.836190476190467</c:v>
                </c:pt>
                <c:pt idx="135" formatCode="0.00">
                  <c:v>77.064285714285717</c:v>
                </c:pt>
                <c:pt idx="136" formatCode="0.00">
                  <c:v>77.310952380952372</c:v>
                </c:pt>
                <c:pt idx="137" formatCode="0.00">
                  <c:v>77.519523809523804</c:v>
                </c:pt>
                <c:pt idx="138" formatCode="0.00">
                  <c:v>77.80380952380952</c:v>
                </c:pt>
                <c:pt idx="139" formatCode="0.00">
                  <c:v>78.192380952380944</c:v>
                </c:pt>
                <c:pt idx="140" formatCode="0.00">
                  <c:v>78.562380952380948</c:v>
                </c:pt>
                <c:pt idx="141" formatCode="0.00">
                  <c:v>78.84571428571428</c:v>
                </c:pt>
                <c:pt idx="142" formatCode="0.00">
                  <c:v>79.163333333333327</c:v>
                </c:pt>
                <c:pt idx="143" formatCode="0.00">
                  <c:v>79.444285714285726</c:v>
                </c:pt>
                <c:pt idx="144" formatCode="0.00">
                  <c:v>79.689523809523806</c:v>
                </c:pt>
                <c:pt idx="145" formatCode="0.00">
                  <c:v>79.892380952380947</c:v>
                </c:pt>
                <c:pt idx="146" formatCode="0.00">
                  <c:v>80.363809523809522</c:v>
                </c:pt>
                <c:pt idx="147" formatCode="0.00">
                  <c:v>80.917619047619056</c:v>
                </c:pt>
                <c:pt idx="148" formatCode="0.00">
                  <c:v>81.406190476190488</c:v>
                </c:pt>
                <c:pt idx="149" formatCode="0.00">
                  <c:v>81.724285714285713</c:v>
                </c:pt>
                <c:pt idx="150" formatCode="0.00">
                  <c:v>81.902380952380952</c:v>
                </c:pt>
                <c:pt idx="151" formatCode="0.00">
                  <c:v>82.074285714285722</c:v>
                </c:pt>
                <c:pt idx="152" formatCode="0.00">
                  <c:v>82.115238095238098</c:v>
                </c:pt>
                <c:pt idx="153" formatCode="0.00">
                  <c:v>82.194761904761918</c:v>
                </c:pt>
                <c:pt idx="154" formatCode="0.00">
                  <c:v>82.174761904761908</c:v>
                </c:pt>
                <c:pt idx="155" formatCode="0.00">
                  <c:v>82.070000000000007</c:v>
                </c:pt>
                <c:pt idx="156" formatCode="0.00">
                  <c:v>81.94285714285715</c:v>
                </c:pt>
                <c:pt idx="157" formatCode="0.00">
                  <c:v>81.922857142857154</c:v>
                </c:pt>
                <c:pt idx="158" formatCode="0.00">
                  <c:v>81.959047619047624</c:v>
                </c:pt>
                <c:pt idx="159" formatCode="0.00">
                  <c:v>81.991904761904763</c:v>
                </c:pt>
                <c:pt idx="160" formatCode="0.00">
                  <c:v>82.082380952380959</c:v>
                </c:pt>
                <c:pt idx="161" formatCode="0.00">
                  <c:v>82.133809523809518</c:v>
                </c:pt>
                <c:pt idx="162" formatCode="0.00">
                  <c:v>82.250000000000014</c:v>
                </c:pt>
                <c:pt idx="163" formatCode="0.00">
                  <c:v>82.337142857142865</c:v>
                </c:pt>
                <c:pt idx="164" formatCode="0.00">
                  <c:v>82.491904761904763</c:v>
                </c:pt>
                <c:pt idx="165" formatCode="0.00">
                  <c:v>82.641428571428577</c:v>
                </c:pt>
                <c:pt idx="166" formatCode="0.00">
                  <c:v>82.927619047619046</c:v>
                </c:pt>
                <c:pt idx="167" formatCode="0.00">
                  <c:v>82.951904761904757</c:v>
                </c:pt>
                <c:pt idx="168" formatCode="0.00">
                  <c:v>83.077142857142846</c:v>
                </c:pt>
                <c:pt idx="169" formatCode="0.00">
                  <c:v>83.114761904761892</c:v>
                </c:pt>
                <c:pt idx="170" formatCode="0.00">
                  <c:v>83.335714285714275</c:v>
                </c:pt>
                <c:pt idx="171" formatCode="0.00">
                  <c:v>83.629047619047583</c:v>
                </c:pt>
                <c:pt idx="172" formatCode="0.00">
                  <c:v>83.962380952380926</c:v>
                </c:pt>
                <c:pt idx="173" formatCode="0.00">
                  <c:v>84.379047619047597</c:v>
                </c:pt>
                <c:pt idx="174" formatCode="0.00">
                  <c:v>84.790476190476184</c:v>
                </c:pt>
                <c:pt idx="175" formatCode="0.00">
                  <c:v>85.297619047619051</c:v>
                </c:pt>
                <c:pt idx="176" formatCode="0.00">
                  <c:v>85.846190476190458</c:v>
                </c:pt>
                <c:pt idx="177" formatCode="0.00">
                  <c:v>86.458571428571418</c:v>
                </c:pt>
                <c:pt idx="178" formatCode="0.00">
                  <c:v>86.958571428571418</c:v>
                </c:pt>
                <c:pt idx="179" formatCode="0.00">
                  <c:v>87.457142857142856</c:v>
                </c:pt>
                <c:pt idx="180" formatCode="0.00">
                  <c:v>87.88</c:v>
                </c:pt>
                <c:pt idx="181" formatCode="0.00">
                  <c:v>88.249047619047616</c:v>
                </c:pt>
                <c:pt idx="182" formatCode="0.00">
                  <c:v>88.723333333333329</c:v>
                </c:pt>
                <c:pt idx="183" formatCode="0.00">
                  <c:v>89.043809523809529</c:v>
                </c:pt>
                <c:pt idx="184" formatCode="0.00">
                  <c:v>89.325238095238106</c:v>
                </c:pt>
                <c:pt idx="185" formatCode="0.00">
                  <c:v>89.617619047619044</c:v>
                </c:pt>
                <c:pt idx="186" formatCode="0.00">
                  <c:v>89.839523809523811</c:v>
                </c:pt>
                <c:pt idx="187" formatCode="0.00">
                  <c:v>89.94714285714285</c:v>
                </c:pt>
                <c:pt idx="188" formatCode="0.00">
                  <c:v>89.952857142857127</c:v>
                </c:pt>
                <c:pt idx="189" formatCode="0.00">
                  <c:v>89.914761904761875</c:v>
                </c:pt>
                <c:pt idx="190" formatCode="0.00">
                  <c:v>89.987142857142828</c:v>
                </c:pt>
                <c:pt idx="191" formatCode="0.00">
                  <c:v>90.151428571428539</c:v>
                </c:pt>
                <c:pt idx="192" formatCode="0.00">
                  <c:v>90.214285714285708</c:v>
                </c:pt>
                <c:pt idx="193" formatCode="0.00">
                  <c:v>90.270952380952366</c:v>
                </c:pt>
                <c:pt idx="194" formatCode="0.00">
                  <c:v>90.229523809523798</c:v>
                </c:pt>
                <c:pt idx="195" formatCode="0.00">
                  <c:v>90.10333333333331</c:v>
                </c:pt>
                <c:pt idx="196" formatCode="0.00">
                  <c:v>89.931428571428555</c:v>
                </c:pt>
                <c:pt idx="197" formatCode="0.00">
                  <c:v>89.71571428571427</c:v>
                </c:pt>
                <c:pt idx="198" formatCode="0.00">
                  <c:v>89.527619047619027</c:v>
                </c:pt>
                <c:pt idx="199" formatCode="0.00">
                  <c:v>89.317619047619047</c:v>
                </c:pt>
                <c:pt idx="200" formatCode="0.00">
                  <c:v>88.906190476190488</c:v>
                </c:pt>
                <c:pt idx="201" formatCode="0.00">
                  <c:v>88.522857142857134</c:v>
                </c:pt>
                <c:pt idx="202" formatCode="0.00">
                  <c:v>88.142380952380947</c:v>
                </c:pt>
                <c:pt idx="203" formatCode="0.00">
                  <c:v>87.738571428571419</c:v>
                </c:pt>
                <c:pt idx="204" formatCode="0.00">
                  <c:v>87.334761904761891</c:v>
                </c:pt>
                <c:pt idx="205" formatCode="0.00">
                  <c:v>86.928571428571431</c:v>
                </c:pt>
                <c:pt idx="206" formatCode="0.00">
                  <c:v>86.416666666666643</c:v>
                </c:pt>
                <c:pt idx="207" formatCode="0.00">
                  <c:v>85.959523809523802</c:v>
                </c:pt>
                <c:pt idx="208" formatCode="0.00">
                  <c:v>85.380476190476188</c:v>
                </c:pt>
                <c:pt idx="209" formatCode="0.00">
                  <c:v>85.241904761904763</c:v>
                </c:pt>
                <c:pt idx="210" formatCode="0.00">
                  <c:v>85.058571428571426</c:v>
                </c:pt>
                <c:pt idx="211" formatCode="0.00">
                  <c:v>84.889523809523808</c:v>
                </c:pt>
                <c:pt idx="212" formatCode="0.00">
                  <c:v>84.536190476190498</c:v>
                </c:pt>
                <c:pt idx="213" formatCode="0.00">
                  <c:v>84.30619047619048</c:v>
                </c:pt>
                <c:pt idx="214" formatCode="0.00">
                  <c:v>84.067142857142855</c:v>
                </c:pt>
                <c:pt idx="215" formatCode="0.00">
                  <c:v>83.82714285714286</c:v>
                </c:pt>
                <c:pt idx="216" formatCode="0.00">
                  <c:v>83.684761904761899</c:v>
                </c:pt>
                <c:pt idx="217" formatCode="0.00">
                  <c:v>83.597142857142856</c:v>
                </c:pt>
                <c:pt idx="218" formatCode="0.00">
                  <c:v>83.617619047619044</c:v>
                </c:pt>
                <c:pt idx="219" formatCode="0.00">
                  <c:v>83.563333333333347</c:v>
                </c:pt>
                <c:pt idx="220" formatCode="0.00">
                  <c:v>83.522857142857148</c:v>
                </c:pt>
                <c:pt idx="221" formatCode="0.00">
                  <c:v>83.687619047619052</c:v>
                </c:pt>
                <c:pt idx="222" formatCode="0.00">
                  <c:v>83.971428571428575</c:v>
                </c:pt>
                <c:pt idx="223" formatCode="0.00">
                  <c:v>84.216190476190491</c:v>
                </c:pt>
                <c:pt idx="224" formatCode="0.00">
                  <c:v>84.511428571428567</c:v>
                </c:pt>
                <c:pt idx="225" formatCode="0.00">
                  <c:v>84.975238095238112</c:v>
                </c:pt>
                <c:pt idx="226" formatCode="0.00">
                  <c:v>85.427142857142869</c:v>
                </c:pt>
                <c:pt idx="227" formatCode="0.00">
                  <c:v>85.916666666666671</c:v>
                </c:pt>
                <c:pt idx="228" formatCode="0.00">
                  <c:v>86.493333333333339</c:v>
                </c:pt>
                <c:pt idx="229" formatCode="0.00">
                  <c:v>87.186666666666667</c:v>
                </c:pt>
                <c:pt idx="230" formatCode="0.00">
                  <c:v>87.617619047619044</c:v>
                </c:pt>
                <c:pt idx="231" formatCode="0.00">
                  <c:v>87.890952380952385</c:v>
                </c:pt>
                <c:pt idx="232" formatCode="0.00">
                  <c:v>88.162380952380943</c:v>
                </c:pt>
                <c:pt idx="233" formatCode="0.00">
                  <c:v>88.515714285714296</c:v>
                </c:pt>
                <c:pt idx="234" formatCode="0.00">
                  <c:v>88.822857142857131</c:v>
                </c:pt>
                <c:pt idx="235" formatCode="0.00">
                  <c:v>89.171428571428578</c:v>
                </c:pt>
                <c:pt idx="236" formatCode="0.00">
                  <c:v>89.537619047619046</c:v>
                </c:pt>
                <c:pt idx="237" formatCode="0.00">
                  <c:v>89.931428571428569</c:v>
                </c:pt>
                <c:pt idx="238" formatCode="0.00">
                  <c:v>90.242857142857133</c:v>
                </c:pt>
                <c:pt idx="239" formatCode="0.00">
                  <c:v>90.502380952380946</c:v>
                </c:pt>
                <c:pt idx="240" formatCode="0.00">
                  <c:v>90.86</c:v>
                </c:pt>
                <c:pt idx="241" formatCode="0.00">
                  <c:v>91.225714285714275</c:v>
                </c:pt>
                <c:pt idx="242" formatCode="0.00">
                  <c:v>91.602857142857147</c:v>
                </c:pt>
                <c:pt idx="243" formatCode="0.00">
                  <c:v>91.762380952380951</c:v>
                </c:pt>
                <c:pt idx="244" formatCode="0.00">
                  <c:v>91.945238095238096</c:v>
                </c:pt>
                <c:pt idx="245" formatCode="0.00">
                  <c:v>92.010952380952375</c:v>
                </c:pt>
                <c:pt idx="246" formatCode="0.00">
                  <c:v>92.079999999999984</c:v>
                </c:pt>
                <c:pt idx="247" formatCode="0.00">
                  <c:v>92.206190476190471</c:v>
                </c:pt>
                <c:pt idx="248" formatCode="0.00">
                  <c:v>92.379523809523803</c:v>
                </c:pt>
                <c:pt idx="249" formatCode="0.00">
                  <c:v>92.423333333333332</c:v>
                </c:pt>
                <c:pt idx="250" formatCode="0.00">
                  <c:v>92.391428571428577</c:v>
                </c:pt>
                <c:pt idx="251" formatCode="0.00">
                  <c:v>92.366190476190482</c:v>
                </c:pt>
                <c:pt idx="252" formatCode="0.00">
                  <c:v>92.601428571428571</c:v>
                </c:pt>
                <c:pt idx="253" formatCode="0.00">
                  <c:v>92.801428571428573</c:v>
                </c:pt>
                <c:pt idx="254" formatCode="0.00">
                  <c:v>93.073809523809516</c:v>
                </c:pt>
                <c:pt idx="255" formatCode="0.00">
                  <c:v>93.305238095238096</c:v>
                </c:pt>
                <c:pt idx="256" formatCode="0.00">
                  <c:v>93.525714285714301</c:v>
                </c:pt>
                <c:pt idx="257" formatCode="0.00">
                  <c:v>93.687619047619052</c:v>
                </c:pt>
                <c:pt idx="258" formatCode="0.00">
                  <c:v>93.791428571428582</c:v>
                </c:pt>
                <c:pt idx="259" formatCode="0.00">
                  <c:v>93.943809523809534</c:v>
                </c:pt>
                <c:pt idx="260" formatCode="0.00">
                  <c:v>94.083333333333329</c:v>
                </c:pt>
                <c:pt idx="261" formatCode="0.00">
                  <c:v>94.183333333333323</c:v>
                </c:pt>
                <c:pt idx="262" formatCode="0.00">
                  <c:v>94.414761904761903</c:v>
                </c:pt>
                <c:pt idx="263" formatCode="0.00">
                  <c:v>94.542857142857144</c:v>
                </c:pt>
                <c:pt idx="264" formatCode="0.00">
                  <c:v>94.716190476190476</c:v>
                </c:pt>
                <c:pt idx="265" formatCode="0.00">
                  <c:v>95.015238095238089</c:v>
                </c:pt>
                <c:pt idx="266" formatCode="0.00">
                  <c:v>95.415238095238081</c:v>
                </c:pt>
                <c:pt idx="267" formatCode="0.00">
                  <c:v>95.782857142857139</c:v>
                </c:pt>
                <c:pt idx="268" formatCode="0.00">
                  <c:v>96.166190476190479</c:v>
                </c:pt>
                <c:pt idx="269" formatCode="0.00">
                  <c:v>96.515238095238075</c:v>
                </c:pt>
                <c:pt idx="270" formatCode="0.00">
                  <c:v>96.858571428571423</c:v>
                </c:pt>
                <c:pt idx="271" formatCode="0.00">
                  <c:v>97.297619047619051</c:v>
                </c:pt>
                <c:pt idx="272" formatCode="0.00">
                  <c:v>97.819523809523815</c:v>
                </c:pt>
                <c:pt idx="273" formatCode="0.00">
                  <c:v>98.21</c:v>
                </c:pt>
                <c:pt idx="274" formatCode="0.00">
                  <c:v>98.664285714285711</c:v>
                </c:pt>
                <c:pt idx="275" formatCode="0.00">
                  <c:v>99.121904761904759</c:v>
                </c:pt>
                <c:pt idx="276" formatCode="0.00">
                  <c:v>99.681428571428569</c:v>
                </c:pt>
                <c:pt idx="277" formatCode="0.00">
                  <c:v>100.31047619047619</c:v>
                </c:pt>
                <c:pt idx="278" formatCode="0.00">
                  <c:v>100.95523809523812</c:v>
                </c:pt>
                <c:pt idx="279" formatCode="0.00">
                  <c:v>101.64380952380952</c:v>
                </c:pt>
                <c:pt idx="280" formatCode="0.00">
                  <c:v>102.45857142857143</c:v>
                </c:pt>
                <c:pt idx="281" formatCode="0.00">
                  <c:v>103.31523809523812</c:v>
                </c:pt>
                <c:pt idx="282" formatCode="0.00">
                  <c:v>104.08333333333333</c:v>
                </c:pt>
                <c:pt idx="283" formatCode="0.00">
                  <c:v>104.59095238095237</c:v>
                </c:pt>
                <c:pt idx="284" formatCode="0.00">
                  <c:v>105.15428571428572</c:v>
                </c:pt>
                <c:pt idx="285" formatCode="0.00">
                  <c:v>105.92571428571429</c:v>
                </c:pt>
                <c:pt idx="286" formatCode="0.00">
                  <c:v>106.57</c:v>
                </c:pt>
                <c:pt idx="287" formatCode="0.00">
                  <c:v>107.08904761904762</c:v>
                </c:pt>
                <c:pt idx="288" formatCode="0.00">
                  <c:v>107.5895238095238</c:v>
                </c:pt>
                <c:pt idx="289" formatCode="0.00">
                  <c:v>108.09333333333332</c:v>
                </c:pt>
                <c:pt idx="290" formatCode="0.00">
                  <c:v>108.57904761904761</c:v>
                </c:pt>
                <c:pt idx="291" formatCode="0.00">
                  <c:v>109.08428571428571</c:v>
                </c:pt>
                <c:pt idx="292" formatCode="0.00">
                  <c:v>109.59904761904761</c:v>
                </c:pt>
                <c:pt idx="293" formatCode="0.00">
                  <c:v>109.89809523809522</c:v>
                </c:pt>
                <c:pt idx="294" formatCode="0.00">
                  <c:v>110.17428571428569</c:v>
                </c:pt>
                <c:pt idx="295" formatCode="0.00">
                  <c:v>110.48095238095236</c:v>
                </c:pt>
                <c:pt idx="296" formatCode="0.00">
                  <c:v>110.61666666666666</c:v>
                </c:pt>
                <c:pt idx="297" formatCode="0.00">
                  <c:v>110.68095238095236</c:v>
                </c:pt>
                <c:pt idx="298" formatCode="0.00">
                  <c:v>110.68142857142857</c:v>
                </c:pt>
                <c:pt idx="299" formatCode="0.00">
                  <c:v>110.73380952380951</c:v>
                </c:pt>
                <c:pt idx="300" formatCode="0.00">
                  <c:v>110.7404761904762</c:v>
                </c:pt>
                <c:pt idx="301" formatCode="0.00">
                  <c:v>110.63761904761904</c:v>
                </c:pt>
                <c:pt idx="302" formatCode="0.00">
                  <c:v>110.45809523809525</c:v>
                </c:pt>
                <c:pt idx="303" formatCode="0.00">
                  <c:v>110.36428571428571</c:v>
                </c:pt>
                <c:pt idx="304" formatCode="0.00">
                  <c:v>110.50904761904762</c:v>
                </c:pt>
                <c:pt idx="305" formatCode="0.00">
                  <c:v>110.75904761904762</c:v>
                </c:pt>
                <c:pt idx="306" formatCode="0.00">
                  <c:v>110.81000000000002</c:v>
                </c:pt>
                <c:pt idx="307" formatCode="0.00">
                  <c:v>110.89619047619048</c:v>
                </c:pt>
                <c:pt idx="308" formatCode="0.00">
                  <c:v>111.0395238095238</c:v>
                </c:pt>
                <c:pt idx="309" formatCode="0.00">
                  <c:v>111.17095238095237</c:v>
                </c:pt>
                <c:pt idx="310" formatCode="0.00">
                  <c:v>111.20238095238095</c:v>
                </c:pt>
                <c:pt idx="311" formatCode="0.00">
                  <c:v>111.23428571428572</c:v>
                </c:pt>
                <c:pt idx="312" formatCode="0.00">
                  <c:v>111.21285714285713</c:v>
                </c:pt>
                <c:pt idx="313" formatCode="0.00">
                  <c:v>111.27142857142859</c:v>
                </c:pt>
                <c:pt idx="314" formatCode="0.00">
                  <c:v>111.35095238095239</c:v>
                </c:pt>
                <c:pt idx="315" formatCode="0.00">
                  <c:v>111.6304761904762</c:v>
                </c:pt>
                <c:pt idx="316" formatCode="0.00">
                  <c:v>111.87571428571428</c:v>
                </c:pt>
                <c:pt idx="317" formatCode="0.00">
                  <c:v>112.0242857142857</c:v>
                </c:pt>
                <c:pt idx="318" formatCode="0.00">
                  <c:v>112.2842857142857</c:v>
                </c:pt>
                <c:pt idx="319" formatCode="0.00">
                  <c:v>112.43095238095236</c:v>
                </c:pt>
                <c:pt idx="320" formatCode="0.00">
                  <c:v>112.43809523809523</c:v>
                </c:pt>
                <c:pt idx="321" formatCode="0.00">
                  <c:v>112.32238095238095</c:v>
                </c:pt>
                <c:pt idx="322" formatCode="0.00">
                  <c:v>112.1995238095238</c:v>
                </c:pt>
                <c:pt idx="323" formatCode="0.00">
                  <c:v>112.06666666666665</c:v>
                </c:pt>
                <c:pt idx="324" formatCode="0.00">
                  <c:v>111.90285714285713</c:v>
                </c:pt>
                <c:pt idx="325" formatCode="0.00">
                  <c:v>111.66428571428571</c:v>
                </c:pt>
                <c:pt idx="326" formatCode="0.00">
                  <c:v>111.47714285714285</c:v>
                </c:pt>
                <c:pt idx="327" formatCode="0.00">
                  <c:v>111.53380952380951</c:v>
                </c:pt>
                <c:pt idx="328" formatCode="0.00">
                  <c:v>111.50047619047618</c:v>
                </c:pt>
                <c:pt idx="329" formatCode="0.00">
                  <c:v>111.40476190476188</c:v>
                </c:pt>
                <c:pt idx="330" formatCode="0.00">
                  <c:v>111.33999999999999</c:v>
                </c:pt>
                <c:pt idx="331" formatCode="0.00">
                  <c:v>111.26666666666664</c:v>
                </c:pt>
                <c:pt idx="332" formatCode="0.00">
                  <c:v>111.07190476190473</c:v>
                </c:pt>
                <c:pt idx="333" formatCode="0.00">
                  <c:v>110.93904761904761</c:v>
                </c:pt>
                <c:pt idx="334" formatCode="0.00">
                  <c:v>110.91428571428573</c:v>
                </c:pt>
                <c:pt idx="335" formatCode="0.00">
                  <c:v>110.83714285714288</c:v>
                </c:pt>
                <c:pt idx="336" formatCode="0.00">
                  <c:v>110.68523809523811</c:v>
                </c:pt>
                <c:pt idx="337" formatCode="0.00">
                  <c:v>110.54809523809523</c:v>
                </c:pt>
                <c:pt idx="338" formatCode="0.00">
                  <c:v>110.61714285714285</c:v>
                </c:pt>
                <c:pt idx="339" formatCode="0.00">
                  <c:v>110.5204761904762</c:v>
                </c:pt>
                <c:pt idx="340" formatCode="0.00">
                  <c:v>110.47476190476192</c:v>
                </c:pt>
                <c:pt idx="341" formatCode="0.00">
                  <c:v>110.45809523809524</c:v>
                </c:pt>
                <c:pt idx="342" formatCode="0.00">
                  <c:v>110.61476190476192</c:v>
                </c:pt>
                <c:pt idx="343" formatCode="0.00">
                  <c:v>110.97142857142858</c:v>
                </c:pt>
                <c:pt idx="344" formatCode="0.00">
                  <c:v>111.2209523809524</c:v>
                </c:pt>
                <c:pt idx="345" formatCode="0.00">
                  <c:v>111.49619047619048</c:v>
                </c:pt>
                <c:pt idx="346" formatCode="0.00">
                  <c:v>111.74952380952378</c:v>
                </c:pt>
                <c:pt idx="347" formatCode="0.00">
                  <c:v>111.94476190476189</c:v>
                </c:pt>
                <c:pt idx="348" formatCode="0.00">
                  <c:v>111.94809523809523</c:v>
                </c:pt>
                <c:pt idx="349" formatCode="0.00">
                  <c:v>111.95571428571429</c:v>
                </c:pt>
                <c:pt idx="350" formatCode="0.00">
                  <c:v>112.12904761904763</c:v>
                </c:pt>
                <c:pt idx="351" formatCode="0.00">
                  <c:v>112.28999999999999</c:v>
                </c:pt>
                <c:pt idx="352" formatCode="0.00">
                  <c:v>112.39761904761905</c:v>
                </c:pt>
                <c:pt idx="353" formatCode="0.00">
                  <c:v>112.79714285714284</c:v>
                </c:pt>
                <c:pt idx="354" formatCode="0.00">
                  <c:v>113.19666666666664</c:v>
                </c:pt>
                <c:pt idx="355" formatCode="0.00">
                  <c:v>113.41000000000001</c:v>
                </c:pt>
                <c:pt idx="356" formatCode="0.00">
                  <c:v>113.6204761904762</c:v>
                </c:pt>
                <c:pt idx="357" formatCode="0.00">
                  <c:v>113.84904761904764</c:v>
                </c:pt>
                <c:pt idx="358" formatCode="0.00">
                  <c:v>113.83904761904762</c:v>
                </c:pt>
                <c:pt idx="359" formatCode="0.00">
                  <c:v>113.79333333333335</c:v>
                </c:pt>
                <c:pt idx="360" formatCode="0.00">
                  <c:v>114.10666666666668</c:v>
                </c:pt>
                <c:pt idx="361" formatCode="0.00">
                  <c:v>114.32809523809526</c:v>
                </c:pt>
                <c:pt idx="362" formatCode="0.00">
                  <c:v>114.73761904761906</c:v>
                </c:pt>
                <c:pt idx="363" formatCode="0.00">
                  <c:v>114.99523809523812</c:v>
                </c:pt>
                <c:pt idx="364" formatCode="0.00">
                  <c:v>115.02142857142856</c:v>
                </c:pt>
                <c:pt idx="365" formatCode="0.00">
                  <c:v>115.19095238095237</c:v>
                </c:pt>
                <c:pt idx="366" formatCode="0.00">
                  <c:v>115.39285714285714</c:v>
                </c:pt>
                <c:pt idx="367" formatCode="0.00">
                  <c:v>115.6538095238095</c:v>
                </c:pt>
                <c:pt idx="368" formatCode="0.00">
                  <c:v>115.80047619047619</c:v>
                </c:pt>
                <c:pt idx="369" formatCode="0.00">
                  <c:v>116.01190476190479</c:v>
                </c:pt>
                <c:pt idx="370" formatCode="0.00">
                  <c:v>116.27809523809525</c:v>
                </c:pt>
                <c:pt idx="371" formatCode="0.00">
                  <c:v>116.39904761904762</c:v>
                </c:pt>
                <c:pt idx="372" formatCode="0.00">
                  <c:v>116.51333333333332</c:v>
                </c:pt>
                <c:pt idx="373" formatCode="0.00">
                  <c:v>116.74666666666666</c:v>
                </c:pt>
                <c:pt idx="374" formatCode="0.00">
                  <c:v>116.8404761904762</c:v>
                </c:pt>
                <c:pt idx="375" formatCode="0.00">
                  <c:v>117.02523809523811</c:v>
                </c:pt>
                <c:pt idx="376" formatCode="0.00">
                  <c:v>117.17999999999999</c:v>
                </c:pt>
                <c:pt idx="377" formatCode="0.00">
                  <c:v>117.41142857142856</c:v>
                </c:pt>
                <c:pt idx="378" formatCode="0.00">
                  <c:v>117.3942857142857</c:v>
                </c:pt>
                <c:pt idx="379" formatCode="0.00">
                  <c:v>117.57095238095238</c:v>
                </c:pt>
                <c:pt idx="380" formatCode="0.00">
                  <c:v>117.89714285714284</c:v>
                </c:pt>
                <c:pt idx="381" formatCode="0.00">
                  <c:v>118.00809523809522</c:v>
                </c:pt>
                <c:pt idx="382" formatCode="0.00">
                  <c:v>118.19047619047618</c:v>
                </c:pt>
                <c:pt idx="383" formatCode="0.00">
                  <c:v>118.38666666666666</c:v>
                </c:pt>
                <c:pt idx="384" formatCode="0.00">
                  <c:v>118.75428571428571</c:v>
                </c:pt>
                <c:pt idx="385" formatCode="0.00">
                  <c:v>119.00714285714287</c:v>
                </c:pt>
                <c:pt idx="386" formatCode="0.00">
                  <c:v>119.1995238095238</c:v>
                </c:pt>
                <c:pt idx="387" formatCode="0.00">
                  <c:v>119.35142857142856</c:v>
                </c:pt>
                <c:pt idx="388" formatCode="0.00">
                  <c:v>119.61619047619045</c:v>
                </c:pt>
                <c:pt idx="389" formatCode="0.00">
                  <c:v>119.95238095238095</c:v>
                </c:pt>
                <c:pt idx="390" formatCode="0.00">
                  <c:v>120.11619047619045</c:v>
                </c:pt>
                <c:pt idx="391" formatCode="0.00">
                  <c:v>120.26809523809523</c:v>
                </c:pt>
                <c:pt idx="392" formatCode="0.00">
                  <c:v>120.46333333333331</c:v>
                </c:pt>
                <c:pt idx="393" formatCode="0.00">
                  <c:v>120.65666666666664</c:v>
                </c:pt>
                <c:pt idx="394" formatCode="0.00">
                  <c:v>120.8742857142857</c:v>
                </c:pt>
                <c:pt idx="395" formatCode="0.00">
                  <c:v>121.18714285714285</c:v>
                </c:pt>
                <c:pt idx="396" formatCode="0.00">
                  <c:v>120.99333333333331</c:v>
                </c:pt>
                <c:pt idx="397" formatCode="0.00">
                  <c:v>120.21857142857141</c:v>
                </c:pt>
                <c:pt idx="398" formatCode="0.00">
                  <c:v>119.28619047619047</c:v>
                </c:pt>
                <c:pt idx="399" formatCode="0.00">
                  <c:v>118.69285714285715</c:v>
                </c:pt>
                <c:pt idx="400" formatCode="0.00">
                  <c:v>118.04714285714284</c:v>
                </c:pt>
                <c:pt idx="401" formatCode="0.00">
                  <c:v>117.28428571428573</c:v>
                </c:pt>
                <c:pt idx="402" formatCode="0.00">
                  <c:v>116.50333333333334</c:v>
                </c:pt>
                <c:pt idx="403" formatCode="0.00">
                  <c:v>115.66952380952382</c:v>
                </c:pt>
                <c:pt idx="404" formatCode="0.00">
                  <c:v>114.81761904761908</c:v>
                </c:pt>
                <c:pt idx="405" formatCode="0.00">
                  <c:v>113.95952380952383</c:v>
                </c:pt>
                <c:pt idx="406" formatCode="0.00">
                  <c:v>113.46666666666667</c:v>
                </c:pt>
                <c:pt idx="407" formatCode="0.00">
                  <c:v>113.02238095238094</c:v>
                </c:pt>
                <c:pt idx="408" formatCode="0.00">
                  <c:v>112.59857142857143</c:v>
                </c:pt>
                <c:pt idx="409" formatCode="0.00">
                  <c:v>111.92523809523811</c:v>
                </c:pt>
                <c:pt idx="410" formatCode="0.00">
                  <c:v>111.18428571428571</c:v>
                </c:pt>
                <c:pt idx="411" formatCode="0.00">
                  <c:v>110.55333333333331</c:v>
                </c:pt>
                <c:pt idx="412" formatCode="0.00">
                  <c:v>110.07</c:v>
                </c:pt>
                <c:pt idx="413" formatCode="0.00">
                  <c:v>109.58095238095237</c:v>
                </c:pt>
                <c:pt idx="414" formatCode="0.00">
                  <c:v>109.17714285714283</c:v>
                </c:pt>
                <c:pt idx="415" formatCode="0.00">
                  <c:v>108.73666666666664</c:v>
                </c:pt>
                <c:pt idx="416" formatCode="0.00">
                  <c:v>108.16285714285715</c:v>
                </c:pt>
                <c:pt idx="417" formatCode="0.00">
                  <c:v>108.15142857142858</c:v>
                </c:pt>
                <c:pt idx="418" formatCode="0.00">
                  <c:v>108.52238095238097</c:v>
                </c:pt>
                <c:pt idx="419" formatCode="0.00">
                  <c:v>109.01619047619049</c:v>
                </c:pt>
                <c:pt idx="420" formatCode="0.00">
                  <c:v>109.27285714285716</c:v>
                </c:pt>
                <c:pt idx="421" formatCode="0.00">
                  <c:v>109.5052380952381</c:v>
                </c:pt>
                <c:pt idx="422" formatCode="0.00">
                  <c:v>109.71476190476191</c:v>
                </c:pt>
                <c:pt idx="423" formatCode="0.00">
                  <c:v>109.81190476190477</c:v>
                </c:pt>
                <c:pt idx="424" formatCode="0.00">
                  <c:v>110.08047619047618</c:v>
                </c:pt>
                <c:pt idx="425" formatCode="0.00">
                  <c:v>110.44999999999999</c:v>
                </c:pt>
                <c:pt idx="426" formatCode="0.00">
                  <c:v>110.85047619047617</c:v>
                </c:pt>
                <c:pt idx="427" formatCode="0.00">
                  <c:v>111.15190476190475</c:v>
                </c:pt>
                <c:pt idx="428" formatCode="0.00">
                  <c:v>111.47523809523807</c:v>
                </c:pt>
                <c:pt idx="429" formatCode="0.00">
                  <c:v>111.75809523809524</c:v>
                </c:pt>
                <c:pt idx="430" formatCode="0.00">
                  <c:v>112.31857142857143</c:v>
                </c:pt>
                <c:pt idx="431" formatCode="0.00">
                  <c:v>113.04238095238097</c:v>
                </c:pt>
                <c:pt idx="432" formatCode="0.00">
                  <c:v>113.8404761904762</c:v>
                </c:pt>
                <c:pt idx="433" formatCode="0.00">
                  <c:v>114.48904761904764</c:v>
                </c:pt>
                <c:pt idx="434" formatCode="0.00">
                  <c:v>115.09095238095242</c:v>
                </c:pt>
                <c:pt idx="435" formatCode="0.00">
                  <c:v>115.65857142857146</c:v>
                </c:pt>
                <c:pt idx="436" formatCode="0.00">
                  <c:v>116.25000000000003</c:v>
                </c:pt>
                <c:pt idx="437" formatCode="0.00">
                  <c:v>116.8047619047619</c:v>
                </c:pt>
                <c:pt idx="438" formatCode="0.00">
                  <c:v>117.57999999999997</c:v>
                </c:pt>
                <c:pt idx="439" formatCode="0.00">
                  <c:v>118.59809523809521</c:v>
                </c:pt>
                <c:pt idx="440" formatCode="0.00">
                  <c:v>119.63761904761904</c:v>
                </c:pt>
                <c:pt idx="441" formatCode="0.00">
                  <c:v>120.8985714285714</c:v>
                </c:pt>
                <c:pt idx="442" formatCode="0.00">
                  <c:v>122.14714285714284</c:v>
                </c:pt>
                <c:pt idx="443" formatCode="0.00">
                  <c:v>123.50476190476188</c:v>
                </c:pt>
                <c:pt idx="444" formatCode="0.00">
                  <c:v>124.9942857142857</c:v>
                </c:pt>
                <c:pt idx="445" formatCode="0.00">
                  <c:v>126.38714285714283</c:v>
                </c:pt>
                <c:pt idx="446" formatCode="0.00">
                  <c:v>127.71285714285713</c:v>
                </c:pt>
                <c:pt idx="447" formatCode="0.00">
                  <c:v>128.99761904761905</c:v>
                </c:pt>
                <c:pt idx="448" formatCode="0.00">
                  <c:v>130.15904761904764</c:v>
                </c:pt>
                <c:pt idx="449" formatCode="0.00">
                  <c:v>131.35238095238097</c:v>
                </c:pt>
                <c:pt idx="450" formatCode="0.00">
                  <c:v>132.6685714285714</c:v>
                </c:pt>
                <c:pt idx="451" formatCode="0.00">
                  <c:v>133.78238095238092</c:v>
                </c:pt>
                <c:pt idx="452" formatCode="0.00">
                  <c:v>134.74809523809523</c:v>
                </c:pt>
                <c:pt idx="453" formatCode="0.00">
                  <c:v>135.63904761904763</c:v>
                </c:pt>
                <c:pt idx="454" formatCode="0.00">
                  <c:v>136.5157142857143</c:v>
                </c:pt>
                <c:pt idx="455" formatCode="0.00">
                  <c:v>137.55190476190475</c:v>
                </c:pt>
                <c:pt idx="456" formatCode="0.00">
                  <c:v>138.38952380952381</c:v>
                </c:pt>
                <c:pt idx="457" formatCode="0.00">
                  <c:v>139.2957142857143</c:v>
                </c:pt>
                <c:pt idx="458" formatCode="0.00">
                  <c:v>140.30095238095242</c:v>
                </c:pt>
                <c:pt idx="459" formatCode="0.00">
                  <c:v>140.96047619047619</c:v>
                </c:pt>
                <c:pt idx="460" formatCode="0.00">
                  <c:v>141.46333333333337</c:v>
                </c:pt>
                <c:pt idx="461" formatCode="0.00">
                  <c:v>141.92238095238099</c:v>
                </c:pt>
                <c:pt idx="462" formatCode="0.00">
                  <c:v>142.11761904761903</c:v>
                </c:pt>
                <c:pt idx="463" formatCode="0.00">
                  <c:v>142.8342857142857</c:v>
                </c:pt>
                <c:pt idx="464" formatCode="0.00">
                  <c:v>144.14714285714285</c:v>
                </c:pt>
                <c:pt idx="465" formatCode="0.00">
                  <c:v>145.18523809523808</c:v>
                </c:pt>
                <c:pt idx="466" formatCode="0.00">
                  <c:v>146.33190476190475</c:v>
                </c:pt>
                <c:pt idx="467" formatCode="0.00">
                  <c:v>147.59571428571428</c:v>
                </c:pt>
                <c:pt idx="468" formatCode="0.00">
                  <c:v>148.66142857142856</c:v>
                </c:pt>
                <c:pt idx="469" formatCode="0.00">
                  <c:v>149.74666666666667</c:v>
                </c:pt>
                <c:pt idx="470" formatCode="0.00">
                  <c:v>150.76857142857145</c:v>
                </c:pt>
                <c:pt idx="471" formatCode="0.00">
                  <c:v>151.64666666666668</c:v>
                </c:pt>
                <c:pt idx="472" formatCode="0.00">
                  <c:v>152.56571428571431</c:v>
                </c:pt>
                <c:pt idx="473" formatCode="0.00">
                  <c:v>153.68428571428572</c:v>
                </c:pt>
                <c:pt idx="474" formatCode="0.00">
                  <c:v>154.58666666666667</c:v>
                </c:pt>
                <c:pt idx="475" formatCode="0.00">
                  <c:v>155.60952380952381</c:v>
                </c:pt>
                <c:pt idx="476" formatCode="0.00">
                  <c:v>156.62238095238095</c:v>
                </c:pt>
                <c:pt idx="477" formatCode="0.00">
                  <c:v>158.12761904761905</c:v>
                </c:pt>
                <c:pt idx="478" formatCode="0.00">
                  <c:v>159.59428571428566</c:v>
                </c:pt>
                <c:pt idx="479" formatCode="0.00">
                  <c:v>160.91952380952375</c:v>
                </c:pt>
                <c:pt idx="480" formatCode="0.00">
                  <c:v>162.30857142857141</c:v>
                </c:pt>
                <c:pt idx="481" formatCode="0.00">
                  <c:v>163.6933333333333</c:v>
                </c:pt>
                <c:pt idx="482" formatCode="0.00">
                  <c:v>165.21714285714285</c:v>
                </c:pt>
                <c:pt idx="483" formatCode="0.00">
                  <c:v>166.89809523809521</c:v>
                </c:pt>
                <c:pt idx="484" formatCode="0.00">
                  <c:v>168.15809523809523</c:v>
                </c:pt>
                <c:pt idx="485" formatCode="0.00">
                  <c:v>168.83333333333331</c:v>
                </c:pt>
                <c:pt idx="486" formatCode="0.00">
                  <c:v>169.43571428571428</c:v>
                </c:pt>
                <c:pt idx="487" formatCode="0.00">
                  <c:v>170.04095238095238</c:v>
                </c:pt>
                <c:pt idx="488" formatCode="0.00">
                  <c:v>170.6057142857143</c:v>
                </c:pt>
                <c:pt idx="489" formatCode="0.00">
                  <c:v>171.20857142857142</c:v>
                </c:pt>
                <c:pt idx="490" formatCode="0.00">
                  <c:v>171.78428571428569</c:v>
                </c:pt>
                <c:pt idx="491" formatCode="0.00">
                  <c:v>172.4433333333333</c:v>
                </c:pt>
                <c:pt idx="492" formatCode="0.00">
                  <c:v>173.04761904761904</c:v>
                </c:pt>
                <c:pt idx="493" formatCode="0.00">
                  <c:v>173.19666666666666</c:v>
                </c:pt>
                <c:pt idx="494" formatCode="0.00">
                  <c:v>173.26238095238097</c:v>
                </c:pt>
                <c:pt idx="495" formatCode="0.00">
                  <c:v>173.65000000000003</c:v>
                </c:pt>
                <c:pt idx="496" formatCode="0.00">
                  <c:v>173.96476190476193</c:v>
                </c:pt>
                <c:pt idx="497" formatCode="0.00">
                  <c:v>174.31190476190477</c:v>
                </c:pt>
                <c:pt idx="498" formatCode="0.00">
                  <c:v>174.29619047619047</c:v>
                </c:pt>
                <c:pt idx="499" formatCode="0.00">
                  <c:v>174.04095238095243</c:v>
                </c:pt>
                <c:pt idx="500" formatCode="0.00">
                  <c:v>173.69142857142865</c:v>
                </c:pt>
                <c:pt idx="501" formatCode="0.00">
                  <c:v>173.22142857142859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37E-40E4-A664-9A225341134E}"/>
            </c:ext>
          </c:extLst>
        </c:ser>
        <c:ser>
          <c:idx val="2"/>
          <c:order val="2"/>
          <c:tx>
            <c:strRef>
              <c:f>'Bollinger Bands'!$F$2</c:f>
              <c:strCache>
                <c:ptCount val="1"/>
                <c:pt idx="0">
                  <c:v>UP Band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numRef>
              <c:f>'Bollinger Bands'!$B$3:$B$2518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'Bollinger Bands'!$F$3:$F$2518</c:f>
              <c:numCache>
                <c:formatCode>General</c:formatCode>
                <c:ptCount val="2516"/>
                <c:pt idx="20" formatCode="0.00">
                  <c:v>72.387969237885613</c:v>
                </c:pt>
                <c:pt idx="21" formatCode="0.00">
                  <c:v>72.715977172292398</c:v>
                </c:pt>
                <c:pt idx="22" formatCode="0.00">
                  <c:v>73.33142898412072</c:v>
                </c:pt>
                <c:pt idx="23" formatCode="0.00">
                  <c:v>73.394278807256228</c:v>
                </c:pt>
                <c:pt idx="24" formatCode="0.00">
                  <c:v>73.721543103410966</c:v>
                </c:pt>
                <c:pt idx="25" formatCode="0.00">
                  <c:v>74.141605736846813</c:v>
                </c:pt>
                <c:pt idx="26" formatCode="0.00">
                  <c:v>74.06371881679982</c:v>
                </c:pt>
                <c:pt idx="27" formatCode="0.00">
                  <c:v>74.117174999874464</c:v>
                </c:pt>
                <c:pt idx="28" formatCode="0.00">
                  <c:v>74.210134980324966</c:v>
                </c:pt>
                <c:pt idx="29" formatCode="0.00">
                  <c:v>74.342307414710788</c:v>
                </c:pt>
                <c:pt idx="30" formatCode="0.00">
                  <c:v>74.561249286995462</c:v>
                </c:pt>
                <c:pt idx="31" formatCode="0.00">
                  <c:v>74.688518092247577</c:v>
                </c:pt>
                <c:pt idx="32" formatCode="0.00">
                  <c:v>74.460477165547672</c:v>
                </c:pt>
                <c:pt idx="33" formatCode="0.00">
                  <c:v>74.2834142342343</c:v>
                </c:pt>
                <c:pt idx="34" formatCode="0.00">
                  <c:v>74.250523690144576</c:v>
                </c:pt>
                <c:pt idx="35" formatCode="0.00">
                  <c:v>74.113282528032812</c:v>
                </c:pt>
                <c:pt idx="36" formatCode="0.00">
                  <c:v>73.875134496310096</c:v>
                </c:pt>
                <c:pt idx="37" formatCode="0.00">
                  <c:v>73.875244860893218</c:v>
                </c:pt>
                <c:pt idx="38" formatCode="0.00">
                  <c:v>73.876578113399546</c:v>
                </c:pt>
                <c:pt idx="39" formatCode="0.00">
                  <c:v>73.86129187568703</c:v>
                </c:pt>
                <c:pt idx="40" formatCode="0.00">
                  <c:v>73.944913846359469</c:v>
                </c:pt>
                <c:pt idx="41" formatCode="0.00">
                  <c:v>74.022433256160397</c:v>
                </c:pt>
                <c:pt idx="42" formatCode="0.00">
                  <c:v>74.06051785472026</c:v>
                </c:pt>
                <c:pt idx="43" formatCode="0.00">
                  <c:v>73.843852184884042</c:v>
                </c:pt>
                <c:pt idx="44" formatCode="0.00">
                  <c:v>73.786991571228199</c:v>
                </c:pt>
                <c:pt idx="45" formatCode="0.00">
                  <c:v>73.865698297582242</c:v>
                </c:pt>
                <c:pt idx="46" formatCode="0.00">
                  <c:v>75.396767257592956</c:v>
                </c:pt>
                <c:pt idx="47" formatCode="0.00">
                  <c:v>76.813745964021706</c:v>
                </c:pt>
                <c:pt idx="48" formatCode="0.00">
                  <c:v>77.39757097743329</c:v>
                </c:pt>
                <c:pt idx="49" formatCode="0.00">
                  <c:v>78.004551647091063</c:v>
                </c:pt>
                <c:pt idx="50" formatCode="0.00">
                  <c:v>78.132347528925123</c:v>
                </c:pt>
                <c:pt idx="51" formatCode="0.00">
                  <c:v>78.22860026256734</c:v>
                </c:pt>
                <c:pt idx="52" formatCode="0.00">
                  <c:v>78.106794606283401</c:v>
                </c:pt>
                <c:pt idx="53" formatCode="0.00">
                  <c:v>77.665148048845509</c:v>
                </c:pt>
                <c:pt idx="54" formatCode="0.00">
                  <c:v>77.444808279022624</c:v>
                </c:pt>
                <c:pt idx="55" formatCode="0.00">
                  <c:v>77.103753883108965</c:v>
                </c:pt>
                <c:pt idx="56" formatCode="0.00">
                  <c:v>76.541074517243104</c:v>
                </c:pt>
                <c:pt idx="57" formatCode="0.00">
                  <c:v>75.865744764531811</c:v>
                </c:pt>
                <c:pt idx="58" formatCode="0.00">
                  <c:v>75.160667476766392</c:v>
                </c:pt>
                <c:pt idx="59" formatCode="0.00">
                  <c:v>74.299194829377697</c:v>
                </c:pt>
                <c:pt idx="60" formatCode="0.00">
                  <c:v>73.183082155784618</c:v>
                </c:pt>
                <c:pt idx="61" formatCode="0.00">
                  <c:v>71.942076640678252</c:v>
                </c:pt>
                <c:pt idx="62" formatCode="0.00">
                  <c:v>70.32075452921562</c:v>
                </c:pt>
                <c:pt idx="63" formatCode="0.00">
                  <c:v>68.573042435645235</c:v>
                </c:pt>
                <c:pt idx="64" formatCode="0.00">
                  <c:v>66.840011476510256</c:v>
                </c:pt>
                <c:pt idx="65" formatCode="0.00">
                  <c:v>64.560091665439288</c:v>
                </c:pt>
                <c:pt idx="66" formatCode="0.00">
                  <c:v>63.245056883718348</c:v>
                </c:pt>
                <c:pt idx="67" formatCode="0.00">
                  <c:v>63.620180595822461</c:v>
                </c:pt>
                <c:pt idx="68" formatCode="0.00">
                  <c:v>63.908930403608274</c:v>
                </c:pt>
                <c:pt idx="69" formatCode="0.00">
                  <c:v>64.567824380579012</c:v>
                </c:pt>
                <c:pt idx="70" formatCode="0.00">
                  <c:v>65.140331177111022</c:v>
                </c:pt>
                <c:pt idx="71" formatCode="0.00">
                  <c:v>65.715441413756821</c:v>
                </c:pt>
                <c:pt idx="72" formatCode="0.00">
                  <c:v>66.051522571845368</c:v>
                </c:pt>
                <c:pt idx="73" formatCode="0.00">
                  <c:v>66.375623136973871</c:v>
                </c:pt>
                <c:pt idx="74" formatCode="0.00">
                  <c:v>66.618324802599844</c:v>
                </c:pt>
                <c:pt idx="75" formatCode="0.00">
                  <c:v>66.690826738397675</c:v>
                </c:pt>
                <c:pt idx="76" formatCode="0.00">
                  <c:v>66.558929162505137</c:v>
                </c:pt>
                <c:pt idx="77" formatCode="0.00">
                  <c:v>66.226931631435576</c:v>
                </c:pt>
                <c:pt idx="78" formatCode="0.00">
                  <c:v>66.040795742099704</c:v>
                </c:pt>
                <c:pt idx="79" formatCode="0.00">
                  <c:v>65.827833237061753</c:v>
                </c:pt>
                <c:pt idx="80" formatCode="0.00">
                  <c:v>65.793793376951712</c:v>
                </c:pt>
                <c:pt idx="81" formatCode="0.00">
                  <c:v>65.820597901422303</c:v>
                </c:pt>
                <c:pt idx="82" formatCode="0.00">
                  <c:v>65.842274562714778</c:v>
                </c:pt>
                <c:pt idx="83" formatCode="0.00">
                  <c:v>65.895293555759721</c:v>
                </c:pt>
                <c:pt idx="84" formatCode="0.00">
                  <c:v>66.308511114052408</c:v>
                </c:pt>
                <c:pt idx="85" formatCode="0.00">
                  <c:v>66.343262548982381</c:v>
                </c:pt>
                <c:pt idx="86" formatCode="0.00">
                  <c:v>66.322115737602672</c:v>
                </c:pt>
                <c:pt idx="87" formatCode="0.00">
                  <c:v>66.325711353979756</c:v>
                </c:pt>
                <c:pt idx="88" formatCode="0.00">
                  <c:v>66.361579169593739</c:v>
                </c:pt>
                <c:pt idx="89" formatCode="0.00">
                  <c:v>66.42699662305067</c:v>
                </c:pt>
                <c:pt idx="90" formatCode="0.00">
                  <c:v>66.237574218281523</c:v>
                </c:pt>
                <c:pt idx="91" formatCode="0.00">
                  <c:v>66.036278204959231</c:v>
                </c:pt>
                <c:pt idx="92" formatCode="0.00">
                  <c:v>65.728595309782222</c:v>
                </c:pt>
                <c:pt idx="93" formatCode="0.00">
                  <c:v>65.450910569934535</c:v>
                </c:pt>
                <c:pt idx="94" formatCode="0.00">
                  <c:v>65.078364146672868</c:v>
                </c:pt>
                <c:pt idx="95" formatCode="0.00">
                  <c:v>65.012615553694843</c:v>
                </c:pt>
                <c:pt idx="96" formatCode="0.00">
                  <c:v>65.461082588106564</c:v>
                </c:pt>
                <c:pt idx="97" formatCode="0.00">
                  <c:v>65.579715896311484</c:v>
                </c:pt>
                <c:pt idx="98" formatCode="0.00">
                  <c:v>65.621251118858737</c:v>
                </c:pt>
                <c:pt idx="99" formatCode="0.00">
                  <c:v>65.772113878945589</c:v>
                </c:pt>
                <c:pt idx="100" formatCode="0.00">
                  <c:v>66.076357915785835</c:v>
                </c:pt>
                <c:pt idx="101" formatCode="0.00">
                  <c:v>66.582588381515095</c:v>
                </c:pt>
                <c:pt idx="102" formatCode="0.00">
                  <c:v>67.028323100472406</c:v>
                </c:pt>
                <c:pt idx="103" formatCode="0.00">
                  <c:v>67.692953186349826</c:v>
                </c:pt>
                <c:pt idx="104" formatCode="0.00">
                  <c:v>68.616405348945079</c:v>
                </c:pt>
                <c:pt idx="105" formatCode="0.00">
                  <c:v>69.218183236819684</c:v>
                </c:pt>
                <c:pt idx="106" formatCode="0.00">
                  <c:v>70.03937970305978</c:v>
                </c:pt>
                <c:pt idx="107" formatCode="0.00">
                  <c:v>70.937032289716385</c:v>
                </c:pt>
                <c:pt idx="108" formatCode="0.00">
                  <c:v>71.958655967780629</c:v>
                </c:pt>
                <c:pt idx="109" formatCode="0.00">
                  <c:v>72.910873534827701</c:v>
                </c:pt>
                <c:pt idx="110" formatCode="0.00">
                  <c:v>73.86132898049253</c:v>
                </c:pt>
                <c:pt idx="111" formatCode="0.00">
                  <c:v>75.112741677141258</c:v>
                </c:pt>
                <c:pt idx="112" formatCode="0.00">
                  <c:v>76.213287478731104</c:v>
                </c:pt>
                <c:pt idx="113" formatCode="0.00">
                  <c:v>77.29748697821762</c:v>
                </c:pt>
                <c:pt idx="114" formatCode="0.00">
                  <c:v>78.210478291851672</c:v>
                </c:pt>
                <c:pt idx="115" formatCode="0.00">
                  <c:v>78.861438602828002</c:v>
                </c:pt>
                <c:pt idx="116" formatCode="0.00">
                  <c:v>79.380262465010375</c:v>
                </c:pt>
                <c:pt idx="117" formatCode="0.00">
                  <c:v>79.71168696557686</c:v>
                </c:pt>
                <c:pt idx="118" formatCode="0.00">
                  <c:v>79.661131378469349</c:v>
                </c:pt>
                <c:pt idx="119" formatCode="0.00">
                  <c:v>79.370231341661622</c:v>
                </c:pt>
                <c:pt idx="120" formatCode="0.00">
                  <c:v>79.163302091757302</c:v>
                </c:pt>
                <c:pt idx="121" formatCode="0.00">
                  <c:v>78.977635609680391</c:v>
                </c:pt>
                <c:pt idx="122" formatCode="0.00">
                  <c:v>78.890301002843614</c:v>
                </c:pt>
                <c:pt idx="123" formatCode="0.00">
                  <c:v>78.757123360349809</c:v>
                </c:pt>
                <c:pt idx="124" formatCode="0.00">
                  <c:v>78.647456680739282</c:v>
                </c:pt>
                <c:pt idx="125" formatCode="0.00">
                  <c:v>78.515729840800702</c:v>
                </c:pt>
                <c:pt idx="126" formatCode="0.00">
                  <c:v>78.290288920764652</c:v>
                </c:pt>
                <c:pt idx="127" formatCode="0.00">
                  <c:v>78.130352038266395</c:v>
                </c:pt>
                <c:pt idx="128" formatCode="0.00">
                  <c:v>77.95037566051856</c:v>
                </c:pt>
                <c:pt idx="129" formatCode="0.00">
                  <c:v>78.160523041816703</c:v>
                </c:pt>
                <c:pt idx="130" formatCode="0.00">
                  <c:v>78.325418367222014</c:v>
                </c:pt>
                <c:pt idx="131" formatCode="0.00">
                  <c:v>79.106218457505975</c:v>
                </c:pt>
                <c:pt idx="132" formatCode="0.00">
                  <c:v>79.724891376241629</c:v>
                </c:pt>
                <c:pt idx="133" formatCode="0.00">
                  <c:v>80.400200388976671</c:v>
                </c:pt>
                <c:pt idx="134" formatCode="0.00">
                  <c:v>81.280690743776404</c:v>
                </c:pt>
                <c:pt idx="135" formatCode="0.00">
                  <c:v>81.929664642415133</c:v>
                </c:pt>
                <c:pt idx="136" formatCode="0.00">
                  <c:v>82.477855139306328</c:v>
                </c:pt>
                <c:pt idx="137" formatCode="0.00">
                  <c:v>82.846643427907779</c:v>
                </c:pt>
                <c:pt idx="138" formatCode="0.00">
                  <c:v>83.165913982748322</c:v>
                </c:pt>
                <c:pt idx="139" formatCode="0.00">
                  <c:v>83.323157434969687</c:v>
                </c:pt>
                <c:pt idx="140" formatCode="0.00">
                  <c:v>83.487270769857645</c:v>
                </c:pt>
                <c:pt idx="141" formatCode="0.00">
                  <c:v>83.57714215838503</c:v>
                </c:pt>
                <c:pt idx="142" formatCode="0.00">
                  <c:v>83.772244961906821</c:v>
                </c:pt>
                <c:pt idx="143" formatCode="0.00">
                  <c:v>83.939007075425451</c:v>
                </c:pt>
                <c:pt idx="144" formatCode="0.00">
                  <c:v>84.150352637059271</c:v>
                </c:pt>
                <c:pt idx="145" formatCode="0.00">
                  <c:v>84.260828927839242</c:v>
                </c:pt>
                <c:pt idx="146" formatCode="0.00">
                  <c:v>85.03455972357095</c:v>
                </c:pt>
                <c:pt idx="147" formatCode="0.00">
                  <c:v>85.459233090477142</c:v>
                </c:pt>
                <c:pt idx="148" formatCode="0.00">
                  <c:v>85.939780822546396</c:v>
                </c:pt>
                <c:pt idx="149" formatCode="0.00">
                  <c:v>85.6363759630256</c:v>
                </c:pt>
                <c:pt idx="150" formatCode="0.00">
                  <c:v>85.494194716245346</c:v>
                </c:pt>
                <c:pt idx="151" formatCode="0.00">
                  <c:v>85.289206508688864</c:v>
                </c:pt>
                <c:pt idx="152" formatCode="0.00">
                  <c:v>85.281481683015713</c:v>
                </c:pt>
                <c:pt idx="153" formatCode="0.00">
                  <c:v>85.271738677040659</c:v>
                </c:pt>
                <c:pt idx="154" formatCode="0.00">
                  <c:v>85.283740846013018</c:v>
                </c:pt>
                <c:pt idx="155" formatCode="0.00">
                  <c:v>85.265179994929866</c:v>
                </c:pt>
                <c:pt idx="156" formatCode="0.00">
                  <c:v>85.331378742105329</c:v>
                </c:pt>
                <c:pt idx="157" formatCode="0.00">
                  <c:v>85.322661876745769</c:v>
                </c:pt>
                <c:pt idx="158" formatCode="0.00">
                  <c:v>85.330817616287305</c:v>
                </c:pt>
                <c:pt idx="159" formatCode="0.00">
                  <c:v>85.337366472512556</c:v>
                </c:pt>
                <c:pt idx="160" formatCode="0.00">
                  <c:v>85.434539199583156</c:v>
                </c:pt>
                <c:pt idx="161" formatCode="0.00">
                  <c:v>85.479275385026966</c:v>
                </c:pt>
                <c:pt idx="162" formatCode="0.00">
                  <c:v>85.564376321421591</c:v>
                </c:pt>
                <c:pt idx="163" formatCode="0.00">
                  <c:v>85.689886961391124</c:v>
                </c:pt>
                <c:pt idx="164" formatCode="0.00">
                  <c:v>85.98620790518568</c:v>
                </c:pt>
                <c:pt idx="165" formatCode="0.00">
                  <c:v>86.273261615105397</c:v>
                </c:pt>
                <c:pt idx="166" formatCode="0.00">
                  <c:v>86.953704058431128</c:v>
                </c:pt>
                <c:pt idx="167" formatCode="0.00">
                  <c:v>87.044044013829463</c:v>
                </c:pt>
                <c:pt idx="168" formatCode="0.00">
                  <c:v>87.608083402832165</c:v>
                </c:pt>
                <c:pt idx="169" formatCode="0.00">
                  <c:v>87.745415817239362</c:v>
                </c:pt>
                <c:pt idx="170" formatCode="0.00">
                  <c:v>88.215303378484862</c:v>
                </c:pt>
                <c:pt idx="171" formatCode="0.00">
                  <c:v>88.767163004506116</c:v>
                </c:pt>
                <c:pt idx="172" formatCode="0.00">
                  <c:v>89.380715541005529</c:v>
                </c:pt>
                <c:pt idx="173" formatCode="0.00">
                  <c:v>90.20441024417967</c:v>
                </c:pt>
                <c:pt idx="174" formatCode="0.00">
                  <c:v>91.00983559708483</c:v>
                </c:pt>
                <c:pt idx="175" formatCode="0.00">
                  <c:v>91.735335856728142</c:v>
                </c:pt>
                <c:pt idx="176" formatCode="0.00">
                  <c:v>92.412521584851632</c:v>
                </c:pt>
                <c:pt idx="177" formatCode="0.00">
                  <c:v>92.857018963492905</c:v>
                </c:pt>
                <c:pt idx="178" formatCode="0.00">
                  <c:v>93.277146493975238</c:v>
                </c:pt>
                <c:pt idx="179" formatCode="0.00">
                  <c:v>93.661169052169072</c:v>
                </c:pt>
                <c:pt idx="180" formatCode="0.00">
                  <c:v>93.676804913053388</c:v>
                </c:pt>
                <c:pt idx="181" formatCode="0.00">
                  <c:v>93.795822620279026</c:v>
                </c:pt>
                <c:pt idx="182" formatCode="0.00">
                  <c:v>93.975403096769455</c:v>
                </c:pt>
                <c:pt idx="183" formatCode="0.00">
                  <c:v>93.77873501726468</c:v>
                </c:pt>
                <c:pt idx="184" formatCode="0.00">
                  <c:v>93.503873716723049</c:v>
                </c:pt>
                <c:pt idx="185" formatCode="0.00">
                  <c:v>93.437759792969374</c:v>
                </c:pt>
                <c:pt idx="186" formatCode="0.00">
                  <c:v>93.174640033671238</c:v>
                </c:pt>
                <c:pt idx="187" formatCode="0.00">
                  <c:v>93.122167050526485</c:v>
                </c:pt>
                <c:pt idx="188" formatCode="0.00">
                  <c:v>93.106686977926131</c:v>
                </c:pt>
                <c:pt idx="189" formatCode="0.00">
                  <c:v>93.132211524747063</c:v>
                </c:pt>
                <c:pt idx="190" formatCode="0.00">
                  <c:v>93.037147878215976</c:v>
                </c:pt>
                <c:pt idx="191" formatCode="0.00">
                  <c:v>92.96816854117067</c:v>
                </c:pt>
                <c:pt idx="192" formatCode="0.00">
                  <c:v>92.901822377158553</c:v>
                </c:pt>
                <c:pt idx="193" formatCode="0.00">
                  <c:v>92.882261116871135</c:v>
                </c:pt>
                <c:pt idx="194" formatCode="0.00">
                  <c:v>92.869028957950562</c:v>
                </c:pt>
                <c:pt idx="195" formatCode="0.00">
                  <c:v>92.884046910816608</c:v>
                </c:pt>
                <c:pt idx="196" formatCode="0.00">
                  <c:v>92.846118753444969</c:v>
                </c:pt>
                <c:pt idx="197" formatCode="0.00">
                  <c:v>92.707087768629052</c:v>
                </c:pt>
                <c:pt idx="198" formatCode="0.00">
                  <c:v>92.418179774240372</c:v>
                </c:pt>
                <c:pt idx="199" formatCode="0.00">
                  <c:v>92.200165511127608</c:v>
                </c:pt>
                <c:pt idx="200" formatCode="0.00">
                  <c:v>92.407833494627894</c:v>
                </c:pt>
                <c:pt idx="201" formatCode="0.00">
                  <c:v>92.805072437371351</c:v>
                </c:pt>
                <c:pt idx="202" formatCode="0.00">
                  <c:v>92.86107985295574</c:v>
                </c:pt>
                <c:pt idx="203" formatCode="0.00">
                  <c:v>92.369248663830092</c:v>
                </c:pt>
                <c:pt idx="204" formatCode="0.00">
                  <c:v>92.497542285249025</c:v>
                </c:pt>
                <c:pt idx="205" formatCode="0.00">
                  <c:v>92.563992518174487</c:v>
                </c:pt>
                <c:pt idx="206" formatCode="0.00">
                  <c:v>92.337690902388033</c:v>
                </c:pt>
                <c:pt idx="207" formatCode="0.00">
                  <c:v>92.194778048812807</c:v>
                </c:pt>
                <c:pt idx="208" formatCode="0.00">
                  <c:v>92.261540892146385</c:v>
                </c:pt>
                <c:pt idx="209" formatCode="0.00">
                  <c:v>92.137081050959523</c:v>
                </c:pt>
                <c:pt idx="210" formatCode="0.00">
                  <c:v>91.872331774895827</c:v>
                </c:pt>
                <c:pt idx="211" formatCode="0.00">
                  <c:v>91.546953390718897</c:v>
                </c:pt>
                <c:pt idx="212" formatCode="0.00">
                  <c:v>90.793942902467165</c:v>
                </c:pt>
                <c:pt idx="213" formatCode="0.00">
                  <c:v>90.263672413097339</c:v>
                </c:pt>
                <c:pt idx="214" formatCode="0.00">
                  <c:v>89.586232114309425</c:v>
                </c:pt>
                <c:pt idx="215" formatCode="0.00">
                  <c:v>88.9115045111336</c:v>
                </c:pt>
                <c:pt idx="216" formatCode="0.00">
                  <c:v>88.505135755112391</c:v>
                </c:pt>
                <c:pt idx="217" formatCode="0.00">
                  <c:v>88.228351320230161</c:v>
                </c:pt>
                <c:pt idx="218" formatCode="0.00">
                  <c:v>88.306492613230063</c:v>
                </c:pt>
                <c:pt idx="219" formatCode="0.00">
                  <c:v>88.093977790802953</c:v>
                </c:pt>
                <c:pt idx="220" formatCode="0.00">
                  <c:v>87.952631700164943</c:v>
                </c:pt>
                <c:pt idx="221" formatCode="0.00">
                  <c:v>88.303873039145699</c:v>
                </c:pt>
                <c:pt idx="222" formatCode="0.00">
                  <c:v>88.893480060101041</c:v>
                </c:pt>
                <c:pt idx="223" formatCode="0.00">
                  <c:v>89.35284450664372</c:v>
                </c:pt>
                <c:pt idx="224" formatCode="0.00">
                  <c:v>90.157814500245593</c:v>
                </c:pt>
                <c:pt idx="225" formatCode="0.00">
                  <c:v>91.033246650625173</c:v>
                </c:pt>
                <c:pt idx="226" formatCode="0.00">
                  <c:v>91.626582076021577</c:v>
                </c:pt>
                <c:pt idx="227" formatCode="0.00">
                  <c:v>92.067046557372606</c:v>
                </c:pt>
                <c:pt idx="228" formatCode="0.00">
                  <c:v>92.646902151507064</c:v>
                </c:pt>
                <c:pt idx="229" formatCode="0.00">
                  <c:v>92.465438910285442</c:v>
                </c:pt>
                <c:pt idx="230" formatCode="0.00">
                  <c:v>93.106845597351324</c:v>
                </c:pt>
                <c:pt idx="231" formatCode="0.00">
                  <c:v>93.249144250817224</c:v>
                </c:pt>
                <c:pt idx="232" formatCode="0.00">
                  <c:v>93.49523723342638</c:v>
                </c:pt>
                <c:pt idx="233" formatCode="0.00">
                  <c:v>93.50406143825748</c:v>
                </c:pt>
                <c:pt idx="234" formatCode="0.00">
                  <c:v>93.57646304033868</c:v>
                </c:pt>
                <c:pt idx="235" formatCode="0.00">
                  <c:v>93.781383848559031</c:v>
                </c:pt>
                <c:pt idx="236" formatCode="0.00">
                  <c:v>93.79361581856304</c:v>
                </c:pt>
                <c:pt idx="237" formatCode="0.00">
                  <c:v>93.98110970173289</c:v>
                </c:pt>
                <c:pt idx="238" formatCode="0.00">
                  <c:v>93.994538822926941</c:v>
                </c:pt>
                <c:pt idx="239" formatCode="0.00">
                  <c:v>94.261675263057583</c:v>
                </c:pt>
                <c:pt idx="240" formatCode="0.00">
                  <c:v>94.633445746264286</c:v>
                </c:pt>
                <c:pt idx="241" formatCode="0.00">
                  <c:v>94.724446529582863</c:v>
                </c:pt>
                <c:pt idx="242" formatCode="0.00">
                  <c:v>94.868560899870545</c:v>
                </c:pt>
                <c:pt idx="243" formatCode="0.00">
                  <c:v>94.734430634719004</c:v>
                </c:pt>
                <c:pt idx="244" formatCode="0.00">
                  <c:v>94.470578558847478</c:v>
                </c:pt>
                <c:pt idx="245" formatCode="0.00">
                  <c:v>94.438056687381277</c:v>
                </c:pt>
                <c:pt idx="246" formatCode="0.00">
                  <c:v>94.489574153247816</c:v>
                </c:pt>
                <c:pt idx="247" formatCode="0.00">
                  <c:v>94.560233175159937</c:v>
                </c:pt>
                <c:pt idx="248" formatCode="0.00">
                  <c:v>94.772606555391874</c:v>
                </c:pt>
                <c:pt idx="249" formatCode="0.00">
                  <c:v>94.836792593399679</c:v>
                </c:pt>
                <c:pt idx="250" formatCode="0.00">
                  <c:v>94.838046984083661</c:v>
                </c:pt>
                <c:pt idx="251" formatCode="0.00">
                  <c:v>94.810836182335123</c:v>
                </c:pt>
                <c:pt idx="252" formatCode="0.00">
                  <c:v>94.99519365120203</c:v>
                </c:pt>
                <c:pt idx="253" formatCode="0.00">
                  <c:v>95.23146380926832</c:v>
                </c:pt>
                <c:pt idx="254" formatCode="0.00">
                  <c:v>95.684861233096683</c:v>
                </c:pt>
                <c:pt idx="255" formatCode="0.00">
                  <c:v>95.928466346294968</c:v>
                </c:pt>
                <c:pt idx="256" formatCode="0.00">
                  <c:v>96.41807161396504</c:v>
                </c:pt>
                <c:pt idx="257" formatCode="0.00">
                  <c:v>96.586317188903465</c:v>
                </c:pt>
                <c:pt idx="258" formatCode="0.00">
                  <c:v>96.760006152887897</c:v>
                </c:pt>
                <c:pt idx="259" formatCode="0.00">
                  <c:v>96.911056299622331</c:v>
                </c:pt>
                <c:pt idx="260" formatCode="0.00">
                  <c:v>97.142175467213406</c:v>
                </c:pt>
                <c:pt idx="261" formatCode="0.00">
                  <c:v>97.393754987882772</c:v>
                </c:pt>
                <c:pt idx="262" formatCode="0.00">
                  <c:v>98.128016711147112</c:v>
                </c:pt>
                <c:pt idx="263" formatCode="0.00">
                  <c:v>98.442290925930195</c:v>
                </c:pt>
                <c:pt idx="264" formatCode="0.00">
                  <c:v>98.439317525939302</c:v>
                </c:pt>
                <c:pt idx="265" formatCode="0.00">
                  <c:v>98.758608990185962</c:v>
                </c:pt>
                <c:pt idx="266" formatCode="0.00">
                  <c:v>99.358571920460449</c:v>
                </c:pt>
                <c:pt idx="267" formatCode="0.00">
                  <c:v>99.987420357814358</c:v>
                </c:pt>
                <c:pt idx="268" formatCode="0.00">
                  <c:v>100.73078419618039</c:v>
                </c:pt>
                <c:pt idx="269" formatCode="0.00">
                  <c:v>101.47727566635166</c:v>
                </c:pt>
                <c:pt idx="270" formatCode="0.00">
                  <c:v>101.84598876193574</c:v>
                </c:pt>
                <c:pt idx="271" formatCode="0.00">
                  <c:v>101.93168017305597</c:v>
                </c:pt>
                <c:pt idx="272" formatCode="0.00">
                  <c:v>102.48848397518934</c:v>
                </c:pt>
                <c:pt idx="273" formatCode="0.00">
                  <c:v>103.12437580980534</c:v>
                </c:pt>
                <c:pt idx="274" formatCode="0.00">
                  <c:v>103.96093847940877</c:v>
                </c:pt>
                <c:pt idx="275" formatCode="0.00">
                  <c:v>105.03041297101667</c:v>
                </c:pt>
                <c:pt idx="276" formatCode="0.00">
                  <c:v>106.24131189791714</c:v>
                </c:pt>
                <c:pt idx="277" formatCode="0.00">
                  <c:v>107.87886612682141</c:v>
                </c:pt>
                <c:pt idx="278" formatCode="0.00">
                  <c:v>108.94026739118581</c:v>
                </c:pt>
                <c:pt idx="279" formatCode="0.00">
                  <c:v>110.01285232621957</c:v>
                </c:pt>
                <c:pt idx="280" formatCode="0.00">
                  <c:v>111.45454444193373</c:v>
                </c:pt>
                <c:pt idx="281" formatCode="0.00">
                  <c:v>112.98812997187682</c:v>
                </c:pt>
                <c:pt idx="282" formatCode="0.00">
                  <c:v>114.00841537833426</c:v>
                </c:pt>
                <c:pt idx="283" formatCode="0.00">
                  <c:v>114.50434498461161</c:v>
                </c:pt>
                <c:pt idx="284" formatCode="0.00">
                  <c:v>114.77180980909753</c:v>
                </c:pt>
                <c:pt idx="285" formatCode="0.00">
                  <c:v>114.94329853618214</c:v>
                </c:pt>
                <c:pt idx="286" formatCode="0.00">
                  <c:v>115.23989577792028</c:v>
                </c:pt>
                <c:pt idx="287" formatCode="0.00">
                  <c:v>115.46905564495582</c:v>
                </c:pt>
                <c:pt idx="288" formatCode="0.00">
                  <c:v>115.60093228922145</c:v>
                </c:pt>
                <c:pt idx="289" formatCode="0.00">
                  <c:v>115.8124236942502</c:v>
                </c:pt>
                <c:pt idx="290" formatCode="0.00">
                  <c:v>115.93955532669155</c:v>
                </c:pt>
                <c:pt idx="291" formatCode="0.00">
                  <c:v>115.67433270306248</c:v>
                </c:pt>
                <c:pt idx="292" formatCode="0.00">
                  <c:v>115.2175102659187</c:v>
                </c:pt>
                <c:pt idx="293" formatCode="0.00">
                  <c:v>114.84675199090631</c:v>
                </c:pt>
                <c:pt idx="294" formatCode="0.00">
                  <c:v>114.26286425875389</c:v>
                </c:pt>
                <c:pt idx="295" formatCode="0.00">
                  <c:v>113.82952283926524</c:v>
                </c:pt>
                <c:pt idx="296" formatCode="0.00">
                  <c:v>113.4865200427122</c:v>
                </c:pt>
                <c:pt idx="297" formatCode="0.00">
                  <c:v>113.34828215326881</c:v>
                </c:pt>
                <c:pt idx="298" formatCode="0.00">
                  <c:v>113.34830510721774</c:v>
                </c:pt>
                <c:pt idx="299" formatCode="0.00">
                  <c:v>113.31390390746516</c:v>
                </c:pt>
                <c:pt idx="300" formatCode="0.00">
                  <c:v>113.31355384740213</c:v>
                </c:pt>
                <c:pt idx="301" formatCode="0.00">
                  <c:v>113.09936438665915</c:v>
                </c:pt>
                <c:pt idx="302" formatCode="0.00">
                  <c:v>112.47920445264623</c:v>
                </c:pt>
                <c:pt idx="303" formatCode="0.00">
                  <c:v>112.16603600616462</c:v>
                </c:pt>
                <c:pt idx="304" formatCode="0.00">
                  <c:v>112.48878500422923</c:v>
                </c:pt>
                <c:pt idx="305" formatCode="0.00">
                  <c:v>113.22506670135127</c:v>
                </c:pt>
                <c:pt idx="306" formatCode="0.00">
                  <c:v>113.36308284236922</c:v>
                </c:pt>
                <c:pt idx="307" formatCode="0.00">
                  <c:v>113.63349561602627</c:v>
                </c:pt>
                <c:pt idx="308" formatCode="0.00">
                  <c:v>114.01859981200703</c:v>
                </c:pt>
                <c:pt idx="309" formatCode="0.00">
                  <c:v>114.31004041958488</c:v>
                </c:pt>
                <c:pt idx="310" formatCode="0.00">
                  <c:v>114.37309975326596</c:v>
                </c:pt>
                <c:pt idx="311" formatCode="0.00">
                  <c:v>114.43623007893132</c:v>
                </c:pt>
                <c:pt idx="312" formatCode="0.00">
                  <c:v>114.42477112498234</c:v>
                </c:pt>
                <c:pt idx="313" formatCode="0.00">
                  <c:v>114.52849007793148</c:v>
                </c:pt>
                <c:pt idx="314" formatCode="0.00">
                  <c:v>114.51821544459041</c:v>
                </c:pt>
                <c:pt idx="315" formatCode="0.00">
                  <c:v>114.87025356378003</c:v>
                </c:pt>
                <c:pt idx="316" formatCode="0.00">
                  <c:v>115.53440444945946</c:v>
                </c:pt>
                <c:pt idx="317" formatCode="0.00">
                  <c:v>115.44892737645792</c:v>
                </c:pt>
                <c:pt idx="318" formatCode="0.00">
                  <c:v>115.53282731233946</c:v>
                </c:pt>
                <c:pt idx="319" formatCode="0.00">
                  <c:v>115.54177685595666</c:v>
                </c:pt>
                <c:pt idx="320" formatCode="0.00">
                  <c:v>115.53027635457966</c:v>
                </c:pt>
                <c:pt idx="321" formatCode="0.00">
                  <c:v>115.84151631696778</c:v>
                </c:pt>
                <c:pt idx="322" formatCode="0.00">
                  <c:v>116.07378485242882</c:v>
                </c:pt>
                <c:pt idx="323" formatCode="0.00">
                  <c:v>116.30294413633268</c:v>
                </c:pt>
                <c:pt idx="324" formatCode="0.00">
                  <c:v>116.51267837893251</c:v>
                </c:pt>
                <c:pt idx="325" formatCode="0.00">
                  <c:v>116.55575572996462</c:v>
                </c:pt>
                <c:pt idx="326" formatCode="0.00">
                  <c:v>116.23744064494683</c:v>
                </c:pt>
                <c:pt idx="327" formatCode="0.00">
                  <c:v>116.36124534716039</c:v>
                </c:pt>
                <c:pt idx="328" formatCode="0.00">
                  <c:v>116.29129539271825</c:v>
                </c:pt>
                <c:pt idx="329" formatCode="0.00">
                  <c:v>116.09721593832927</c:v>
                </c:pt>
                <c:pt idx="330" formatCode="0.00">
                  <c:v>115.9601725941787</c:v>
                </c:pt>
                <c:pt idx="331" formatCode="0.00">
                  <c:v>115.86645505310356</c:v>
                </c:pt>
                <c:pt idx="332" formatCode="0.00">
                  <c:v>115.77768321579978</c:v>
                </c:pt>
                <c:pt idx="333" formatCode="0.00">
                  <c:v>115.81839877614686</c:v>
                </c:pt>
                <c:pt idx="334" formatCode="0.00">
                  <c:v>115.76934844449691</c:v>
                </c:pt>
                <c:pt idx="335" formatCode="0.00">
                  <c:v>115.72483775643553</c:v>
                </c:pt>
                <c:pt idx="336" formatCode="0.00">
                  <c:v>115.32184250548737</c:v>
                </c:pt>
                <c:pt idx="337" formatCode="0.00">
                  <c:v>114.76265453381559</c:v>
                </c:pt>
                <c:pt idx="338" formatCode="0.00">
                  <c:v>114.9424089331862</c:v>
                </c:pt>
                <c:pt idx="339" formatCode="0.00">
                  <c:v>114.6404338879012</c:v>
                </c:pt>
                <c:pt idx="340" formatCode="0.00">
                  <c:v>114.51688872824765</c:v>
                </c:pt>
                <c:pt idx="341" formatCode="0.00">
                  <c:v>114.50738965282268</c:v>
                </c:pt>
                <c:pt idx="342" formatCode="0.00">
                  <c:v>114.48759741084049</c:v>
                </c:pt>
                <c:pt idx="343" formatCode="0.00">
                  <c:v>115.08194557749276</c:v>
                </c:pt>
                <c:pt idx="344" formatCode="0.00">
                  <c:v>115.12249506485139</c:v>
                </c:pt>
                <c:pt idx="345" formatCode="0.00">
                  <c:v>115.10640213599264</c:v>
                </c:pt>
                <c:pt idx="346" formatCode="0.00">
                  <c:v>115.02613929330754</c:v>
                </c:pt>
                <c:pt idx="347" formatCode="0.00">
                  <c:v>115.38027124940686</c:v>
                </c:pt>
                <c:pt idx="348" formatCode="0.00">
                  <c:v>115.38973392586344</c:v>
                </c:pt>
                <c:pt idx="349" formatCode="0.00">
                  <c:v>115.40373431382982</c:v>
                </c:pt>
                <c:pt idx="350" formatCode="0.00">
                  <c:v>115.84976955360356</c:v>
                </c:pt>
                <c:pt idx="351" formatCode="0.00">
                  <c:v>116.25307925734522</c:v>
                </c:pt>
                <c:pt idx="352" formatCode="0.00">
                  <c:v>116.33253146269078</c:v>
                </c:pt>
                <c:pt idx="353" formatCode="0.00">
                  <c:v>116.7243169338259</c:v>
                </c:pt>
                <c:pt idx="354" formatCode="0.00">
                  <c:v>116.74879386033525</c:v>
                </c:pt>
                <c:pt idx="355" formatCode="0.00">
                  <c:v>117.16217329024128</c:v>
                </c:pt>
                <c:pt idx="356" formatCode="0.00">
                  <c:v>117.00223251353843</c:v>
                </c:pt>
                <c:pt idx="357" formatCode="0.00">
                  <c:v>117.26403665479661</c:v>
                </c:pt>
                <c:pt idx="358" formatCode="0.00">
                  <c:v>117.26168930556487</c:v>
                </c:pt>
                <c:pt idx="359" formatCode="0.00">
                  <c:v>117.26004797402705</c:v>
                </c:pt>
                <c:pt idx="360" formatCode="0.00">
                  <c:v>118.01562407242081</c:v>
                </c:pt>
                <c:pt idx="361" formatCode="0.00">
                  <c:v>118.26922234301624</c:v>
                </c:pt>
                <c:pt idx="362" formatCode="0.00">
                  <c:v>118.51526933771815</c:v>
                </c:pt>
                <c:pt idx="363" formatCode="0.00">
                  <c:v>118.46034618260609</c:v>
                </c:pt>
                <c:pt idx="364" formatCode="0.00">
                  <c:v>118.50158920811515</c:v>
                </c:pt>
                <c:pt idx="365" formatCode="0.00">
                  <c:v>118.57087074006782</c:v>
                </c:pt>
                <c:pt idx="366" formatCode="0.00">
                  <c:v>118.7540463711767</c:v>
                </c:pt>
                <c:pt idx="367" formatCode="0.00">
                  <c:v>119.05873434362145</c:v>
                </c:pt>
                <c:pt idx="368" formatCode="0.00">
                  <c:v>119.27974384740796</c:v>
                </c:pt>
                <c:pt idx="369" formatCode="0.00">
                  <c:v>119.52282595970215</c:v>
                </c:pt>
                <c:pt idx="370" formatCode="0.00">
                  <c:v>119.66561977042602</c:v>
                </c:pt>
                <c:pt idx="371" formatCode="0.00">
                  <c:v>119.84097006359598</c:v>
                </c:pt>
                <c:pt idx="372" formatCode="0.00">
                  <c:v>119.99387587724799</c:v>
                </c:pt>
                <c:pt idx="373" formatCode="0.00">
                  <c:v>119.98868770299569</c:v>
                </c:pt>
                <c:pt idx="374" formatCode="0.00">
                  <c:v>120.17579641926554</c:v>
                </c:pt>
                <c:pt idx="375" formatCode="0.00">
                  <c:v>120.5737025035622</c:v>
                </c:pt>
                <c:pt idx="376" formatCode="0.00">
                  <c:v>120.88416209148573</c:v>
                </c:pt>
                <c:pt idx="377" formatCode="0.00">
                  <c:v>120.89979088878363</c:v>
                </c:pt>
                <c:pt idx="378" formatCode="0.00">
                  <c:v>120.9043621969689</c:v>
                </c:pt>
                <c:pt idx="379" formatCode="0.00">
                  <c:v>120.59189139296267</c:v>
                </c:pt>
                <c:pt idx="380" formatCode="0.00">
                  <c:v>120.08811438333194</c:v>
                </c:pt>
                <c:pt idx="381" formatCode="0.00">
                  <c:v>120.5174567618982</c:v>
                </c:pt>
                <c:pt idx="382" formatCode="0.00">
                  <c:v>120.82662198093834</c:v>
                </c:pt>
                <c:pt idx="383" formatCode="0.00">
                  <c:v>121.52054024420612</c:v>
                </c:pt>
                <c:pt idx="384" formatCode="0.00">
                  <c:v>122.46197800387579</c:v>
                </c:pt>
                <c:pt idx="385" formatCode="0.00">
                  <c:v>122.63136650208691</c:v>
                </c:pt>
                <c:pt idx="386" formatCode="0.00">
                  <c:v>122.67753407813593</c:v>
                </c:pt>
                <c:pt idx="387" formatCode="0.00">
                  <c:v>122.7754586030058</c:v>
                </c:pt>
                <c:pt idx="388" formatCode="0.00">
                  <c:v>123.46763309273966</c:v>
                </c:pt>
                <c:pt idx="389" formatCode="0.00">
                  <c:v>124.23298723120242</c:v>
                </c:pt>
                <c:pt idx="390" formatCode="0.00">
                  <c:v>124.39233086544002</c:v>
                </c:pt>
                <c:pt idx="391" formatCode="0.00">
                  <c:v>124.52884245626517</c:v>
                </c:pt>
                <c:pt idx="392" formatCode="0.00">
                  <c:v>124.68402948444393</c:v>
                </c:pt>
                <c:pt idx="393" formatCode="0.00">
                  <c:v>124.79394751282635</c:v>
                </c:pt>
                <c:pt idx="394" formatCode="0.00">
                  <c:v>124.93745060317291</c:v>
                </c:pt>
                <c:pt idx="395" formatCode="0.00">
                  <c:v>125.5029075667362</c:v>
                </c:pt>
                <c:pt idx="396" formatCode="0.00">
                  <c:v>125.75718333097177</c:v>
                </c:pt>
                <c:pt idx="397" formatCode="0.00">
                  <c:v>128.57478579017936</c:v>
                </c:pt>
                <c:pt idx="398" formatCode="0.00">
                  <c:v>131.04866296408906</c:v>
                </c:pt>
                <c:pt idx="399" formatCode="0.00">
                  <c:v>131.95552311273559</c:v>
                </c:pt>
                <c:pt idx="400" formatCode="0.00">
                  <c:v>132.64545595929857</c:v>
                </c:pt>
                <c:pt idx="401" formatCode="0.00">
                  <c:v>132.99004599878918</c:v>
                </c:pt>
                <c:pt idx="402" formatCode="0.00">
                  <c:v>132.87075256789808</c:v>
                </c:pt>
                <c:pt idx="403" formatCode="0.00">
                  <c:v>132.76617403781626</c:v>
                </c:pt>
                <c:pt idx="404" formatCode="0.00">
                  <c:v>132.19815462378259</c:v>
                </c:pt>
                <c:pt idx="405" formatCode="0.00">
                  <c:v>131.23874798853637</c:v>
                </c:pt>
                <c:pt idx="406" formatCode="0.00">
                  <c:v>130.52204455166236</c:v>
                </c:pt>
                <c:pt idx="407" formatCode="0.00">
                  <c:v>129.86188833574244</c:v>
                </c:pt>
                <c:pt idx="408" formatCode="0.00">
                  <c:v>129.15751710929467</c:v>
                </c:pt>
                <c:pt idx="409" formatCode="0.00">
                  <c:v>127.82675597426913</c:v>
                </c:pt>
                <c:pt idx="410" formatCode="0.00">
                  <c:v>126.18775009136495</c:v>
                </c:pt>
                <c:pt idx="411" formatCode="0.00">
                  <c:v>124.93946928431056</c:v>
                </c:pt>
                <c:pt idx="412" formatCode="0.00">
                  <c:v>123.72029023867258</c:v>
                </c:pt>
                <c:pt idx="413" formatCode="0.00">
                  <c:v>122.32356404867126</c:v>
                </c:pt>
                <c:pt idx="414" formatCode="0.00">
                  <c:v>120.97470475054145</c:v>
                </c:pt>
                <c:pt idx="415" formatCode="0.00">
                  <c:v>119.32134215531531</c:v>
                </c:pt>
                <c:pt idx="416" formatCode="0.00">
                  <c:v>116.51345105159031</c:v>
                </c:pt>
                <c:pt idx="417" formatCode="0.00">
                  <c:v>116.46612772757024</c:v>
                </c:pt>
                <c:pt idx="418" formatCode="0.00">
                  <c:v>116.69750241412609</c:v>
                </c:pt>
                <c:pt idx="419" formatCode="0.00">
                  <c:v>116.22504210655239</c:v>
                </c:pt>
                <c:pt idx="420" formatCode="0.00">
                  <c:v>116.11001715477522</c:v>
                </c:pt>
                <c:pt idx="421" formatCode="0.00">
                  <c:v>115.88431116717754</c:v>
                </c:pt>
                <c:pt idx="422" formatCode="0.00">
                  <c:v>115.60344098050911</c:v>
                </c:pt>
                <c:pt idx="423" formatCode="0.00">
                  <c:v>115.46911782640419</c:v>
                </c:pt>
                <c:pt idx="424" formatCode="0.00">
                  <c:v>115.03212692821722</c:v>
                </c:pt>
                <c:pt idx="425" formatCode="0.00">
                  <c:v>114.92833344001984</c:v>
                </c:pt>
                <c:pt idx="426" formatCode="0.00">
                  <c:v>115.18496243783831</c:v>
                </c:pt>
                <c:pt idx="427" formatCode="0.00">
                  <c:v>116.14468303228115</c:v>
                </c:pt>
                <c:pt idx="428" formatCode="0.00">
                  <c:v>117.10612208064772</c:v>
                </c:pt>
                <c:pt idx="429" formatCode="0.00">
                  <c:v>117.87446403478685</c:v>
                </c:pt>
                <c:pt idx="430" formatCode="0.00">
                  <c:v>119.49541834467205</c:v>
                </c:pt>
                <c:pt idx="431" formatCode="0.00">
                  <c:v>121.5387888118405</c:v>
                </c:pt>
                <c:pt idx="432" formatCode="0.00">
                  <c:v>123.36404208926493</c:v>
                </c:pt>
                <c:pt idx="433" formatCode="0.00">
                  <c:v>124.93102418070903</c:v>
                </c:pt>
                <c:pt idx="434" formatCode="0.00">
                  <c:v>126.18333741368031</c:v>
                </c:pt>
                <c:pt idx="435" formatCode="0.00">
                  <c:v>127.45380302685486</c:v>
                </c:pt>
                <c:pt idx="436" formatCode="0.00">
                  <c:v>128.65153758209041</c:v>
                </c:pt>
                <c:pt idx="437" formatCode="0.00">
                  <c:v>129.58960149144201</c:v>
                </c:pt>
                <c:pt idx="438" formatCode="0.00">
                  <c:v>131.67520109824613</c:v>
                </c:pt>
                <c:pt idx="439" formatCode="0.00">
                  <c:v>133.62592281420024</c:v>
                </c:pt>
                <c:pt idx="440" formatCode="0.00">
                  <c:v>134.97458018450288</c:v>
                </c:pt>
                <c:pt idx="441" formatCode="0.00">
                  <c:v>136.73692504430883</c:v>
                </c:pt>
                <c:pt idx="442" formatCode="0.00">
                  <c:v>137.87438381760921</c:v>
                </c:pt>
                <c:pt idx="443" formatCode="0.00">
                  <c:v>138.94123869375562</c:v>
                </c:pt>
                <c:pt idx="444" formatCode="0.00">
                  <c:v>139.80434024876618</c:v>
                </c:pt>
                <c:pt idx="445" formatCode="0.00">
                  <c:v>140.40975071119664</c:v>
                </c:pt>
                <c:pt idx="446" formatCode="0.00">
                  <c:v>141.48885835614726</c:v>
                </c:pt>
                <c:pt idx="447" formatCode="0.00">
                  <c:v>142.62200549671414</c:v>
                </c:pt>
                <c:pt idx="448" formatCode="0.00">
                  <c:v>143.71851094597491</c:v>
                </c:pt>
                <c:pt idx="449" formatCode="0.00">
                  <c:v>144.78075723971691</c:v>
                </c:pt>
                <c:pt idx="450" formatCode="0.00">
                  <c:v>145.88165565811988</c:v>
                </c:pt>
                <c:pt idx="451" formatCode="0.00">
                  <c:v>147.02111346400324</c:v>
                </c:pt>
                <c:pt idx="452" formatCode="0.00">
                  <c:v>148.07457563079993</c:v>
                </c:pt>
                <c:pt idx="453" formatCode="0.00">
                  <c:v>148.82638606599309</c:v>
                </c:pt>
                <c:pt idx="454" formatCode="0.00">
                  <c:v>149.30292945221109</c:v>
                </c:pt>
                <c:pt idx="455" formatCode="0.00">
                  <c:v>149.88335337336736</c:v>
                </c:pt>
                <c:pt idx="456" formatCode="0.00">
                  <c:v>149.8401194721333</c:v>
                </c:pt>
                <c:pt idx="457" formatCode="0.00">
                  <c:v>149.75647367087777</c:v>
                </c:pt>
                <c:pt idx="458" formatCode="0.00">
                  <c:v>149.23342387065145</c:v>
                </c:pt>
                <c:pt idx="459" formatCode="0.00">
                  <c:v>149.45633980923628</c:v>
                </c:pt>
                <c:pt idx="460" formatCode="0.00">
                  <c:v>149.28138490645566</c:v>
                </c:pt>
                <c:pt idx="461" formatCode="0.00">
                  <c:v>148.54833695240737</c:v>
                </c:pt>
                <c:pt idx="462" formatCode="0.00">
                  <c:v>148.26086875069035</c:v>
                </c:pt>
                <c:pt idx="463" formatCode="0.00">
                  <c:v>148.6802455939193</c:v>
                </c:pt>
                <c:pt idx="464" formatCode="0.00">
                  <c:v>153.70189848083996</c:v>
                </c:pt>
                <c:pt idx="465" formatCode="0.00">
                  <c:v>156.20063016529818</c:v>
                </c:pt>
                <c:pt idx="466" formatCode="0.00">
                  <c:v>158.74633475514821</c:v>
                </c:pt>
                <c:pt idx="467" formatCode="0.00">
                  <c:v>162.09228399424484</c:v>
                </c:pt>
                <c:pt idx="468" formatCode="0.00">
                  <c:v>164.22688242466211</c:v>
                </c:pt>
                <c:pt idx="469" formatCode="0.00">
                  <c:v>166.17549487807602</c:v>
                </c:pt>
                <c:pt idx="470" formatCode="0.00">
                  <c:v>167.8860199550646</c:v>
                </c:pt>
                <c:pt idx="471" formatCode="0.00">
                  <c:v>169.31414699635715</c:v>
                </c:pt>
                <c:pt idx="472" formatCode="0.00">
                  <c:v>170.67950303667101</c:v>
                </c:pt>
                <c:pt idx="473" formatCode="0.00">
                  <c:v>172.49475385610202</c:v>
                </c:pt>
                <c:pt idx="474" formatCode="0.00">
                  <c:v>173.27918206722205</c:v>
                </c:pt>
                <c:pt idx="475" formatCode="0.00">
                  <c:v>174.14911878429527</c:v>
                </c:pt>
                <c:pt idx="476" formatCode="0.00">
                  <c:v>175.31173934999015</c:v>
                </c:pt>
                <c:pt idx="477" formatCode="0.00">
                  <c:v>177.22891246231444</c:v>
                </c:pt>
                <c:pt idx="478" formatCode="0.00">
                  <c:v>179.05247684589617</c:v>
                </c:pt>
                <c:pt idx="479" formatCode="0.00">
                  <c:v>180.30298615835534</c:v>
                </c:pt>
                <c:pt idx="480" formatCode="0.00">
                  <c:v>181.40490222946462</c:v>
                </c:pt>
                <c:pt idx="481" formatCode="0.00">
                  <c:v>181.46035032550168</c:v>
                </c:pt>
                <c:pt idx="482" formatCode="0.00">
                  <c:v>180.65641046375461</c:v>
                </c:pt>
                <c:pt idx="483" formatCode="0.00">
                  <c:v>178.54679300467592</c:v>
                </c:pt>
                <c:pt idx="484" formatCode="0.00">
                  <c:v>177.78026225271012</c:v>
                </c:pt>
                <c:pt idx="485" formatCode="0.00">
                  <c:v>178.98168054852061</c:v>
                </c:pt>
                <c:pt idx="486" formatCode="0.00">
                  <c:v>178.96126355671623</c:v>
                </c:pt>
                <c:pt idx="487" formatCode="0.00">
                  <c:v>179.26263698379395</c:v>
                </c:pt>
                <c:pt idx="488" formatCode="0.00">
                  <c:v>180.305986885713</c:v>
                </c:pt>
                <c:pt idx="489" formatCode="0.00">
                  <c:v>180.73235643544461</c:v>
                </c:pt>
                <c:pt idx="490" formatCode="0.00">
                  <c:v>181.07669322333766</c:v>
                </c:pt>
                <c:pt idx="491" formatCode="0.00">
                  <c:v>181.51998987635619</c:v>
                </c:pt>
                <c:pt idx="492" formatCode="0.00">
                  <c:v>181.47345520281965</c:v>
                </c:pt>
                <c:pt idx="493" formatCode="0.00">
                  <c:v>181.1744635053935</c:v>
                </c:pt>
                <c:pt idx="494" formatCode="0.00">
                  <c:v>181.11905394508506</c:v>
                </c:pt>
                <c:pt idx="495" formatCode="0.00">
                  <c:v>180.3279126678926</c:v>
                </c:pt>
                <c:pt idx="496" formatCode="0.00">
                  <c:v>179.69653573640801</c:v>
                </c:pt>
                <c:pt idx="497" formatCode="0.00">
                  <c:v>179.40354646740045</c:v>
                </c:pt>
                <c:pt idx="498" formatCode="0.00">
                  <c:v>179.38540670549057</c:v>
                </c:pt>
                <c:pt idx="499" formatCode="0.00">
                  <c:v>179.33235817849675</c:v>
                </c:pt>
                <c:pt idx="500" formatCode="0.00">
                  <c:v>179.75487033804461</c:v>
                </c:pt>
                <c:pt idx="501" formatCode="0.00">
                  <c:v>180.11452448379939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37E-40E4-A664-9A225341134E}"/>
            </c:ext>
          </c:extLst>
        </c:ser>
        <c:ser>
          <c:idx val="3"/>
          <c:order val="3"/>
          <c:tx>
            <c:strRef>
              <c:f>'Bollinger Bands'!$G$2</c:f>
              <c:strCache>
                <c:ptCount val="1"/>
                <c:pt idx="0">
                  <c:v>DOWN Band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'Bollinger Bands'!$B$3:$B$2518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'Bollinger Bands'!$G$3:$G$2518</c:f>
              <c:numCache>
                <c:formatCode>General</c:formatCode>
                <c:ptCount val="2516"/>
                <c:pt idx="20" formatCode="0.00">
                  <c:v>62.853935524019128</c:v>
                </c:pt>
                <c:pt idx="21" formatCode="0.00">
                  <c:v>63.415451399136188</c:v>
                </c:pt>
                <c:pt idx="22" formatCode="0.00">
                  <c:v>63.660951968260235</c:v>
                </c:pt>
                <c:pt idx="23" formatCode="0.00">
                  <c:v>64.47334024036283</c:v>
                </c:pt>
                <c:pt idx="24" formatCode="0.00">
                  <c:v>65.005123563255722</c:v>
                </c:pt>
                <c:pt idx="25" formatCode="0.00">
                  <c:v>65.40125140601036</c:v>
                </c:pt>
                <c:pt idx="26" formatCode="0.00">
                  <c:v>65.658185945104947</c:v>
                </c:pt>
                <c:pt idx="27" formatCode="0.00">
                  <c:v>65.888539285839869</c:v>
                </c:pt>
                <c:pt idx="28" formatCode="0.00">
                  <c:v>66.046055495865517</c:v>
                </c:pt>
                <c:pt idx="29" formatCode="0.00">
                  <c:v>66.099597347193978</c:v>
                </c:pt>
                <c:pt idx="30" formatCode="0.00">
                  <c:v>66.198750713004557</c:v>
                </c:pt>
                <c:pt idx="31" formatCode="0.00">
                  <c:v>66.458148574419099</c:v>
                </c:pt>
                <c:pt idx="32" formatCode="0.00">
                  <c:v>67.225237120166611</c:v>
                </c:pt>
                <c:pt idx="33" formatCode="0.00">
                  <c:v>67.619442908622858</c:v>
                </c:pt>
                <c:pt idx="34" formatCode="0.00">
                  <c:v>67.788523928903032</c:v>
                </c:pt>
                <c:pt idx="35" formatCode="0.00">
                  <c:v>68.260050805300494</c:v>
                </c:pt>
                <c:pt idx="36" formatCode="0.00">
                  <c:v>68.809627408451774</c:v>
                </c:pt>
                <c:pt idx="37" formatCode="0.00">
                  <c:v>68.808564662916297</c:v>
                </c:pt>
                <c:pt idx="38" formatCode="0.00">
                  <c:v>68.814850458029014</c:v>
                </c:pt>
                <c:pt idx="39" formatCode="0.00">
                  <c:v>69.085374790979628</c:v>
                </c:pt>
                <c:pt idx="40" formatCode="0.00">
                  <c:v>69.154133772688198</c:v>
                </c:pt>
                <c:pt idx="41" formatCode="0.00">
                  <c:v>69.132804839077679</c:v>
                </c:pt>
                <c:pt idx="42" formatCode="0.00">
                  <c:v>69.131863097660712</c:v>
                </c:pt>
                <c:pt idx="43" formatCode="0.00">
                  <c:v>69.139004957973128</c:v>
                </c:pt>
                <c:pt idx="44" formatCode="0.00">
                  <c:v>69.10919890496227</c:v>
                </c:pt>
                <c:pt idx="45" formatCode="0.00">
                  <c:v>68.460968369084412</c:v>
                </c:pt>
                <c:pt idx="46" formatCode="0.00">
                  <c:v>65.634661313835579</c:v>
                </c:pt>
                <c:pt idx="47" formatCode="0.00">
                  <c:v>63.271968321692555</c:v>
                </c:pt>
                <c:pt idx="48" formatCode="0.00">
                  <c:v>61.650048070185754</c:v>
                </c:pt>
                <c:pt idx="49" formatCode="0.00">
                  <c:v>59.761162638623205</c:v>
                </c:pt>
                <c:pt idx="50" formatCode="0.00">
                  <c:v>58.403842947265332</c:v>
                </c:pt>
                <c:pt idx="51" formatCode="0.00">
                  <c:v>56.79330449933741</c:v>
                </c:pt>
                <c:pt idx="52" formatCode="0.00">
                  <c:v>55.459872060383262</c:v>
                </c:pt>
                <c:pt idx="53" formatCode="0.00">
                  <c:v>54.879613855916375</c:v>
                </c:pt>
                <c:pt idx="54" formatCode="0.00">
                  <c:v>54.107572673358327</c:v>
                </c:pt>
                <c:pt idx="55" formatCode="0.00">
                  <c:v>53.251484212129157</c:v>
                </c:pt>
                <c:pt idx="56" formatCode="0.00">
                  <c:v>52.512258816090238</c:v>
                </c:pt>
                <c:pt idx="57" formatCode="0.00">
                  <c:v>52.052350473563436</c:v>
                </c:pt>
                <c:pt idx="58" formatCode="0.00">
                  <c:v>51.679332523233626</c:v>
                </c:pt>
                <c:pt idx="59" formatCode="0.00">
                  <c:v>51.565567075384216</c:v>
                </c:pt>
                <c:pt idx="60" formatCode="0.00">
                  <c:v>51.682632129929679</c:v>
                </c:pt>
                <c:pt idx="61" formatCode="0.00">
                  <c:v>52.045542406940811</c:v>
                </c:pt>
                <c:pt idx="62" formatCode="0.00">
                  <c:v>52.646864518403461</c:v>
                </c:pt>
                <c:pt idx="63" formatCode="0.00">
                  <c:v>53.40410042149766</c:v>
                </c:pt>
                <c:pt idx="64" formatCode="0.00">
                  <c:v>54.203798047299287</c:v>
                </c:pt>
                <c:pt idx="65" formatCode="0.00">
                  <c:v>55.497051191703584</c:v>
                </c:pt>
                <c:pt idx="66" formatCode="0.00">
                  <c:v>56.286371687710215</c:v>
                </c:pt>
                <c:pt idx="67" formatCode="0.00">
                  <c:v>56.18172416608229</c:v>
                </c:pt>
                <c:pt idx="68" formatCode="0.00">
                  <c:v>56.284402929725054</c:v>
                </c:pt>
                <c:pt idx="69" formatCode="0.00">
                  <c:v>56.105508952754313</c:v>
                </c:pt>
                <c:pt idx="70" formatCode="0.00">
                  <c:v>56.23776406098419</c:v>
                </c:pt>
                <c:pt idx="71" formatCode="0.00">
                  <c:v>56.281701443386041</c:v>
                </c:pt>
                <c:pt idx="72" formatCode="0.00">
                  <c:v>56.784667904345099</c:v>
                </c:pt>
                <c:pt idx="73" formatCode="0.00">
                  <c:v>57.316757815407065</c:v>
                </c:pt>
                <c:pt idx="74" formatCode="0.00">
                  <c:v>57.415008530733488</c:v>
                </c:pt>
                <c:pt idx="75" formatCode="0.00">
                  <c:v>57.781554213983249</c:v>
                </c:pt>
                <c:pt idx="76" formatCode="0.00">
                  <c:v>58.446785123209125</c:v>
                </c:pt>
                <c:pt idx="77" formatCode="0.00">
                  <c:v>59.168306463802516</c:v>
                </c:pt>
                <c:pt idx="78" formatCode="0.00">
                  <c:v>59.585870924566976</c:v>
                </c:pt>
                <c:pt idx="79" formatCode="0.00">
                  <c:v>60.140738191509691</c:v>
                </c:pt>
                <c:pt idx="80" formatCode="0.00">
                  <c:v>60.434778051619745</c:v>
                </c:pt>
                <c:pt idx="81" formatCode="0.00">
                  <c:v>60.624164003339615</c:v>
                </c:pt>
                <c:pt idx="82" formatCode="0.00">
                  <c:v>60.421534961094764</c:v>
                </c:pt>
                <c:pt idx="83" formatCode="0.00">
                  <c:v>60.228515968049798</c:v>
                </c:pt>
                <c:pt idx="84" formatCode="0.00">
                  <c:v>59.424822219280934</c:v>
                </c:pt>
                <c:pt idx="85" formatCode="0.00">
                  <c:v>59.307213641493782</c:v>
                </c:pt>
                <c:pt idx="86" formatCode="0.00">
                  <c:v>59.419789024302091</c:v>
                </c:pt>
                <c:pt idx="87" formatCode="0.00">
                  <c:v>59.455241026972601</c:v>
                </c:pt>
                <c:pt idx="88" formatCode="0.00">
                  <c:v>59.467944639930053</c:v>
                </c:pt>
                <c:pt idx="89" formatCode="0.00">
                  <c:v>59.51109861504456</c:v>
                </c:pt>
                <c:pt idx="90" formatCode="0.00">
                  <c:v>59.482425781718483</c:v>
                </c:pt>
                <c:pt idx="91" formatCode="0.00">
                  <c:v>59.50943608075508</c:v>
                </c:pt>
                <c:pt idx="92" formatCode="0.00">
                  <c:v>59.51140469021778</c:v>
                </c:pt>
                <c:pt idx="93" formatCode="0.00">
                  <c:v>59.606232287208321</c:v>
                </c:pt>
                <c:pt idx="94" formatCode="0.00">
                  <c:v>59.782588234279508</c:v>
                </c:pt>
                <c:pt idx="95" formatCode="0.00">
                  <c:v>59.806432065352766</c:v>
                </c:pt>
                <c:pt idx="96" formatCode="0.00">
                  <c:v>59.592250745226757</c:v>
                </c:pt>
                <c:pt idx="97" formatCode="0.00">
                  <c:v>59.570760294164678</c:v>
                </c:pt>
                <c:pt idx="98" formatCode="0.00">
                  <c:v>59.656844119236489</c:v>
                </c:pt>
                <c:pt idx="99" formatCode="0.00">
                  <c:v>59.777409930578216</c:v>
                </c:pt>
                <c:pt idx="100" formatCode="0.00">
                  <c:v>59.733165893737983</c:v>
                </c:pt>
                <c:pt idx="101" formatCode="0.00">
                  <c:v>59.54979257086584</c:v>
                </c:pt>
                <c:pt idx="102" formatCode="0.00">
                  <c:v>59.402153090003758</c:v>
                </c:pt>
                <c:pt idx="103" formatCode="0.00">
                  <c:v>59.3794277660311</c:v>
                </c:pt>
                <c:pt idx="104" formatCode="0.00">
                  <c:v>59.291213698673978</c:v>
                </c:pt>
                <c:pt idx="105" formatCode="0.00">
                  <c:v>59.876102477466034</c:v>
                </c:pt>
                <c:pt idx="106" formatCode="0.00">
                  <c:v>60.045382201702125</c:v>
                </c:pt>
                <c:pt idx="107" formatCode="0.00">
                  <c:v>60.076301043616972</c:v>
                </c:pt>
                <c:pt idx="108" formatCode="0.00">
                  <c:v>60.053724984600343</c:v>
                </c:pt>
                <c:pt idx="109" formatCode="0.00">
                  <c:v>59.991031227077073</c:v>
                </c:pt>
                <c:pt idx="110" formatCode="0.00">
                  <c:v>59.985337686174134</c:v>
                </c:pt>
                <c:pt idx="111" formatCode="0.00">
                  <c:v>60.019639275239719</c:v>
                </c:pt>
                <c:pt idx="112" formatCode="0.00">
                  <c:v>60.154331568887962</c:v>
                </c:pt>
                <c:pt idx="113" formatCode="0.00">
                  <c:v>60.532036831306215</c:v>
                </c:pt>
                <c:pt idx="114" formatCode="0.00">
                  <c:v>60.919997898624551</c:v>
                </c:pt>
                <c:pt idx="115" formatCode="0.00">
                  <c:v>61.474751873362514</c:v>
                </c:pt>
                <c:pt idx="116" formatCode="0.00">
                  <c:v>62.152118487370601</c:v>
                </c:pt>
                <c:pt idx="117" formatCode="0.00">
                  <c:v>62.665455891566047</c:v>
                </c:pt>
                <c:pt idx="118" formatCode="0.00">
                  <c:v>63.542678145340204</c:v>
                </c:pt>
                <c:pt idx="119" formatCode="0.00">
                  <c:v>64.852625801195529</c:v>
                </c:pt>
                <c:pt idx="120" formatCode="0.00">
                  <c:v>66.062412193957002</c:v>
                </c:pt>
                <c:pt idx="121" formatCode="0.00">
                  <c:v>67.173792961748205</c:v>
                </c:pt>
                <c:pt idx="122" formatCode="0.00">
                  <c:v>68.121127568584939</c:v>
                </c:pt>
                <c:pt idx="123" formatCode="0.00">
                  <c:v>69.202876639650171</c:v>
                </c:pt>
                <c:pt idx="124" formatCode="0.00">
                  <c:v>70.176352843070219</c:v>
                </c:pt>
                <c:pt idx="125" formatCode="0.00">
                  <c:v>70.910936825865974</c:v>
                </c:pt>
                <c:pt idx="126" formatCode="0.00">
                  <c:v>71.518282507806759</c:v>
                </c:pt>
                <c:pt idx="127" formatCode="0.00">
                  <c:v>72.162028914114543</c:v>
                </c:pt>
                <c:pt idx="128" formatCode="0.00">
                  <c:v>72.743910053767124</c:v>
                </c:pt>
                <c:pt idx="129" formatCode="0.00">
                  <c:v>73.029953148659473</c:v>
                </c:pt>
                <c:pt idx="130" formatCode="0.00">
                  <c:v>73.342200680396999</c:v>
                </c:pt>
                <c:pt idx="131" formatCode="0.00">
                  <c:v>73.219495828208267</c:v>
                </c:pt>
                <c:pt idx="132" formatCode="0.00">
                  <c:v>73.008441957091662</c:v>
                </c:pt>
                <c:pt idx="133" formatCode="0.00">
                  <c:v>72.78932342054712</c:v>
                </c:pt>
                <c:pt idx="134" formatCode="0.00">
                  <c:v>72.39169020860453</c:v>
                </c:pt>
                <c:pt idx="135" formatCode="0.00">
                  <c:v>72.1989067861563</c:v>
                </c:pt>
                <c:pt idx="136" formatCode="0.00">
                  <c:v>72.144049622598416</c:v>
                </c:pt>
                <c:pt idx="137" formatCode="0.00">
                  <c:v>72.192404191139829</c:v>
                </c:pt>
                <c:pt idx="138" formatCode="0.00">
                  <c:v>72.441705064870717</c:v>
                </c:pt>
                <c:pt idx="139" formatCode="0.00">
                  <c:v>73.061604469792201</c:v>
                </c:pt>
                <c:pt idx="140" formatCode="0.00">
                  <c:v>73.637491134904252</c:v>
                </c:pt>
                <c:pt idx="141" formatCode="0.00">
                  <c:v>74.11428641304353</c:v>
                </c:pt>
                <c:pt idx="142" formatCode="0.00">
                  <c:v>74.554421704759832</c:v>
                </c:pt>
                <c:pt idx="143" formatCode="0.00">
                  <c:v>74.949564353146002</c:v>
                </c:pt>
                <c:pt idx="144" formatCode="0.00">
                  <c:v>75.22869498198834</c:v>
                </c:pt>
                <c:pt idx="145" formatCode="0.00">
                  <c:v>75.523932976922652</c:v>
                </c:pt>
                <c:pt idx="146" formatCode="0.00">
                  <c:v>75.693059324048093</c:v>
                </c:pt>
                <c:pt idx="147" formatCode="0.00">
                  <c:v>76.37600500476097</c:v>
                </c:pt>
                <c:pt idx="148" formatCode="0.00">
                  <c:v>76.872600129834581</c:v>
                </c:pt>
                <c:pt idx="149" formatCode="0.00">
                  <c:v>77.812195465545827</c:v>
                </c:pt>
                <c:pt idx="150" formatCode="0.00">
                  <c:v>78.310567188516558</c:v>
                </c:pt>
                <c:pt idx="151" formatCode="0.00">
                  <c:v>78.85936491988258</c:v>
                </c:pt>
                <c:pt idx="152" formatCode="0.00">
                  <c:v>78.948994507460483</c:v>
                </c:pt>
                <c:pt idx="153" formatCode="0.00">
                  <c:v>79.117785132483178</c:v>
                </c:pt>
                <c:pt idx="154" formatCode="0.00">
                  <c:v>79.065782963510799</c:v>
                </c:pt>
                <c:pt idx="155" formatCode="0.00">
                  <c:v>78.874820005070148</c:v>
                </c:pt>
                <c:pt idx="156" formatCode="0.00">
                  <c:v>78.554335543608971</c:v>
                </c:pt>
                <c:pt idx="157" formatCode="0.00">
                  <c:v>78.523052408968539</c:v>
                </c:pt>
                <c:pt idx="158" formatCode="0.00">
                  <c:v>78.587277621807942</c:v>
                </c:pt>
                <c:pt idx="159" formatCode="0.00">
                  <c:v>78.64644305129697</c:v>
                </c:pt>
                <c:pt idx="160" formatCode="0.00">
                  <c:v>78.730222705178761</c:v>
                </c:pt>
                <c:pt idx="161" formatCode="0.00">
                  <c:v>78.788343662592069</c:v>
                </c:pt>
                <c:pt idx="162" formatCode="0.00">
                  <c:v>78.935623678578438</c:v>
                </c:pt>
                <c:pt idx="163" formatCode="0.00">
                  <c:v>78.984398752894606</c:v>
                </c:pt>
                <c:pt idx="164" formatCode="0.00">
                  <c:v>78.997601618623847</c:v>
                </c:pt>
                <c:pt idx="165" formatCode="0.00">
                  <c:v>79.009595527751756</c:v>
                </c:pt>
                <c:pt idx="166" formatCode="0.00">
                  <c:v>78.901534036806964</c:v>
                </c:pt>
                <c:pt idx="167" formatCode="0.00">
                  <c:v>78.859765509980051</c:v>
                </c:pt>
                <c:pt idx="168" formatCode="0.00">
                  <c:v>78.546202311453527</c:v>
                </c:pt>
                <c:pt idx="169" formatCode="0.00">
                  <c:v>78.484107992284422</c:v>
                </c:pt>
                <c:pt idx="170" formatCode="0.00">
                  <c:v>78.456125192943688</c:v>
                </c:pt>
                <c:pt idx="171" formatCode="0.00">
                  <c:v>78.490932233589049</c:v>
                </c:pt>
                <c:pt idx="172" formatCode="0.00">
                  <c:v>78.544046363756323</c:v>
                </c:pt>
                <c:pt idx="173" formatCode="0.00">
                  <c:v>78.553684993915525</c:v>
                </c:pt>
                <c:pt idx="174" formatCode="0.00">
                  <c:v>78.571116783867538</c:v>
                </c:pt>
                <c:pt idx="175" formatCode="0.00">
                  <c:v>78.85990223850996</c:v>
                </c:pt>
                <c:pt idx="176" formatCode="0.00">
                  <c:v>79.279859367529284</c:v>
                </c:pt>
                <c:pt idx="177" formatCode="0.00">
                  <c:v>80.06012389364993</c:v>
                </c:pt>
                <c:pt idx="178" formatCode="0.00">
                  <c:v>80.639996363167597</c:v>
                </c:pt>
                <c:pt idx="179" formatCode="0.00">
                  <c:v>81.253116662116639</c:v>
                </c:pt>
                <c:pt idx="180" formatCode="0.00">
                  <c:v>82.083195086946603</c:v>
                </c:pt>
                <c:pt idx="181" formatCode="0.00">
                  <c:v>82.702272617816206</c:v>
                </c:pt>
                <c:pt idx="182" formatCode="0.00">
                  <c:v>83.471263569897204</c:v>
                </c:pt>
                <c:pt idx="183" formatCode="0.00">
                  <c:v>84.308884030354378</c:v>
                </c:pt>
                <c:pt idx="184" formatCode="0.00">
                  <c:v>85.146602473753163</c:v>
                </c:pt>
                <c:pt idx="185" formatCode="0.00">
                  <c:v>85.797478302268715</c:v>
                </c:pt>
                <c:pt idx="186" formatCode="0.00">
                  <c:v>86.504407585376384</c:v>
                </c:pt>
                <c:pt idx="187" formatCode="0.00">
                  <c:v>86.772118663759215</c:v>
                </c:pt>
                <c:pt idx="188" formatCode="0.00">
                  <c:v>86.799027307788123</c:v>
                </c:pt>
                <c:pt idx="189" formatCode="0.00">
                  <c:v>86.697312284776686</c:v>
                </c:pt>
                <c:pt idx="190" formatCode="0.00">
                  <c:v>86.937137836069681</c:v>
                </c:pt>
                <c:pt idx="191" formatCode="0.00">
                  <c:v>87.334688601686409</c:v>
                </c:pt>
                <c:pt idx="192" formatCode="0.00">
                  <c:v>87.526749051412864</c:v>
                </c:pt>
                <c:pt idx="193" formatCode="0.00">
                  <c:v>87.659643645033597</c:v>
                </c:pt>
                <c:pt idx="194" formatCode="0.00">
                  <c:v>87.590018661097034</c:v>
                </c:pt>
                <c:pt idx="195" formatCode="0.00">
                  <c:v>87.322619755850013</c:v>
                </c:pt>
                <c:pt idx="196" formatCode="0.00">
                  <c:v>87.01673838941214</c:v>
                </c:pt>
                <c:pt idx="197" formatCode="0.00">
                  <c:v>86.724340802799489</c:v>
                </c:pt>
                <c:pt idx="198" formatCode="0.00">
                  <c:v>86.637058320997681</c:v>
                </c:pt>
                <c:pt idx="199" formatCode="0.00">
                  <c:v>86.435072584110486</c:v>
                </c:pt>
                <c:pt idx="200" formatCode="0.00">
                  <c:v>85.404547457753083</c:v>
                </c:pt>
                <c:pt idx="201" formatCode="0.00">
                  <c:v>84.240641848342918</c:v>
                </c:pt>
                <c:pt idx="202" formatCode="0.00">
                  <c:v>83.423682051806153</c:v>
                </c:pt>
                <c:pt idx="203" formatCode="0.00">
                  <c:v>83.107894193312745</c:v>
                </c:pt>
                <c:pt idx="204" formatCode="0.00">
                  <c:v>82.171981524274756</c:v>
                </c:pt>
                <c:pt idx="205" formatCode="0.00">
                  <c:v>81.293150338968374</c:v>
                </c:pt>
                <c:pt idx="206" formatCode="0.00">
                  <c:v>80.495642430945253</c:v>
                </c:pt>
                <c:pt idx="207" formatCode="0.00">
                  <c:v>79.724269570234796</c:v>
                </c:pt>
                <c:pt idx="208" formatCode="0.00">
                  <c:v>78.49941148880599</c:v>
                </c:pt>
                <c:pt idx="209" formatCode="0.00">
                  <c:v>78.346728472850003</c:v>
                </c:pt>
                <c:pt idx="210" formatCode="0.00">
                  <c:v>78.244811082247026</c:v>
                </c:pt>
                <c:pt idx="211" formatCode="0.00">
                  <c:v>78.23209422832872</c:v>
                </c:pt>
                <c:pt idx="212" formatCode="0.00">
                  <c:v>78.278438049913831</c:v>
                </c:pt>
                <c:pt idx="213" formatCode="0.00">
                  <c:v>78.348708539283621</c:v>
                </c:pt>
                <c:pt idx="214" formatCode="0.00">
                  <c:v>78.548053599976285</c:v>
                </c:pt>
                <c:pt idx="215" formatCode="0.00">
                  <c:v>78.74278120315212</c:v>
                </c:pt>
                <c:pt idx="216" formatCode="0.00">
                  <c:v>78.864388054411407</c:v>
                </c:pt>
                <c:pt idx="217" formatCode="0.00">
                  <c:v>78.965934394055552</c:v>
                </c:pt>
                <c:pt idx="218" formatCode="0.00">
                  <c:v>78.928745482008026</c:v>
                </c:pt>
                <c:pt idx="219" formatCode="0.00">
                  <c:v>79.032688875863741</c:v>
                </c:pt>
                <c:pt idx="220" formatCode="0.00">
                  <c:v>79.093082585549354</c:v>
                </c:pt>
                <c:pt idx="221" formatCode="0.00">
                  <c:v>79.071365056092404</c:v>
                </c:pt>
                <c:pt idx="222" formatCode="0.00">
                  <c:v>79.049377082756109</c:v>
                </c:pt>
                <c:pt idx="223" formatCode="0.00">
                  <c:v>79.079536445737261</c:v>
                </c:pt>
                <c:pt idx="224" formatCode="0.00">
                  <c:v>78.865042642611542</c:v>
                </c:pt>
                <c:pt idx="225" formatCode="0.00">
                  <c:v>78.91722953985105</c:v>
                </c:pt>
                <c:pt idx="226" formatCode="0.00">
                  <c:v>79.22770363826416</c:v>
                </c:pt>
                <c:pt idx="227" formatCode="0.00">
                  <c:v>79.766286775960737</c:v>
                </c:pt>
                <c:pt idx="228" formatCode="0.00">
                  <c:v>80.339764515159615</c:v>
                </c:pt>
                <c:pt idx="229" formatCode="0.00">
                  <c:v>81.907894423047892</c:v>
                </c:pt>
                <c:pt idx="230" formatCode="0.00">
                  <c:v>82.128392497886765</c:v>
                </c:pt>
                <c:pt idx="231" formatCode="0.00">
                  <c:v>82.532760511087545</c:v>
                </c:pt>
                <c:pt idx="232" formatCode="0.00">
                  <c:v>82.829524671335506</c:v>
                </c:pt>
                <c:pt idx="233" formatCode="0.00">
                  <c:v>83.527367133171111</c:v>
                </c:pt>
                <c:pt idx="234" formatCode="0.00">
                  <c:v>84.069251245375582</c:v>
                </c:pt>
                <c:pt idx="235" formatCode="0.00">
                  <c:v>84.561473294298125</c:v>
                </c:pt>
                <c:pt idx="236" formatCode="0.00">
                  <c:v>85.281622276675051</c:v>
                </c:pt>
                <c:pt idx="237" formatCode="0.00">
                  <c:v>85.881747441124247</c:v>
                </c:pt>
                <c:pt idx="238" formatCode="0.00">
                  <c:v>86.491175462787325</c:v>
                </c:pt>
                <c:pt idx="239" formatCode="0.00">
                  <c:v>86.743086641704309</c:v>
                </c:pt>
                <c:pt idx="240" formatCode="0.00">
                  <c:v>87.086554253735713</c:v>
                </c:pt>
                <c:pt idx="241" formatCode="0.00">
                  <c:v>87.726982041845687</c:v>
                </c:pt>
                <c:pt idx="242" formatCode="0.00">
                  <c:v>88.337153385843749</c:v>
                </c:pt>
                <c:pt idx="243" formatCode="0.00">
                  <c:v>88.790331270042898</c:v>
                </c:pt>
                <c:pt idx="244" formatCode="0.00">
                  <c:v>89.419897631628714</c:v>
                </c:pt>
                <c:pt idx="245" formatCode="0.00">
                  <c:v>89.583848074523473</c:v>
                </c:pt>
                <c:pt idx="246" formatCode="0.00">
                  <c:v>89.670425846752153</c:v>
                </c:pt>
                <c:pt idx="247" formatCode="0.00">
                  <c:v>89.852147777221006</c:v>
                </c:pt>
                <c:pt idx="248" formatCode="0.00">
                  <c:v>89.986441063655732</c:v>
                </c:pt>
                <c:pt idx="249" formatCode="0.00">
                  <c:v>90.009874073266985</c:v>
                </c:pt>
                <c:pt idx="250" formatCode="0.00">
                  <c:v>89.944810158773493</c:v>
                </c:pt>
                <c:pt idx="251" formatCode="0.00">
                  <c:v>89.921544770045841</c:v>
                </c:pt>
                <c:pt idx="252" formatCode="0.00">
                  <c:v>90.207663491655111</c:v>
                </c:pt>
                <c:pt idx="253" formatCode="0.00">
                  <c:v>90.371393333588827</c:v>
                </c:pt>
                <c:pt idx="254" formatCode="0.00">
                  <c:v>90.462757814522348</c:v>
                </c:pt>
                <c:pt idx="255" formatCode="0.00">
                  <c:v>90.682009844181223</c:v>
                </c:pt>
                <c:pt idx="256" formatCode="0.00">
                  <c:v>90.633356957463562</c:v>
                </c:pt>
                <c:pt idx="257" formatCode="0.00">
                  <c:v>90.788920906334639</c:v>
                </c:pt>
                <c:pt idx="258" formatCode="0.00">
                  <c:v>90.822850989969268</c:v>
                </c:pt>
                <c:pt idx="259" formatCode="0.00">
                  <c:v>90.976562747996738</c:v>
                </c:pt>
                <c:pt idx="260" formatCode="0.00">
                  <c:v>91.024491199453252</c:v>
                </c:pt>
                <c:pt idx="261" formatCode="0.00">
                  <c:v>90.972911678783873</c:v>
                </c:pt>
                <c:pt idx="262" formatCode="0.00">
                  <c:v>90.701507098376695</c:v>
                </c:pt>
                <c:pt idx="263" formatCode="0.00">
                  <c:v>90.643423359784094</c:v>
                </c:pt>
                <c:pt idx="264" formatCode="0.00">
                  <c:v>90.993063426441651</c:v>
                </c:pt>
                <c:pt idx="265" formatCode="0.00">
                  <c:v>91.271867200290217</c:v>
                </c:pt>
                <c:pt idx="266" formatCode="0.00">
                  <c:v>91.471904270015713</c:v>
                </c:pt>
                <c:pt idx="267" formatCode="0.00">
                  <c:v>91.578293927899921</c:v>
                </c:pt>
                <c:pt idx="268" formatCode="0.00">
                  <c:v>91.601596756200564</c:v>
                </c:pt>
                <c:pt idx="269" formatCode="0.00">
                  <c:v>91.553200524124492</c:v>
                </c:pt>
                <c:pt idx="270" formatCode="0.00">
                  <c:v>91.871154095207103</c:v>
                </c:pt>
                <c:pt idx="271" formatCode="0.00">
                  <c:v>92.663557922182136</c:v>
                </c:pt>
                <c:pt idx="272" formatCode="0.00">
                  <c:v>93.150563643858291</c:v>
                </c:pt>
                <c:pt idx="273" formatCode="0.00">
                  <c:v>93.295624190194644</c:v>
                </c:pt>
                <c:pt idx="274" formatCode="0.00">
                  <c:v>93.367632949162655</c:v>
                </c:pt>
                <c:pt idx="275" formatCode="0.00">
                  <c:v>93.213396552792844</c:v>
                </c:pt>
                <c:pt idx="276" formatCode="0.00">
                  <c:v>93.121545244939995</c:v>
                </c:pt>
                <c:pt idx="277" formatCode="0.00">
                  <c:v>92.742086254130982</c:v>
                </c:pt>
                <c:pt idx="278" formatCode="0.00">
                  <c:v>92.970208799290418</c:v>
                </c:pt>
                <c:pt idx="279" formatCode="0.00">
                  <c:v>93.274766721399473</c:v>
                </c:pt>
                <c:pt idx="280" formatCode="0.00">
                  <c:v>93.462598415209129</c:v>
                </c:pt>
                <c:pt idx="281" formatCode="0.00">
                  <c:v>93.642346218599414</c:v>
                </c:pt>
                <c:pt idx="282" formatCode="0.00">
                  <c:v>94.158251288332394</c:v>
                </c:pt>
                <c:pt idx="283" formatCode="0.00">
                  <c:v>94.677559777293141</c:v>
                </c:pt>
                <c:pt idx="284" formatCode="0.00">
                  <c:v>95.536761619473907</c:v>
                </c:pt>
                <c:pt idx="285" formatCode="0.00">
                  <c:v>96.908130035246444</c:v>
                </c:pt>
                <c:pt idx="286" formatCode="0.00">
                  <c:v>97.900104222079705</c:v>
                </c:pt>
                <c:pt idx="287" formatCode="0.00">
                  <c:v>98.709039593139423</c:v>
                </c:pt>
                <c:pt idx="288" formatCode="0.00">
                  <c:v>99.578115329826147</c:v>
                </c:pt>
                <c:pt idx="289" formatCode="0.00">
                  <c:v>100.37424297241644</c:v>
                </c:pt>
                <c:pt idx="290" formatCode="0.00">
                  <c:v>101.21853991140368</c:v>
                </c:pt>
                <c:pt idx="291" formatCode="0.00">
                  <c:v>102.49423872550895</c:v>
                </c:pt>
                <c:pt idx="292" formatCode="0.00">
                  <c:v>103.98058497217652</c:v>
                </c:pt>
                <c:pt idx="293" formatCode="0.00">
                  <c:v>104.94943848528413</c:v>
                </c:pt>
                <c:pt idx="294" formatCode="0.00">
                  <c:v>106.08570716981748</c:v>
                </c:pt>
                <c:pt idx="295" formatCode="0.00">
                  <c:v>107.13238192263948</c:v>
                </c:pt>
                <c:pt idx="296" formatCode="0.00">
                  <c:v>107.74681329062112</c:v>
                </c:pt>
                <c:pt idx="297" formatCode="0.00">
                  <c:v>108.01362260863591</c:v>
                </c:pt>
                <c:pt idx="298" formatCode="0.00">
                  <c:v>108.0145520356394</c:v>
                </c:pt>
                <c:pt idx="299" formatCode="0.00">
                  <c:v>108.15371514015386</c:v>
                </c:pt>
                <c:pt idx="300" formatCode="0.00">
                  <c:v>108.16739853355027</c:v>
                </c:pt>
                <c:pt idx="301" formatCode="0.00">
                  <c:v>108.17587370857893</c:v>
                </c:pt>
                <c:pt idx="302" formatCode="0.00">
                  <c:v>108.43698602354428</c:v>
                </c:pt>
                <c:pt idx="303" formatCode="0.00">
                  <c:v>108.56253542240681</c:v>
                </c:pt>
                <c:pt idx="304" formatCode="0.00">
                  <c:v>108.52931023386601</c:v>
                </c:pt>
                <c:pt idx="305" formatCode="0.00">
                  <c:v>108.29302853674398</c:v>
                </c:pt>
                <c:pt idx="306" formatCode="0.00">
                  <c:v>108.25691715763081</c:v>
                </c:pt>
                <c:pt idx="307" formatCode="0.00">
                  <c:v>108.1588853363547</c:v>
                </c:pt>
                <c:pt idx="308" formatCode="0.00">
                  <c:v>108.06044780704057</c:v>
                </c:pt>
                <c:pt idx="309" formatCode="0.00">
                  <c:v>108.03186434231986</c:v>
                </c:pt>
                <c:pt idx="310" formatCode="0.00">
                  <c:v>108.03166215149594</c:v>
                </c:pt>
                <c:pt idx="311" formatCode="0.00">
                  <c:v>108.03234134964012</c:v>
                </c:pt>
                <c:pt idx="312" formatCode="0.00">
                  <c:v>108.00094316073192</c:v>
                </c:pt>
                <c:pt idx="313" formatCode="0.00">
                  <c:v>108.01436706492569</c:v>
                </c:pt>
                <c:pt idx="314" formatCode="0.00">
                  <c:v>108.18368931731437</c:v>
                </c:pt>
                <c:pt idx="315" formatCode="0.00">
                  <c:v>108.39069881717238</c:v>
                </c:pt>
                <c:pt idx="316" formatCode="0.00">
                  <c:v>108.2170241219691</c:v>
                </c:pt>
                <c:pt idx="317" formatCode="0.00">
                  <c:v>108.59964405211348</c:v>
                </c:pt>
                <c:pt idx="318" formatCode="0.00">
                  <c:v>109.03574411623194</c:v>
                </c:pt>
                <c:pt idx="319" formatCode="0.00">
                  <c:v>109.32012790594807</c:v>
                </c:pt>
                <c:pt idx="320" formatCode="0.00">
                  <c:v>109.3459141216108</c:v>
                </c:pt>
                <c:pt idx="321" formatCode="0.00">
                  <c:v>108.80324558779412</c:v>
                </c:pt>
                <c:pt idx="322" formatCode="0.00">
                  <c:v>108.32526276661878</c:v>
                </c:pt>
                <c:pt idx="323" formatCode="0.00">
                  <c:v>107.83038919700061</c:v>
                </c:pt>
                <c:pt idx="324" formatCode="0.00">
                  <c:v>107.29303590678175</c:v>
                </c:pt>
                <c:pt idx="325" formatCode="0.00">
                  <c:v>106.77281569860681</c:v>
                </c:pt>
                <c:pt idx="326" formatCode="0.00">
                  <c:v>106.71684506933887</c:v>
                </c:pt>
                <c:pt idx="327" formatCode="0.00">
                  <c:v>106.70637370045863</c:v>
                </c:pt>
                <c:pt idx="328" formatCode="0.00">
                  <c:v>106.7096569882341</c:v>
                </c:pt>
                <c:pt idx="329" formatCode="0.00">
                  <c:v>106.7123078711945</c:v>
                </c:pt>
                <c:pt idx="330" formatCode="0.00">
                  <c:v>106.71982740582128</c:v>
                </c:pt>
                <c:pt idx="331" formatCode="0.00">
                  <c:v>106.66687828022971</c:v>
                </c:pt>
                <c:pt idx="332" formatCode="0.00">
                  <c:v>106.36612630800968</c:v>
                </c:pt>
                <c:pt idx="333" formatCode="0.00">
                  <c:v>106.05969646194836</c:v>
                </c:pt>
                <c:pt idx="334" formatCode="0.00">
                  <c:v>106.05922298407454</c:v>
                </c:pt>
                <c:pt idx="335" formatCode="0.00">
                  <c:v>105.94944795785023</c:v>
                </c:pt>
                <c:pt idx="336" formatCode="0.00">
                  <c:v>106.04863368498884</c:v>
                </c:pt>
                <c:pt idx="337" formatCode="0.00">
                  <c:v>106.33353594237487</c:v>
                </c:pt>
                <c:pt idx="338" formatCode="0.00">
                  <c:v>106.2918767810995</c:v>
                </c:pt>
                <c:pt idx="339" formatCode="0.00">
                  <c:v>106.40051849305121</c:v>
                </c:pt>
                <c:pt idx="340" formatCode="0.00">
                  <c:v>106.43263508127619</c:v>
                </c:pt>
                <c:pt idx="341" formatCode="0.00">
                  <c:v>106.4088008233678</c:v>
                </c:pt>
                <c:pt idx="342" formatCode="0.00">
                  <c:v>106.74192639868335</c:v>
                </c:pt>
                <c:pt idx="343" formatCode="0.00">
                  <c:v>106.86091156536439</c:v>
                </c:pt>
                <c:pt idx="344" formatCode="0.00">
                  <c:v>107.3194096970534</c:v>
                </c:pt>
                <c:pt idx="345" formatCode="0.00">
                  <c:v>107.88597881638832</c:v>
                </c:pt>
                <c:pt idx="346" formatCode="0.00">
                  <c:v>108.47290832574002</c:v>
                </c:pt>
                <c:pt idx="347" formatCode="0.00">
                  <c:v>108.50925256011692</c:v>
                </c:pt>
                <c:pt idx="348" formatCode="0.00">
                  <c:v>108.50645655032703</c:v>
                </c:pt>
                <c:pt idx="349" formatCode="0.00">
                  <c:v>108.50769425759877</c:v>
                </c:pt>
                <c:pt idx="350" formatCode="0.00">
                  <c:v>108.40832568449169</c:v>
                </c:pt>
                <c:pt idx="351" formatCode="0.00">
                  <c:v>108.32692074265476</c:v>
                </c:pt>
                <c:pt idx="352" formatCode="0.00">
                  <c:v>108.46270663254731</c:v>
                </c:pt>
                <c:pt idx="353" formatCode="0.00">
                  <c:v>108.86996878045979</c:v>
                </c:pt>
                <c:pt idx="354" formatCode="0.00">
                  <c:v>109.64453947299803</c:v>
                </c:pt>
                <c:pt idx="355" formatCode="0.00">
                  <c:v>109.65782670975874</c:v>
                </c:pt>
                <c:pt idx="356" formatCode="0.00">
                  <c:v>110.23871986741396</c:v>
                </c:pt>
                <c:pt idx="357" formatCode="0.00">
                  <c:v>110.43405858329866</c:v>
                </c:pt>
                <c:pt idx="358" formatCode="0.00">
                  <c:v>110.41640593253037</c:v>
                </c:pt>
                <c:pt idx="359" formatCode="0.00">
                  <c:v>110.32661869263966</c:v>
                </c:pt>
                <c:pt idx="360" formatCode="0.00">
                  <c:v>110.19770926091256</c:v>
                </c:pt>
                <c:pt idx="361" formatCode="0.00">
                  <c:v>110.38696813317428</c:v>
                </c:pt>
                <c:pt idx="362" formatCode="0.00">
                  <c:v>110.95996875751997</c:v>
                </c:pt>
                <c:pt idx="363" formatCode="0.00">
                  <c:v>111.53013000787016</c:v>
                </c:pt>
                <c:pt idx="364" formatCode="0.00">
                  <c:v>111.54126793474197</c:v>
                </c:pt>
                <c:pt idx="365" formatCode="0.00">
                  <c:v>111.81103402183692</c:v>
                </c:pt>
                <c:pt idx="366" formatCode="0.00">
                  <c:v>112.03166791453758</c:v>
                </c:pt>
                <c:pt idx="367" formatCode="0.00">
                  <c:v>112.24888470399755</c:v>
                </c:pt>
                <c:pt idx="368" formatCode="0.00">
                  <c:v>112.32120853354442</c:v>
                </c:pt>
                <c:pt idx="369" formatCode="0.00">
                  <c:v>112.50098356410743</c:v>
                </c:pt>
                <c:pt idx="370" formatCode="0.00">
                  <c:v>112.89057070576447</c:v>
                </c:pt>
                <c:pt idx="371" formatCode="0.00">
                  <c:v>112.95712517449927</c:v>
                </c:pt>
                <c:pt idx="372" formatCode="0.00">
                  <c:v>113.03279078941866</c:v>
                </c:pt>
                <c:pt idx="373" formatCode="0.00">
                  <c:v>113.50464563033762</c:v>
                </c:pt>
                <c:pt idx="374" formatCode="0.00">
                  <c:v>113.50515596168685</c:v>
                </c:pt>
                <c:pt idx="375" formatCode="0.00">
                  <c:v>113.47677368691402</c:v>
                </c:pt>
                <c:pt idx="376" formatCode="0.00">
                  <c:v>113.47583790851425</c:v>
                </c:pt>
                <c:pt idx="377" formatCode="0.00">
                  <c:v>113.92306625407349</c:v>
                </c:pt>
                <c:pt idx="378" formatCode="0.00">
                  <c:v>113.8842092316025</c:v>
                </c:pt>
                <c:pt idx="379" formatCode="0.00">
                  <c:v>114.55001336894209</c:v>
                </c:pt>
                <c:pt idx="380" formatCode="0.00">
                  <c:v>115.70617133095374</c:v>
                </c:pt>
                <c:pt idx="381" formatCode="0.00">
                  <c:v>115.49873371429224</c:v>
                </c:pt>
                <c:pt idx="382" formatCode="0.00">
                  <c:v>115.55433040001401</c:v>
                </c:pt>
                <c:pt idx="383" formatCode="0.00">
                  <c:v>115.2527930891272</c:v>
                </c:pt>
                <c:pt idx="384" formatCode="0.00">
                  <c:v>115.04659342469564</c:v>
                </c:pt>
                <c:pt idx="385" formatCode="0.00">
                  <c:v>115.38291921219883</c:v>
                </c:pt>
                <c:pt idx="386" formatCode="0.00">
                  <c:v>115.72151354091166</c:v>
                </c:pt>
                <c:pt idx="387" formatCode="0.00">
                  <c:v>115.92739853985131</c:v>
                </c:pt>
                <c:pt idx="388" formatCode="0.00">
                  <c:v>115.76474785964125</c:v>
                </c:pt>
                <c:pt idx="389" formatCode="0.00">
                  <c:v>115.67177467355948</c:v>
                </c:pt>
                <c:pt idx="390" formatCode="0.00">
                  <c:v>115.84005008694089</c:v>
                </c:pt>
                <c:pt idx="391" formatCode="0.00">
                  <c:v>116.00734801992529</c:v>
                </c:pt>
                <c:pt idx="392" formatCode="0.00">
                  <c:v>116.24263718222269</c:v>
                </c:pt>
                <c:pt idx="393" formatCode="0.00">
                  <c:v>116.51938582050693</c:v>
                </c:pt>
                <c:pt idx="394" formatCode="0.00">
                  <c:v>116.8111208253985</c:v>
                </c:pt>
                <c:pt idx="395" formatCode="0.00">
                  <c:v>116.87137814754949</c:v>
                </c:pt>
                <c:pt idx="396" formatCode="0.00">
                  <c:v>116.22948333569485</c:v>
                </c:pt>
                <c:pt idx="397" formatCode="0.00">
                  <c:v>111.86235706696347</c:v>
                </c:pt>
                <c:pt idx="398" formatCode="0.00">
                  <c:v>107.52371798829188</c:v>
                </c:pt>
                <c:pt idx="399" formatCode="0.00">
                  <c:v>105.43019117297871</c:v>
                </c:pt>
                <c:pt idx="400" formatCode="0.00">
                  <c:v>103.44882975498712</c:v>
                </c:pt>
                <c:pt idx="401" formatCode="0.00">
                  <c:v>101.57852542978229</c:v>
                </c:pt>
                <c:pt idx="402" formatCode="0.00">
                  <c:v>100.13591409876859</c:v>
                </c:pt>
                <c:pt idx="403" formatCode="0.00">
                  <c:v>98.572873581231391</c:v>
                </c:pt>
                <c:pt idx="404" formatCode="0.00">
                  <c:v>97.437083471455566</c:v>
                </c:pt>
                <c:pt idx="405" formatCode="0.00">
                  <c:v>96.680299630511286</c:v>
                </c:pt>
                <c:pt idx="406" formatCode="0.00">
                  <c:v>96.411288781670976</c:v>
                </c:pt>
                <c:pt idx="407" formatCode="0.00">
                  <c:v>96.182873569019463</c:v>
                </c:pt>
                <c:pt idx="408" formatCode="0.00">
                  <c:v>96.039625747848191</c:v>
                </c:pt>
                <c:pt idx="409" formatCode="0.00">
                  <c:v>96.023720216207096</c:v>
                </c:pt>
                <c:pt idx="410" formatCode="0.00">
                  <c:v>96.180821337206467</c:v>
                </c:pt>
                <c:pt idx="411" formatCode="0.00">
                  <c:v>96.167197382356065</c:v>
                </c:pt>
                <c:pt idx="412" formatCode="0.00">
                  <c:v>96.419709761327411</c:v>
                </c:pt>
                <c:pt idx="413" formatCode="0.00">
                  <c:v>96.838340713233478</c:v>
                </c:pt>
                <c:pt idx="414" formatCode="0.00">
                  <c:v>97.379580963744203</c:v>
                </c:pt>
                <c:pt idx="415" formatCode="0.00">
                  <c:v>98.151991178017965</c:v>
                </c:pt>
                <c:pt idx="416" formatCode="0.00">
                  <c:v>99.812263234123989</c:v>
                </c:pt>
                <c:pt idx="417" formatCode="0.00">
                  <c:v>99.836729415286925</c:v>
                </c:pt>
                <c:pt idx="418" formatCode="0.00">
                  <c:v>100.34725949063585</c:v>
                </c:pt>
                <c:pt idx="419" formatCode="0.00">
                  <c:v>101.80733884582858</c:v>
                </c:pt>
                <c:pt idx="420" formatCode="0.00">
                  <c:v>102.4356971309391</c:v>
                </c:pt>
                <c:pt idx="421" formatCode="0.00">
                  <c:v>103.12616502329865</c:v>
                </c:pt>
                <c:pt idx="422" formatCode="0.00">
                  <c:v>103.82608282901472</c:v>
                </c:pt>
                <c:pt idx="423" formatCode="0.00">
                  <c:v>104.15469169740535</c:v>
                </c:pt>
                <c:pt idx="424" formatCode="0.00">
                  <c:v>105.12882545273513</c:v>
                </c:pt>
                <c:pt idx="425" formatCode="0.00">
                  <c:v>105.97166655998014</c:v>
                </c:pt>
                <c:pt idx="426" formatCode="0.00">
                  <c:v>106.51598994311404</c:v>
                </c:pt>
                <c:pt idx="427" formatCode="0.00">
                  <c:v>106.15912649152834</c:v>
                </c:pt>
                <c:pt idx="428" formatCode="0.00">
                  <c:v>105.84435410982842</c:v>
                </c:pt>
                <c:pt idx="429" formatCode="0.00">
                  <c:v>105.64172644140362</c:v>
                </c:pt>
                <c:pt idx="430" formatCode="0.00">
                  <c:v>105.14172451247082</c:v>
                </c:pt>
                <c:pt idx="431" formatCode="0.00">
                  <c:v>104.54597309292143</c:v>
                </c:pt>
                <c:pt idx="432" formatCode="0.00">
                  <c:v>104.31691029168746</c:v>
                </c:pt>
                <c:pt idx="433" formatCode="0.00">
                  <c:v>104.04707105738625</c:v>
                </c:pt>
                <c:pt idx="434" formatCode="0.00">
                  <c:v>103.99856734822453</c:v>
                </c:pt>
                <c:pt idx="435" formatCode="0.00">
                  <c:v>103.86333983028807</c:v>
                </c:pt>
                <c:pt idx="436" formatCode="0.00">
                  <c:v>103.84846241790964</c:v>
                </c:pt>
                <c:pt idx="437" formatCode="0.00">
                  <c:v>104.0199223180818</c:v>
                </c:pt>
                <c:pt idx="438" formatCode="0.00">
                  <c:v>103.48479890175381</c:v>
                </c:pt>
                <c:pt idx="439" formatCode="0.00">
                  <c:v>103.57026766199019</c:v>
                </c:pt>
                <c:pt idx="440" formatCode="0.00">
                  <c:v>104.30065791073518</c:v>
                </c:pt>
                <c:pt idx="441" formatCode="0.00">
                  <c:v>105.06021781283397</c:v>
                </c:pt>
                <c:pt idx="442" formatCode="0.00">
                  <c:v>106.41990189667645</c:v>
                </c:pt>
                <c:pt idx="443" formatCode="0.00">
                  <c:v>108.06828511576813</c:v>
                </c:pt>
                <c:pt idx="444" formatCode="0.00">
                  <c:v>110.18423117980522</c:v>
                </c:pt>
                <c:pt idx="445" formatCode="0.00">
                  <c:v>112.36453500308903</c:v>
                </c:pt>
                <c:pt idx="446" formatCode="0.00">
                  <c:v>113.93685592956699</c:v>
                </c:pt>
                <c:pt idx="447" formatCode="0.00">
                  <c:v>115.37323259852397</c:v>
                </c:pt>
                <c:pt idx="448" formatCode="0.00">
                  <c:v>116.59958429212037</c:v>
                </c:pt>
                <c:pt idx="449" formatCode="0.00">
                  <c:v>117.92400466504505</c:v>
                </c:pt>
                <c:pt idx="450" formatCode="0.00">
                  <c:v>119.45548719902291</c:v>
                </c:pt>
                <c:pt idx="451" formatCode="0.00">
                  <c:v>120.5436484407586</c:v>
                </c:pt>
                <c:pt idx="452" formatCode="0.00">
                  <c:v>121.42161484539054</c:v>
                </c:pt>
                <c:pt idx="453" formatCode="0.00">
                  <c:v>122.45170917210218</c:v>
                </c:pt>
                <c:pt idx="454" formatCode="0.00">
                  <c:v>123.7284991192175</c:v>
                </c:pt>
                <c:pt idx="455" formatCode="0.00">
                  <c:v>125.22045615044216</c:v>
                </c:pt>
                <c:pt idx="456" formatCode="0.00">
                  <c:v>126.93892814691431</c:v>
                </c:pt>
                <c:pt idx="457" formatCode="0.00">
                  <c:v>128.83495490055083</c:v>
                </c:pt>
                <c:pt idx="458" formatCode="0.00">
                  <c:v>131.3684808912534</c:v>
                </c:pt>
                <c:pt idx="459" formatCode="0.00">
                  <c:v>132.46461257171609</c:v>
                </c:pt>
                <c:pt idx="460" formatCode="0.00">
                  <c:v>133.64528176021108</c:v>
                </c:pt>
                <c:pt idx="461" formatCode="0.00">
                  <c:v>135.29642495235461</c:v>
                </c:pt>
                <c:pt idx="462" formatCode="0.00">
                  <c:v>135.97436934454771</c:v>
                </c:pt>
                <c:pt idx="463" formatCode="0.00">
                  <c:v>136.9883258346521</c:v>
                </c:pt>
                <c:pt idx="464" formatCode="0.00">
                  <c:v>134.59238723344575</c:v>
                </c:pt>
                <c:pt idx="465" formatCode="0.00">
                  <c:v>134.16984602517797</c:v>
                </c:pt>
                <c:pt idx="466" formatCode="0.00">
                  <c:v>133.91747476866129</c:v>
                </c:pt>
                <c:pt idx="467" formatCode="0.00">
                  <c:v>133.09914457718372</c:v>
                </c:pt>
                <c:pt idx="468" formatCode="0.00">
                  <c:v>133.09597471819501</c:v>
                </c:pt>
                <c:pt idx="469" formatCode="0.00">
                  <c:v>133.31783845525732</c:v>
                </c:pt>
                <c:pt idx="470" formatCode="0.00">
                  <c:v>133.6511229020783</c:v>
                </c:pt>
                <c:pt idx="471" formatCode="0.00">
                  <c:v>133.9791863369762</c:v>
                </c:pt>
                <c:pt idx="472" formatCode="0.00">
                  <c:v>134.45192553475761</c:v>
                </c:pt>
                <c:pt idx="473" formatCode="0.00">
                  <c:v>134.87381757246942</c:v>
                </c:pt>
                <c:pt idx="474" formatCode="0.00">
                  <c:v>135.89415126611129</c:v>
                </c:pt>
                <c:pt idx="475" formatCode="0.00">
                  <c:v>137.06992883475235</c:v>
                </c:pt>
                <c:pt idx="476" formatCode="0.00">
                  <c:v>137.93302255477175</c:v>
                </c:pt>
                <c:pt idx="477" formatCode="0.00">
                  <c:v>139.02632563292366</c:v>
                </c:pt>
                <c:pt idx="478" formatCode="0.00">
                  <c:v>140.13609458267516</c:v>
                </c:pt>
                <c:pt idx="479" formatCode="0.00">
                  <c:v>141.53606146069217</c:v>
                </c:pt>
                <c:pt idx="480" formatCode="0.00">
                  <c:v>143.2122406276782</c:v>
                </c:pt>
                <c:pt idx="481" formatCode="0.00">
                  <c:v>145.92631634116492</c:v>
                </c:pt>
                <c:pt idx="482" formatCode="0.00">
                  <c:v>149.77787525053108</c:v>
                </c:pt>
                <c:pt idx="483" formatCode="0.00">
                  <c:v>155.2493974715145</c:v>
                </c:pt>
                <c:pt idx="484" formatCode="0.00">
                  <c:v>158.53592822348034</c:v>
                </c:pt>
                <c:pt idx="485" formatCode="0.00">
                  <c:v>158.68498611814601</c:v>
                </c:pt>
                <c:pt idx="486" formatCode="0.00">
                  <c:v>159.91016501471233</c:v>
                </c:pt>
                <c:pt idx="487" formatCode="0.00">
                  <c:v>160.8192677781108</c:v>
                </c:pt>
                <c:pt idx="488" formatCode="0.00">
                  <c:v>160.9054416857156</c:v>
                </c:pt>
                <c:pt idx="489" formatCode="0.00">
                  <c:v>161.68478642169822</c:v>
                </c:pt>
                <c:pt idx="490" formatCode="0.00">
                  <c:v>162.49187820523372</c:v>
                </c:pt>
                <c:pt idx="491" formatCode="0.00">
                  <c:v>163.36667679031041</c:v>
                </c:pt>
                <c:pt idx="492" formatCode="0.00">
                  <c:v>164.62178289241842</c:v>
                </c:pt>
                <c:pt idx="493" formatCode="0.00">
                  <c:v>165.21886982793981</c:v>
                </c:pt>
                <c:pt idx="494" formatCode="0.00">
                  <c:v>165.40570795967687</c:v>
                </c:pt>
                <c:pt idx="495" formatCode="0.00">
                  <c:v>166.97208733210746</c:v>
                </c:pt>
                <c:pt idx="496" formatCode="0.00">
                  <c:v>168.23298807311585</c:v>
                </c:pt>
                <c:pt idx="497" formatCode="0.00">
                  <c:v>169.2202630564091</c:v>
                </c:pt>
                <c:pt idx="498" formatCode="0.00">
                  <c:v>169.20697424689038</c:v>
                </c:pt>
                <c:pt idx="499" formatCode="0.00">
                  <c:v>168.74954658340812</c:v>
                </c:pt>
                <c:pt idx="500" formatCode="0.00">
                  <c:v>167.62798680481268</c:v>
                </c:pt>
                <c:pt idx="501" formatCode="0.00">
                  <c:v>166.32833265905779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37E-40E4-A664-9A22534113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03411455"/>
        <c:axId val="2003421023"/>
      </c:lineChart>
      <c:dateAx>
        <c:axId val="2003411455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03421023"/>
        <c:crosses val="autoZero"/>
        <c:auto val="1"/>
        <c:lblOffset val="100"/>
        <c:baseTimeUnit val="days"/>
      </c:dateAx>
      <c:valAx>
        <c:axId val="2003421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034114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'Bollinger Bands'!$J$2</c:f>
              <c:strCache>
                <c:ptCount val="1"/>
                <c:pt idx="0">
                  <c:v>Band amplitude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'Bollinger Bands'!$B$3:$B$504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'Bollinger Bands'!$J$3:$J$504</c:f>
              <c:numCache>
                <c:formatCode>General</c:formatCode>
                <c:ptCount val="502"/>
                <c:pt idx="20">
                  <c:v>0.14099230161910664</c:v>
                </c:pt>
                <c:pt idx="21">
                  <c:v>0.13664039040442735</c:v>
                </c:pt>
                <c:pt idx="22">
                  <c:v>0.14118269860893909</c:v>
                </c:pt>
                <c:pt idx="23">
                  <c:v>0.1294131084371905</c:v>
                </c:pt>
                <c:pt idx="24">
                  <c:v>0.12566321601454047</c:v>
                </c:pt>
                <c:pt idx="25">
                  <c:v>0.12527125371796716</c:v>
                </c:pt>
                <c:pt idx="26">
                  <c:v>0.12031804012432337</c:v>
                </c:pt>
                <c:pt idx="27">
                  <c:v>0.11754714092943584</c:v>
                </c:pt>
                <c:pt idx="28">
                  <c:v>0.11641667232998691</c:v>
                </c:pt>
                <c:pt idx="29">
                  <c:v>0.11738248753448503</c:v>
                </c:pt>
                <c:pt idx="30">
                  <c:v>0.1188192465756025</c:v>
                </c:pt>
                <c:pt idx="31">
                  <c:v>0.11662152160157488</c:v>
                </c:pt>
                <c:pt idx="32">
                  <c:v>0.10213083346978712</c:v>
                </c:pt>
                <c:pt idx="33">
                  <c:v>9.392300422679517E-2</c:v>
                </c:pt>
                <c:pt idx="34">
                  <c:v>9.0989060678198758E-2</c:v>
                </c:pt>
                <c:pt idx="35">
                  <c:v>8.2223708410736826E-2</c:v>
                </c:pt>
                <c:pt idx="36">
                  <c:v>7.1002775912951482E-2</c:v>
                </c:pt>
                <c:pt idx="37">
                  <c:v>7.1019693332920852E-2</c:v>
                </c:pt>
                <c:pt idx="38">
                  <c:v>7.0946485097901024E-2</c:v>
                </c:pt>
                <c:pt idx="39">
                  <c:v>6.6820964714682421E-2</c:v>
                </c:pt>
                <c:pt idx="40">
                  <c:v>6.6957539597679042E-2</c:v>
                </c:pt>
                <c:pt idx="41">
                  <c:v>6.8312252938027382E-2</c:v>
                </c:pt>
                <c:pt idx="42">
                  <c:v>6.8839622950310264E-2</c:v>
                </c:pt>
                <c:pt idx="43">
                  <c:v>6.5809948422141301E-2</c:v>
                </c:pt>
                <c:pt idx="44">
                  <c:v>6.547120186587968E-2</c:v>
                </c:pt>
                <c:pt idx="45">
                  <c:v>7.5948240130654779E-2</c:v>
                </c:pt>
                <c:pt idx="46">
                  <c:v>0.13843873018435943</c:v>
                </c:pt>
                <c:pt idx="47">
                  <c:v>0.19333559758577212</c:v>
                </c:pt>
                <c:pt idx="48">
                  <c:v>0.22650546647410841</c:v>
                </c:pt>
                <c:pt idx="49">
                  <c:v>0.26484657816432666</c:v>
                </c:pt>
                <c:pt idx="50">
                  <c:v>0.28898571891970432</c:v>
                </c:pt>
                <c:pt idx="51">
                  <c:v>0.31750841911212191</c:v>
                </c:pt>
                <c:pt idx="52">
                  <c:v>0.33911039499725693</c:v>
                </c:pt>
                <c:pt idx="53">
                  <c:v>0.34381644156260732</c:v>
                </c:pt>
                <c:pt idx="54">
                  <c:v>0.35479761653438807</c:v>
                </c:pt>
                <c:pt idx="55">
                  <c:v>0.36595797789964118</c:v>
                </c:pt>
                <c:pt idx="56">
                  <c:v>0.37238582035054546</c:v>
                </c:pt>
                <c:pt idx="57">
                  <c:v>0.37232252789012005</c:v>
                </c:pt>
                <c:pt idx="58">
                  <c:v>0.37025126069903441</c:v>
                </c:pt>
                <c:pt idx="59">
                  <c:v>0.36123895854497123</c:v>
                </c:pt>
                <c:pt idx="60">
                  <c:v>0.34437715987686096</c:v>
                </c:pt>
                <c:pt idx="61">
                  <c:v>0.32094388756825659</c:v>
                </c:pt>
                <c:pt idx="62">
                  <c:v>0.28745600098133089</c:v>
                </c:pt>
                <c:pt idx="63">
                  <c:v>0.24871777873848261</c:v>
                </c:pt>
                <c:pt idx="64">
                  <c:v>0.20878743785282802</c:v>
                </c:pt>
                <c:pt idx="65">
                  <c:v>0.15097877990516403</c:v>
                </c:pt>
                <c:pt idx="66">
                  <c:v>0.11643272868356663</c:v>
                </c:pt>
                <c:pt idx="67">
                  <c:v>0.12417926817646878</c:v>
                </c:pt>
                <c:pt idx="68">
                  <c:v>0.12687105453241809</c:v>
                </c:pt>
                <c:pt idx="69">
                  <c:v>0.14025162302344674</c:v>
                </c:pt>
                <c:pt idx="70">
                  <c:v>0.14669149484779045</c:v>
                </c:pt>
                <c:pt idx="71">
                  <c:v>0.15465509682333417</c:v>
                </c:pt>
                <c:pt idx="72">
                  <c:v>0.15088150538658193</c:v>
                </c:pt>
                <c:pt idx="73">
                  <c:v>0.14647410376964584</c:v>
                </c:pt>
                <c:pt idx="74">
                  <c:v>0.14840069237086304</c:v>
                </c:pt>
                <c:pt idx="75">
                  <c:v>0.14315260070140096</c:v>
                </c:pt>
                <c:pt idx="76">
                  <c:v>0.12978837144604155</c:v>
                </c:pt>
                <c:pt idx="77">
                  <c:v>0.11258202902843904</c:v>
                </c:pt>
                <c:pt idx="78">
                  <c:v>0.10276360885479825</c:v>
                </c:pt>
                <c:pt idx="79">
                  <c:v>9.0293872210448031E-2</c:v>
                </c:pt>
                <c:pt idx="80">
                  <c:v>8.4909704113453513E-2</c:v>
                </c:pt>
                <c:pt idx="81">
                  <c:v>8.2192948443315317E-2</c:v>
                </c:pt>
                <c:pt idx="82">
                  <c:v>8.5863710624030018E-2</c:v>
                </c:pt>
                <c:pt idx="83">
                  <c:v>8.9860552247910896E-2</c:v>
                </c:pt>
                <c:pt idx="84">
                  <c:v>0.10949664201651338</c:v>
                </c:pt>
                <c:pt idx="85">
                  <c:v>0.11199398714291392</c:v>
                </c:pt>
                <c:pt idx="86">
                  <c:v>0.10978562359732499</c:v>
                </c:pt>
                <c:pt idx="87">
                  <c:v>0.10924500406386786</c:v>
                </c:pt>
                <c:pt idx="88">
                  <c:v>0.10957101832633527</c:v>
                </c:pt>
                <c:pt idx="89">
                  <c:v>0.10983011923328038</c:v>
                </c:pt>
                <c:pt idx="90">
                  <c:v>0.10746338588232644</c:v>
                </c:pt>
                <c:pt idx="91">
                  <c:v>0.10397554645872659</c:v>
                </c:pt>
                <c:pt idx="92">
                  <c:v>9.9284423819298015E-2</c:v>
                </c:pt>
                <c:pt idx="93">
                  <c:v>9.3472122410517486E-2</c:v>
                </c:pt>
                <c:pt idx="94">
                  <c:v>8.4826774286261716E-2</c:v>
                </c:pt>
                <c:pt idx="95">
                  <c:v>8.3419695753993314E-2</c:v>
                </c:pt>
                <c:pt idx="96">
                  <c:v>9.3861262014284158E-2</c:v>
                </c:pt>
                <c:pt idx="97">
                  <c:v>9.6027690585872211E-2</c:v>
                </c:pt>
                <c:pt idx="98">
                  <c:v>9.5218673117382455E-2</c:v>
                </c:pt>
                <c:pt idx="99">
                  <c:v>9.5495446999260283E-2</c:v>
                </c:pt>
                <c:pt idx="100">
                  <c:v>0.10083802608857297</c:v>
                </c:pt>
                <c:pt idx="101">
                  <c:v>0.11151451764482845</c:v>
                </c:pt>
                <c:pt idx="102">
                  <c:v>0.12063816004266725</c:v>
                </c:pt>
                <c:pt idx="103">
                  <c:v>0.13084708664480182</c:v>
                </c:pt>
                <c:pt idx="104">
                  <c:v>0.14581135540955387</c:v>
                </c:pt>
                <c:pt idx="105">
                  <c:v>0.14473267670467996</c:v>
                </c:pt>
                <c:pt idx="106">
                  <c:v>0.1536536232994683</c:v>
                </c:pt>
                <c:pt idx="107">
                  <c:v>0.16579581588794134</c:v>
                </c:pt>
                <c:pt idx="108">
                  <c:v>0.18036082520888083</c:v>
                </c:pt>
                <c:pt idx="109">
                  <c:v>0.19442674400937546</c:v>
                </c:pt>
                <c:pt idx="110">
                  <c:v>0.20734160423845788</c:v>
                </c:pt>
                <c:pt idx="111">
                  <c:v>0.22338246829559183</c:v>
                </c:pt>
                <c:pt idx="112">
                  <c:v>0.23552447453431619</c:v>
                </c:pt>
                <c:pt idx="113">
                  <c:v>0.24327806820374337</c:v>
                </c:pt>
                <c:pt idx="114">
                  <c:v>0.2485505816792524</c:v>
                </c:pt>
                <c:pt idx="115">
                  <c:v>0.24778621495237635</c:v>
                </c:pt>
                <c:pt idx="116">
                  <c:v>0.24345162374448062</c:v>
                </c:pt>
                <c:pt idx="117">
                  <c:v>0.23945179306083572</c:v>
                </c:pt>
                <c:pt idx="118">
                  <c:v>0.22511207329926841</c:v>
                </c:pt>
                <c:pt idx="119">
                  <c:v>0.20132184076877579</c:v>
                </c:pt>
                <c:pt idx="120">
                  <c:v>0.18042107711070862</c:v>
                </c:pt>
                <c:pt idx="121">
                  <c:v>0.1615289397210824</c:v>
                </c:pt>
                <c:pt idx="122">
                  <c:v>0.14650797613365479</c:v>
                </c:pt>
                <c:pt idx="123">
                  <c:v>0.12914634658961394</c:v>
                </c:pt>
                <c:pt idx="124">
                  <c:v>0.11384070687041266</c:v>
                </c:pt>
                <c:pt idx="125">
                  <c:v>0.10178629001875696</c:v>
                </c:pt>
                <c:pt idx="126">
                  <c:v>9.0408797686009304E-2</c:v>
                </c:pt>
                <c:pt idx="127">
                  <c:v>7.9422830170517711E-2</c:v>
                </c:pt>
                <c:pt idx="128">
                  <c:v>6.9099708486927286E-2</c:v>
                </c:pt>
                <c:pt idx="129">
                  <c:v>6.7868956066961778E-2</c:v>
                </c:pt>
                <c:pt idx="130">
                  <c:v>6.5712348068976217E-2</c:v>
                </c:pt>
                <c:pt idx="131">
                  <c:v>7.7291252588595802E-2</c:v>
                </c:pt>
                <c:pt idx="132">
                  <c:v>8.7950014218463143E-2</c:v>
                </c:pt>
                <c:pt idx="133">
                  <c:v>9.9365502015567764E-2</c:v>
                </c:pt>
                <c:pt idx="134">
                  <c:v>0.11568767894507138</c:v>
                </c:pt>
                <c:pt idx="135">
                  <c:v>0.12626806004970217</c:v>
                </c:pt>
                <c:pt idx="136">
                  <c:v>0.13366547944963517</c:v>
                </c:pt>
                <c:pt idx="137">
                  <c:v>0.13743943090964916</c:v>
                </c:pt>
                <c:pt idx="138">
                  <c:v>0.1378365530365937</c:v>
                </c:pt>
                <c:pt idx="139">
                  <c:v>0.13123469115778374</c:v>
                </c:pt>
                <c:pt idx="140">
                  <c:v>0.12537526886976152</c:v>
                </c:pt>
                <c:pt idx="141">
                  <c:v>0.12001737610050461</c:v>
                </c:pt>
                <c:pt idx="142">
                  <c:v>0.11644056495617065</c:v>
                </c:pt>
                <c:pt idx="143">
                  <c:v>0.1131540505582639</c:v>
                </c:pt>
                <c:pt idx="144">
                  <c:v>0.11195521354093838</c:v>
                </c:pt>
                <c:pt idx="145">
                  <c:v>0.1093583123542673</c:v>
                </c:pt>
                <c:pt idx="146">
                  <c:v>0.11624013912326089</c:v>
                </c:pt>
                <c:pt idx="147">
                  <c:v>0.11225278490177523</c:v>
                </c:pt>
                <c:pt idx="148">
                  <c:v>0.11138195559419729</c:v>
                </c:pt>
                <c:pt idx="149">
                  <c:v>9.573874435359031E-2</c:v>
                </c:pt>
                <c:pt idx="150">
                  <c:v>8.7709629978955525E-2</c:v>
                </c:pt>
                <c:pt idx="151">
                  <c:v>7.8341730699791098E-2</c:v>
                </c:pt>
                <c:pt idx="152">
                  <c:v>7.7117077444392793E-2</c:v>
                </c:pt>
                <c:pt idx="153">
                  <c:v>7.4870385921769478E-2</c:v>
                </c:pt>
                <c:pt idx="154">
                  <c:v>7.5667488878259803E-2</c:v>
                </c:pt>
                <c:pt idx="155">
                  <c:v>7.7864749480440074E-2</c:v>
                </c:pt>
                <c:pt idx="156">
                  <c:v>8.2704502073700323E-2</c:v>
                </c:pt>
                <c:pt idx="157">
                  <c:v>8.3000150445437529E-2</c:v>
                </c:pt>
                <c:pt idx="158">
                  <c:v>8.2279384526573449E-2</c:v>
                </c:pt>
                <c:pt idx="159">
                  <c:v>8.1604683299470515E-2</c:v>
                </c:pt>
                <c:pt idx="160">
                  <c:v>8.1677899892960204E-2</c:v>
                </c:pt>
                <c:pt idx="161">
                  <c:v>8.1463793792436762E-2</c:v>
                </c:pt>
                <c:pt idx="162">
                  <c:v>8.0592737299004888E-2</c:v>
                </c:pt>
                <c:pt idx="163">
                  <c:v>8.1439408459080487E-2</c:v>
                </c:pt>
                <c:pt idx="164">
                  <c:v>8.4718692176316571E-2</c:v>
                </c:pt>
                <c:pt idx="165">
                  <c:v>8.7893762401209163E-2</c:v>
                </c:pt>
                <c:pt idx="166">
                  <c:v>9.7098772569370564E-2</c:v>
                </c:pt>
                <c:pt idx="167">
                  <c:v>9.8662936400804646E-2</c:v>
                </c:pt>
                <c:pt idx="168">
                  <c:v>0.10907790975625145</c:v>
                </c:pt>
                <c:pt idx="169">
                  <c:v>0.11142795350321917</c:v>
                </c:pt>
                <c:pt idx="170">
                  <c:v>0.11710679231814215</c:v>
                </c:pt>
                <c:pt idx="171">
                  <c:v>0.12287872531716509</c:v>
                </c:pt>
                <c:pt idx="172">
                  <c:v>0.1290657679585718</c:v>
                </c:pt>
                <c:pt idx="173">
                  <c:v>0.13807604587888389</c:v>
                </c:pt>
                <c:pt idx="174">
                  <c:v>0.14669948055574702</c:v>
                </c:pt>
                <c:pt idx="175">
                  <c:v>0.15094716314449785</c:v>
                </c:pt>
                <c:pt idx="176">
                  <c:v>0.15297897489073448</c:v>
                </c:pt>
                <c:pt idx="177">
                  <c:v>0.14801187272004898</c:v>
                </c:pt>
                <c:pt idx="178">
                  <c:v>0.14532380101469253</c:v>
                </c:pt>
                <c:pt idx="179">
                  <c:v>0.14187580321850218</c:v>
                </c:pt>
                <c:pt idx="180">
                  <c:v>0.13192546456653148</c:v>
                </c:pt>
                <c:pt idx="181">
                  <c:v>0.12570730565106286</c:v>
                </c:pt>
                <c:pt idx="182">
                  <c:v>0.11839207491684546</c:v>
                </c:pt>
                <c:pt idx="183">
                  <c:v>0.10635046992658313</c:v>
                </c:pt>
                <c:pt idx="184">
                  <c:v>9.356002201818267E-2</c:v>
                </c:pt>
                <c:pt idx="185">
                  <c:v>8.5254234288917374E-2</c:v>
                </c:pt>
                <c:pt idx="186">
                  <c:v>7.4246079736987075E-2</c:v>
                </c:pt>
                <c:pt idx="187">
                  <c:v>7.0597555242556564E-2</c:v>
                </c:pt>
                <c:pt idx="188">
                  <c:v>7.0121837932513961E-2</c:v>
                </c:pt>
                <c:pt idx="189">
                  <c:v>7.1566660508830038E-2</c:v>
                </c:pt>
                <c:pt idx="190">
                  <c:v>6.7787573296223397E-2</c:v>
                </c:pt>
                <c:pt idx="191">
                  <c:v>6.2489081190995846E-2</c:v>
                </c:pt>
                <c:pt idx="192">
                  <c:v>5.9581177007473986E-2</c:v>
                </c:pt>
                <c:pt idx="193">
                  <c:v>5.7854906080945886E-2</c:v>
                </c:pt>
                <c:pt idx="194">
                  <c:v>5.8506463006472435E-2</c:v>
                </c:pt>
                <c:pt idx="195">
                  <c:v>6.1722768173207751E-2</c:v>
                </c:pt>
                <c:pt idx="196">
                  <c:v>6.4820279813556064E-2</c:v>
                </c:pt>
                <c:pt idx="197">
                  <c:v>6.6685608128544044E-2</c:v>
                </c:pt>
                <c:pt idx="198">
                  <c:v>6.4573608845419628E-2</c:v>
                </c:pt>
                <c:pt idx="199">
                  <c:v>6.454597635370804E-2</c:v>
                </c:pt>
                <c:pt idx="200">
                  <c:v>7.8771635578630775E-2</c:v>
                </c:pt>
                <c:pt idx="201">
                  <c:v>9.6748239555883936E-2</c:v>
                </c:pt>
                <c:pt idx="202">
                  <c:v>0.10706992140645888</c:v>
                </c:pt>
                <c:pt idx="203">
                  <c:v>0.10555624874810139</c:v>
                </c:pt>
                <c:pt idx="204">
                  <c:v>0.11822967780268573</c:v>
                </c:pt>
                <c:pt idx="205">
                  <c:v>0.12965636031954444</c:v>
                </c:pt>
                <c:pt idx="206">
                  <c:v>0.13703431210927039</c:v>
                </c:pt>
                <c:pt idx="207">
                  <c:v>0.14507419220017076</c:v>
                </c:pt>
                <c:pt idx="208">
                  <c:v>0.16118590592816934</c:v>
                </c:pt>
                <c:pt idx="209">
                  <c:v>0.16177902894859442</c:v>
                </c:pt>
                <c:pt idx="210">
                  <c:v>0.16021337372321864</c:v>
                </c:pt>
                <c:pt idx="211">
                  <c:v>0.1568492620157256</c:v>
                </c:pt>
                <c:pt idx="212">
                  <c:v>0.14804907557406799</c:v>
                </c:pt>
                <c:pt idx="213">
                  <c:v>0.14132964384363578</c:v>
                </c:pt>
                <c:pt idx="214">
                  <c:v>0.13130193484855979</c:v>
                </c:pt>
                <c:pt idx="215">
                  <c:v>0.12130585585280997</c:v>
                </c:pt>
                <c:pt idx="216">
                  <c:v>0.11520314429134319</c:v>
                </c:pt>
                <c:pt idx="217">
                  <c:v>0.11079824751909201</c:v>
                </c:pt>
                <c:pt idx="218">
                  <c:v>0.1121503725893169</c:v>
                </c:pt>
                <c:pt idx="219">
                  <c:v>0.10843618311387622</c:v>
                </c:pt>
                <c:pt idx="220">
                  <c:v>0.10607334827473937</c:v>
                </c:pt>
                <c:pt idx="221">
                  <c:v>0.11032107363216906</c:v>
                </c:pt>
                <c:pt idx="222">
                  <c:v>0.11723157679723463</c:v>
                </c:pt>
                <c:pt idx="223">
                  <c:v>0.12198732812321779</c:v>
                </c:pt>
                <c:pt idx="224">
                  <c:v>0.13362419791649205</c:v>
                </c:pt>
                <c:pt idx="225">
                  <c:v>0.14258291453322902</c:v>
                </c:pt>
                <c:pt idx="226">
                  <c:v>0.14513980010418553</c:v>
                </c:pt>
                <c:pt idx="227">
                  <c:v>0.14317082189810129</c:v>
                </c:pt>
                <c:pt idx="228">
                  <c:v>0.14229001429413574</c:v>
                </c:pt>
                <c:pt idx="229">
                  <c:v>0.12109127336638878</c:v>
                </c:pt>
                <c:pt idx="230">
                  <c:v>0.12529960547658697</c:v>
                </c:pt>
                <c:pt idx="231">
                  <c:v>0.12192817860569821</c:v>
                </c:pt>
                <c:pt idx="232">
                  <c:v>0.12097804581584219</c:v>
                </c:pt>
                <c:pt idx="233">
                  <c:v>0.11271099584513578</c:v>
                </c:pt>
                <c:pt idx="234">
                  <c:v>0.10703564488667926</c:v>
                </c:pt>
                <c:pt idx="235">
                  <c:v>0.10339534424836004</c:v>
                </c:pt>
                <c:pt idx="236">
                  <c:v>9.5066114471516514E-2</c:v>
                </c:pt>
                <c:pt idx="237">
                  <c:v>9.0061532317099541E-2</c:v>
                </c:pt>
                <c:pt idx="238">
                  <c:v>8.3146340859549348E-2</c:v>
                </c:pt>
                <c:pt idx="239">
                  <c:v>8.3076141668684725E-2</c:v>
                </c:pt>
                <c:pt idx="240">
                  <c:v>8.3060659173768134E-2</c:v>
                </c:pt>
                <c:pt idx="241">
                  <c:v>7.6704956957875658E-2</c:v>
                </c:pt>
                <c:pt idx="242">
                  <c:v>7.1301351483402844E-2</c:v>
                </c:pt>
                <c:pt idx="243">
                  <c:v>6.4777082972168401E-2</c:v>
                </c:pt>
                <c:pt idx="244">
                  <c:v>5.4931402994325834E-2</c:v>
                </c:pt>
                <c:pt idx="245">
                  <c:v>5.2756856518123556E-2</c:v>
                </c:pt>
                <c:pt idx="246">
                  <c:v>5.2336536777754815E-2</c:v>
                </c:pt>
                <c:pt idx="247">
                  <c:v>5.1060404660733215E-2</c:v>
                </c:pt>
                <c:pt idx="248">
                  <c:v>5.1809809082851273E-2</c:v>
                </c:pt>
                <c:pt idx="249">
                  <c:v>5.2226189491824143E-2</c:v>
                </c:pt>
                <c:pt idx="250">
                  <c:v>5.2962021488034104E-2</c:v>
                </c:pt>
                <c:pt idx="251">
                  <c:v>5.293377790166208E-2</c:v>
                </c:pt>
                <c:pt idx="252">
                  <c:v>5.1700392028553137E-2</c:v>
                </c:pt>
                <c:pt idx="253">
                  <c:v>5.2370642893053446E-2</c:v>
                </c:pt>
                <c:pt idx="254">
                  <c:v>5.6107120201612161E-2</c:v>
                </c:pt>
                <c:pt idx="255">
                  <c:v>5.6228960015713217E-2</c:v>
                </c:pt>
                <c:pt idx="256">
                  <c:v>6.1851595581826756E-2</c:v>
                </c:pt>
                <c:pt idx="257">
                  <c:v>6.1880068481857307E-2</c:v>
                </c:pt>
                <c:pt idx="258">
                  <c:v>6.3301681756527242E-2</c:v>
                </c:pt>
                <c:pt idx="259">
                  <c:v>6.317067172075376E-2</c:v>
                </c:pt>
                <c:pt idx="260">
                  <c:v>6.5024102048823612E-2</c:v>
                </c:pt>
                <c:pt idx="261">
                  <c:v>6.8173880471763218E-2</c:v>
                </c:pt>
                <c:pt idx="262">
                  <c:v>7.8658352390505296E-2</c:v>
                </c:pt>
                <c:pt idx="263">
                  <c:v>8.2490288550956026E-2</c:v>
                </c:pt>
                <c:pt idx="264">
                  <c:v>7.861648639014332E-2</c:v>
                </c:pt>
                <c:pt idx="265">
                  <c:v>7.8795169490513128E-2</c:v>
                </c:pt>
                <c:pt idx="266">
                  <c:v>8.265626966808709E-2</c:v>
                </c:pt>
                <c:pt idx="267">
                  <c:v>8.7793647848408693E-2</c:v>
                </c:pt>
                <c:pt idx="268">
                  <c:v>9.4931361997126221E-2</c:v>
                </c:pt>
                <c:pt idx="269">
                  <c:v>0.10282392022319227</c:v>
                </c:pt>
                <c:pt idx="270">
                  <c:v>0.10298349975236425</c:v>
                </c:pt>
                <c:pt idx="271">
                  <c:v>9.5255385913789514E-2</c:v>
                </c:pt>
                <c:pt idx="272">
                  <c:v>9.5460701173663842E-2</c:v>
                </c:pt>
                <c:pt idx="273">
                  <c:v>0.10007892902566642</c:v>
                </c:pt>
                <c:pt idx="274">
                  <c:v>0.10736717398352681</c:v>
                </c:pt>
                <c:pt idx="275">
                  <c:v>0.11921700300865717</c:v>
                </c:pt>
                <c:pt idx="276">
                  <c:v>0.13161696056127384</c:v>
                </c:pt>
                <c:pt idx="277">
                  <c:v>0.15089929235255251</c:v>
                </c:pt>
                <c:pt idx="278">
                  <c:v>0.15818949955652351</c:v>
                </c:pt>
                <c:pt idx="279">
                  <c:v>0.16467393029871918</c:v>
                </c:pt>
                <c:pt idx="280">
                  <c:v>0.17560215583590891</c:v>
                </c:pt>
                <c:pt idx="281">
                  <c:v>0.18725005246025819</c:v>
                </c:pt>
                <c:pt idx="282">
                  <c:v>0.19071414658128297</c:v>
                </c:pt>
                <c:pt idx="283">
                  <c:v>0.18956501261316777</c:v>
                </c:pt>
                <c:pt idx="284">
                  <c:v>0.1829221515696193</c:v>
                </c:pt>
                <c:pt idx="285">
                  <c:v>0.17026242043824497</c:v>
                </c:pt>
                <c:pt idx="286">
                  <c:v>0.16270799996097005</c:v>
                </c:pt>
                <c:pt idx="287">
                  <c:v>0.15650541698192616</c:v>
                </c:pt>
                <c:pt idx="288">
                  <c:v>0.14892543801720001</c:v>
                </c:pt>
                <c:pt idx="289">
                  <c:v>0.1428226907780353</c:v>
                </c:pt>
                <c:pt idx="290">
                  <c:v>0.13557878557690917</c:v>
                </c:pt>
                <c:pt idx="291">
                  <c:v>0.12082486392288359</c:v>
                </c:pt>
                <c:pt idx="292">
                  <c:v>0.10252758156074783</c:v>
                </c:pt>
                <c:pt idx="293">
                  <c:v>9.0059008613202624E-2</c:v>
                </c:pt>
                <c:pt idx="294">
                  <c:v>7.4220196082252651E-2</c:v>
                </c:pt>
                <c:pt idx="295">
                  <c:v>6.0618059242765789E-2</c:v>
                </c:pt>
                <c:pt idx="296">
                  <c:v>5.1888263541579764E-2</c:v>
                </c:pt>
                <c:pt idx="297">
                  <c:v>4.8198533079762032E-2</c:v>
                </c:pt>
                <c:pt idx="298">
                  <c:v>4.8190135783585324E-2</c:v>
                </c:pt>
                <c:pt idx="299">
                  <c:v>4.6599938984324164E-2</c:v>
                </c:pt>
                <c:pt idx="300">
                  <c:v>4.6470409834615097E-2</c:v>
                </c:pt>
                <c:pt idx="301">
                  <c:v>4.4501054166405332E-2</c:v>
                </c:pt>
                <c:pt idx="302">
                  <c:v>3.6595040140687249E-2</c:v>
                </c:pt>
                <c:pt idx="303">
                  <c:v>3.265096639221364E-2</c:v>
                </c:pt>
                <c:pt idx="304">
                  <c:v>3.5829417189554624E-2</c:v>
                </c:pt>
                <c:pt idx="305">
                  <c:v>4.4529438187035406E-2</c:v>
                </c:pt>
                <c:pt idx="306">
                  <c:v>4.6080368962534188E-2</c:v>
                </c:pt>
                <c:pt idx="307">
                  <c:v>4.9366982365791637E-2</c:v>
                </c:pt>
                <c:pt idx="308">
                  <c:v>5.3657939088310673E-2</c:v>
                </c:pt>
                <c:pt idx="309">
                  <c:v>5.6473169859617894E-2</c:v>
                </c:pt>
                <c:pt idx="310">
                  <c:v>5.7026095551727024E-2</c:v>
                </c:pt>
                <c:pt idx="311">
                  <c:v>5.7571176801908937E-2</c:v>
                </c:pt>
                <c:pt idx="312">
                  <c:v>5.7761558593884252E-2</c:v>
                </c:pt>
                <c:pt idx="313">
                  <c:v>5.8542638452998459E-2</c:v>
                </c:pt>
                <c:pt idx="314">
                  <c:v>5.6887938466879374E-2</c:v>
                </c:pt>
                <c:pt idx="315">
                  <c:v>5.804467532281702E-2</c:v>
                </c:pt>
                <c:pt idx="316">
                  <c:v>6.54063339323388E-2</c:v>
                </c:pt>
                <c:pt idx="317">
                  <c:v>6.1141057768610244E-2</c:v>
                </c:pt>
                <c:pt idx="318">
                  <c:v>5.7862800255413779E-2</c:v>
                </c:pt>
                <c:pt idx="319">
                  <c:v>5.5337509985040688E-2</c:v>
                </c:pt>
                <c:pt idx="320">
                  <c:v>5.5002374594420589E-2</c:v>
                </c:pt>
                <c:pt idx="321">
                  <c:v>6.2661338457181873E-2</c:v>
                </c:pt>
                <c:pt idx="322">
                  <c:v>6.9060204738162378E-2</c:v>
                </c:pt>
                <c:pt idx="323">
                  <c:v>7.5602810285533062E-2</c:v>
                </c:pt>
                <c:pt idx="324">
                  <c:v>8.23896968098035E-2</c:v>
                </c:pt>
                <c:pt idx="325">
                  <c:v>8.7610286214424196E-2</c:v>
                </c:pt>
                <c:pt idx="326">
                  <c:v>8.5404014954065785E-2</c:v>
                </c:pt>
                <c:pt idx="327">
                  <c:v>8.6564528620720199E-2</c:v>
                </c:pt>
                <c:pt idx="328">
                  <c:v>8.5933609719440543E-2</c:v>
                </c:pt>
                <c:pt idx="329">
                  <c:v>8.4241534263659018E-2</c:v>
                </c:pt>
                <c:pt idx="330">
                  <c:v>8.2992142880882205E-2</c:v>
                </c:pt>
                <c:pt idx="331">
                  <c:v>8.268043834218565E-2</c:v>
                </c:pt>
                <c:pt idx="332">
                  <c:v>8.4733911135897441E-2</c:v>
                </c:pt>
                <c:pt idx="333">
                  <c:v>8.7964540201469932E-2</c:v>
                </c:pt>
                <c:pt idx="334">
                  <c:v>8.754621100329292E-2</c:v>
                </c:pt>
                <c:pt idx="335">
                  <c:v>8.8195974260945456E-2</c:v>
                </c:pt>
                <c:pt idx="336">
                  <c:v>8.3779996141124774E-2</c:v>
                </c:pt>
                <c:pt idx="337">
                  <c:v>7.6248429005369461E-2</c:v>
                </c:pt>
                <c:pt idx="338">
                  <c:v>7.820245514077756E-2</c:v>
                </c:pt>
                <c:pt idx="339">
                  <c:v>7.4555554580211264E-2</c:v>
                </c:pt>
                <c:pt idx="340">
                  <c:v>7.3177380132674413E-2</c:v>
                </c:pt>
                <c:pt idx="341">
                  <c:v>7.3318201006437489E-2</c:v>
                </c:pt>
                <c:pt idx="342">
                  <c:v>7.0023845631255646E-2</c:v>
                </c:pt>
                <c:pt idx="343">
                  <c:v>7.408243831732568E-2</c:v>
                </c:pt>
                <c:pt idx="344">
                  <c:v>7.0158411708892546E-2</c:v>
                </c:pt>
                <c:pt idx="345">
                  <c:v>6.4759372394397746E-2</c:v>
                </c:pt>
                <c:pt idx="346">
                  <c:v>5.864213773955268E-2</c:v>
                </c:pt>
                <c:pt idx="347">
                  <c:v>6.1378652938987241E-2</c:v>
                </c:pt>
                <c:pt idx="348">
                  <c:v>6.148632864986945E-2</c:v>
                </c:pt>
                <c:pt idx="349">
                  <c:v>6.1596141833655277E-2</c:v>
                </c:pt>
                <c:pt idx="350">
                  <c:v>6.6364996645595184E-2</c:v>
                </c:pt>
                <c:pt idx="351">
                  <c:v>7.0586503826613745E-2</c:v>
                </c:pt>
                <c:pt idx="352">
                  <c:v>7.0017718318475183E-2</c:v>
                </c:pt>
                <c:pt idx="353">
                  <c:v>6.9632509781862292E-2</c:v>
                </c:pt>
                <c:pt idx="354">
                  <c:v>6.2760279048298437E-2</c:v>
                </c:pt>
                <c:pt idx="355">
                  <c:v>6.6170060669099251E-2</c:v>
                </c:pt>
                <c:pt idx="356">
                  <c:v>5.9527233760101016E-2</c:v>
                </c:pt>
                <c:pt idx="357">
                  <c:v>5.9991525746898304E-2</c:v>
                </c:pt>
                <c:pt idx="358">
                  <c:v>6.0131242453306928E-2</c:v>
                </c:pt>
                <c:pt idx="359">
                  <c:v>6.0930013018226516E-2</c:v>
                </c:pt>
                <c:pt idx="360">
                  <c:v>6.8514093346940683E-2</c:v>
                </c:pt>
                <c:pt idx="361">
                  <c:v>6.8944157544361104E-2</c:v>
                </c:pt>
                <c:pt idx="362">
                  <c:v>6.5848504116705911E-2</c:v>
                </c:pt>
                <c:pt idx="363">
                  <c:v>6.0265244800801088E-2</c:v>
                </c:pt>
                <c:pt idx="364">
                  <c:v>6.0513257049757539E-2</c:v>
                </c:pt>
                <c:pt idx="365">
                  <c:v>5.8683747104331496E-2</c:v>
                </c:pt>
                <c:pt idx="366">
                  <c:v>5.8256452115721252E-2</c:v>
                </c:pt>
                <c:pt idx="367">
                  <c:v>5.8881325809003904E-2</c:v>
                </c:pt>
                <c:pt idx="368">
                  <c:v>6.0090731426852527E-2</c:v>
                </c:pt>
                <c:pt idx="369">
                  <c:v>6.052691238891289E-2</c:v>
                </c:pt>
                <c:pt idx="370">
                  <c:v>5.8265910279908767E-2</c:v>
                </c:pt>
                <c:pt idx="371">
                  <c:v>5.914004478478422E-2</c:v>
                </c:pt>
                <c:pt idx="372">
                  <c:v>5.9744965564707896E-2</c:v>
                </c:pt>
                <c:pt idx="373">
                  <c:v>5.5539419306687453E-2</c:v>
                </c:pt>
                <c:pt idx="374">
                  <c:v>5.7091862983372682E-2</c:v>
                </c:pt>
                <c:pt idx="375">
                  <c:v>6.0644429630406109E-2</c:v>
                </c:pt>
                <c:pt idx="376">
                  <c:v>6.3221745886426733E-2</c:v>
                </c:pt>
                <c:pt idx="377">
                  <c:v>5.9421171512837601E-2</c:v>
                </c:pt>
                <c:pt idx="378">
                  <c:v>5.9799784313625454E-2</c:v>
                </c:pt>
                <c:pt idx="379">
                  <c:v>5.1389207126975853E-2</c:v>
                </c:pt>
                <c:pt idx="380">
                  <c:v>3.716750844155612E-2</c:v>
                </c:pt>
                <c:pt idx="381">
                  <c:v>4.2528633628736191E-2</c:v>
                </c:pt>
                <c:pt idx="382">
                  <c:v>4.4608429975588629E-2</c:v>
                </c:pt>
                <c:pt idx="383">
                  <c:v>5.2943015725973555E-2</c:v>
                </c:pt>
                <c:pt idx="384">
                  <c:v>6.2443090239463227E-2</c:v>
                </c:pt>
                <c:pt idx="385">
                  <c:v>6.0907665841445933E-2</c:v>
                </c:pt>
                <c:pt idx="386">
                  <c:v>5.835611011617569E-2</c:v>
                </c:pt>
                <c:pt idx="387">
                  <c:v>5.7377277717762007E-2</c:v>
                </c:pt>
                <c:pt idx="388">
                  <c:v>6.4396677426637072E-2</c:v>
                </c:pt>
                <c:pt idx="389">
                  <c:v>7.137176010738451E-2</c:v>
                </c:pt>
                <c:pt idx="390">
                  <c:v>7.1200066740331441E-2</c:v>
                </c:pt>
                <c:pt idx="391">
                  <c:v>7.0854156453295791E-2</c:v>
                </c:pt>
                <c:pt idx="392">
                  <c:v>7.0074370919681508E-2</c:v>
                </c:pt>
                <c:pt idx="393">
                  <c:v>6.8579399057817708E-2</c:v>
                </c:pt>
                <c:pt idx="394">
                  <c:v>6.7229599163736609E-2</c:v>
                </c:pt>
                <c:pt idx="395">
                  <c:v>7.1224795103567023E-2</c:v>
                </c:pt>
                <c:pt idx="396">
                  <c:v>7.8745660878921042E-2</c:v>
                </c:pt>
                <c:pt idx="397">
                  <c:v>0.1390170297701939</c:v>
                </c:pt>
                <c:pt idx="398">
                  <c:v>0.19721432029881752</c:v>
                </c:pt>
                <c:pt idx="399">
                  <c:v>0.22347875498380954</c:v>
                </c:pt>
                <c:pt idx="400">
                  <c:v>0.24733022331293819</c:v>
                </c:pt>
                <c:pt idx="401">
                  <c:v>0.26782377858810491</c:v>
                </c:pt>
                <c:pt idx="402">
                  <c:v>0.28097769851331422</c:v>
                </c:pt>
                <c:pt idx="403">
                  <c:v>0.29561201023782124</c:v>
                </c:pt>
                <c:pt idx="404">
                  <c:v>0.30275032212530317</c:v>
                </c:pt>
                <c:pt idx="405">
                  <c:v>0.30325195475357863</c:v>
                </c:pt>
                <c:pt idx="406">
                  <c:v>0.30062358199169847</c:v>
                </c:pt>
                <c:pt idx="407">
                  <c:v>0.29798535903178996</c:v>
                </c:pt>
                <c:pt idx="408">
                  <c:v>0.29412354829435206</c:v>
                </c:pt>
                <c:pt idx="409">
                  <c:v>0.28414534826363802</c:v>
                </c:pt>
                <c:pt idx="410">
                  <c:v>0.2698846204873625</c:v>
                </c:pt>
                <c:pt idx="411">
                  <c:v>0.26025693694103452</c:v>
                </c:pt>
                <c:pt idx="412">
                  <c:v>0.24802925844776202</c:v>
                </c:pt>
                <c:pt idx="413">
                  <c:v>0.23256982880418628</c:v>
                </c:pt>
                <c:pt idx="414">
                  <c:v>0.21611779873806758</c:v>
                </c:pt>
                <c:pt idx="415">
                  <c:v>0.19468456801413825</c:v>
                </c:pt>
                <c:pt idx="416">
                  <c:v>0.15440779079465386</c:v>
                </c:pt>
                <c:pt idx="417">
                  <c:v>0.15376032043164767</c:v>
                </c:pt>
                <c:pt idx="418">
                  <c:v>0.15066240511866985</c:v>
                </c:pt>
                <c:pt idx="419">
                  <c:v>0.13225286260459346</c:v>
                </c:pt>
                <c:pt idx="420">
                  <c:v>0.12513921921121807</c:v>
                </c:pt>
                <c:pt idx="421">
                  <c:v>0.11650717687845186</c:v>
                </c:pt>
                <c:pt idx="422">
                  <c:v>0.10734524641012062</c:v>
                </c:pt>
                <c:pt idx="423">
                  <c:v>0.10303460406711713</c:v>
                </c:pt>
                <c:pt idx="424">
                  <c:v>8.9964195452298543E-2</c:v>
                </c:pt>
                <c:pt idx="425">
                  <c:v>8.1092502309096481E-2</c:v>
                </c:pt>
                <c:pt idx="426">
                  <c:v>7.8204197154987734E-2</c:v>
                </c:pt>
                <c:pt idx="427">
                  <c:v>8.9837025844429569E-2</c:v>
                </c:pt>
                <c:pt idx="428">
                  <c:v>0.10102483890815192</c:v>
                </c:pt>
                <c:pt idx="429">
                  <c:v>0.10945728421124193</c:v>
                </c:pt>
                <c:pt idx="430">
                  <c:v>0.1277944835803882</c:v>
                </c:pt>
                <c:pt idx="431">
                  <c:v>0.15032252130355683</c:v>
                </c:pt>
                <c:pt idx="432">
                  <c:v>0.16731423158936973</c:v>
                </c:pt>
                <c:pt idx="433">
                  <c:v>0.18241005194498885</c:v>
                </c:pt>
                <c:pt idx="434">
                  <c:v>0.19275859315182248</c:v>
                </c:pt>
                <c:pt idx="435">
                  <c:v>0.20396640651173709</c:v>
                </c:pt>
                <c:pt idx="436">
                  <c:v>0.21335978635854419</c:v>
                </c:pt>
                <c:pt idx="437">
                  <c:v>0.21890956118902707</c:v>
                </c:pt>
                <c:pt idx="438">
                  <c:v>0.23975507906525206</c:v>
                </c:pt>
                <c:pt idx="439">
                  <c:v>0.25342443394112618</c:v>
                </c:pt>
                <c:pt idx="440">
                  <c:v>0.2563902768873948</c:v>
                </c:pt>
                <c:pt idx="441">
                  <c:v>0.26201059993657505</c:v>
                </c:pt>
                <c:pt idx="442">
                  <c:v>0.25751303866125091</c:v>
                </c:pt>
                <c:pt idx="443">
                  <c:v>0.24997379130850456</c:v>
                </c:pt>
                <c:pt idx="444">
                  <c:v>0.23697170554394112</c:v>
                </c:pt>
                <c:pt idx="445">
                  <c:v>0.22189927768054307</c:v>
                </c:pt>
                <c:pt idx="446">
                  <c:v>0.21573397575595021</c:v>
                </c:pt>
                <c:pt idx="447">
                  <c:v>0.211234696418167</c:v>
                </c:pt>
                <c:pt idx="448">
                  <c:v>0.20835222099370929</c:v>
                </c:pt>
                <c:pt idx="449">
                  <c:v>0.20446338604557315</c:v>
                </c:pt>
                <c:pt idx="450">
                  <c:v>0.19918936470439638</c:v>
                </c:pt>
                <c:pt idx="451">
                  <c:v>0.19791444011352391</c:v>
                </c:pt>
                <c:pt idx="452">
                  <c:v>0.19779842333440431</c:v>
                </c:pt>
                <c:pt idx="453">
                  <c:v>0.19444752345921915</c:v>
                </c:pt>
                <c:pt idx="454">
                  <c:v>0.18733689719755453</c:v>
                </c:pt>
                <c:pt idx="455">
                  <c:v>0.17929884188528977</c:v>
                </c:pt>
                <c:pt idx="456">
                  <c:v>0.16548356186801877</c:v>
                </c:pt>
                <c:pt idx="457">
                  <c:v>0.1501949925567278</c:v>
                </c:pt>
                <c:pt idx="458">
                  <c:v>0.12733301289994264</c:v>
                </c:pt>
                <c:pt idx="459">
                  <c:v>0.12054249316354267</c:v>
                </c:pt>
                <c:pt idx="460">
                  <c:v>0.11053113748847458</c:v>
                </c:pt>
                <c:pt idx="461">
                  <c:v>9.3374363586100975E-2</c:v>
                </c:pt>
                <c:pt idx="462">
                  <c:v>8.6453034384328026E-2</c:v>
                </c:pt>
                <c:pt idx="463">
                  <c:v>8.1856535360528046E-2</c:v>
                </c:pt>
                <c:pt idx="464">
                  <c:v>0.13256947636022662</c:v>
                </c:pt>
                <c:pt idx="465">
                  <c:v>0.15174259056329495</c:v>
                </c:pt>
                <c:pt idx="466">
                  <c:v>0.169674959311749</c:v>
                </c:pt>
                <c:pt idx="467">
                  <c:v>0.19643618757748271</c:v>
                </c:pt>
                <c:pt idx="468">
                  <c:v>0.20940810273129712</c:v>
                </c:pt>
                <c:pt idx="469">
                  <c:v>0.21942162155742168</c:v>
                </c:pt>
                <c:pt idx="470">
                  <c:v>0.22706918775313542</c:v>
                </c:pt>
                <c:pt idx="471">
                  <c:v>0.23300848898347662</c:v>
                </c:pt>
                <c:pt idx="472">
                  <c:v>0.23745556248679142</c:v>
                </c:pt>
                <c:pt idx="473">
                  <c:v>0.24479364372733359</c:v>
                </c:pt>
                <c:pt idx="474">
                  <c:v>0.24183865017106321</c:v>
                </c:pt>
                <c:pt idx="475">
                  <c:v>0.23828355130069201</c:v>
                </c:pt>
                <c:pt idx="476">
                  <c:v>0.23865501576420883</c:v>
                </c:pt>
                <c:pt idx="477">
                  <c:v>0.24159338551658288</c:v>
                </c:pt>
                <c:pt idx="478">
                  <c:v>0.24384571220106982</c:v>
                </c:pt>
                <c:pt idx="479">
                  <c:v>0.240908770918006</c:v>
                </c:pt>
                <c:pt idx="480">
                  <c:v>0.23530896283314412</c:v>
                </c:pt>
                <c:pt idx="481">
                  <c:v>0.21707685499920643</c:v>
                </c:pt>
                <c:pt idx="482">
                  <c:v>0.18689667839083174</c:v>
                </c:pt>
                <c:pt idx="483">
                  <c:v>0.13959054176098046</c:v>
                </c:pt>
                <c:pt idx="484">
                  <c:v>0.11444191254653369</c:v>
                </c:pt>
                <c:pt idx="485">
                  <c:v>0.12021734114733229</c:v>
                </c:pt>
                <c:pt idx="486">
                  <c:v>0.11243850579151578</c:v>
                </c:pt>
                <c:pt idx="487">
                  <c:v>0.10846427844254501</c:v>
                </c:pt>
                <c:pt idx="488">
                  <c:v>0.11371568227490433</c:v>
                </c:pt>
                <c:pt idx="489">
                  <c:v>0.1112536005342062</c:v>
                </c:pt>
                <c:pt idx="490">
                  <c:v>0.10818693305285498</c:v>
                </c:pt>
                <c:pt idx="491">
                  <c:v>0.1052711794369887</c:v>
                </c:pt>
                <c:pt idx="492">
                  <c:v>9.7381705701272914E-2</c:v>
                </c:pt>
                <c:pt idx="493">
                  <c:v>9.2124138325143046E-2</c:v>
                </c:pt>
                <c:pt idx="494">
                  <c:v>9.0691042677791683E-2</c:v>
                </c:pt>
                <c:pt idx="495">
                  <c:v>7.691232557319401E-2</c:v>
                </c:pt>
                <c:pt idx="496">
                  <c:v>6.589580290730343E-2</c:v>
                </c:pt>
                <c:pt idx="497">
                  <c:v>5.8419896362792025E-2</c:v>
                </c:pt>
                <c:pt idx="498">
                  <c:v>5.8397331753447572E-2</c:v>
                </c:pt>
                <c:pt idx="499">
                  <c:v>6.0806444979249856E-2</c:v>
                </c:pt>
                <c:pt idx="500">
                  <c:v>6.9818549095788496E-2</c:v>
                </c:pt>
                <c:pt idx="501">
                  <c:v>7.9587103849895785E-2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7B-4ADE-8F5D-A233486ADB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26684432"/>
        <c:axId val="1526685264"/>
      </c:areaChart>
      <c:dateAx>
        <c:axId val="1526684432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526685264"/>
        <c:crosses val="autoZero"/>
        <c:auto val="1"/>
        <c:lblOffset val="100"/>
        <c:baseTimeUnit val="days"/>
      </c:dateAx>
      <c:valAx>
        <c:axId val="1526685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5266844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'Momentum + ROC'!$G$2</c:f>
              <c:strCache>
                <c:ptCount val="1"/>
                <c:pt idx="0">
                  <c:v>ROC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'Momentum + ROC'!$B$3:$B$504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'Momentum + ROC'!$G$3:$G$504</c:f>
              <c:numCache>
                <c:formatCode>General</c:formatCode>
                <c:ptCount val="502"/>
                <c:pt idx="10" formatCode="0.00">
                  <c:v>8.3107785384492896</c:v>
                </c:pt>
                <c:pt idx="11" formatCode="0.00">
                  <c:v>2.2063393412057204</c:v>
                </c:pt>
                <c:pt idx="12" formatCode="0.00">
                  <c:v>6.544876886417776</c:v>
                </c:pt>
                <c:pt idx="13" formatCode="0.00">
                  <c:v>7.0107259443494563</c:v>
                </c:pt>
                <c:pt idx="14" formatCode="0.00">
                  <c:v>3.643600734843861</c:v>
                </c:pt>
                <c:pt idx="15" formatCode="0.00">
                  <c:v>1.6235718580877907</c:v>
                </c:pt>
                <c:pt idx="16" formatCode="0.00">
                  <c:v>4.0632387706855786</c:v>
                </c:pt>
                <c:pt idx="17" formatCode="0.00">
                  <c:v>3.4774985388661537</c:v>
                </c:pt>
                <c:pt idx="18" formatCode="0.00">
                  <c:v>-0.64553148759143408</c:v>
                </c:pt>
                <c:pt idx="19" formatCode="0.00">
                  <c:v>2.4460848169054823</c:v>
                </c:pt>
                <c:pt idx="20" formatCode="0.00">
                  <c:v>6.6000293987946419</c:v>
                </c:pt>
                <c:pt idx="21" formatCode="0.00">
                  <c:v>9.6837944664031692</c:v>
                </c:pt>
                <c:pt idx="22" formatCode="0.00">
                  <c:v>9.4379007007604194</c:v>
                </c:pt>
                <c:pt idx="23" formatCode="0.00">
                  <c:v>4.7937245787332907</c:v>
                </c:pt>
                <c:pt idx="24" formatCode="0.00">
                  <c:v>8.3456425406203714</c:v>
                </c:pt>
                <c:pt idx="25" formatCode="0.00">
                  <c:v>9.3047337278106621</c:v>
                </c:pt>
                <c:pt idx="26" formatCode="0.00">
                  <c:v>-2.8822944767854621</c:v>
                </c:pt>
                <c:pt idx="27" formatCode="0.00">
                  <c:v>-0.22592487997740271</c:v>
                </c:pt>
                <c:pt idx="28" formatCode="0.00">
                  <c:v>2.6133410337857175</c:v>
                </c:pt>
                <c:pt idx="29" formatCode="0.00">
                  <c:v>1.2432890647075381</c:v>
                </c:pt>
                <c:pt idx="30" formatCode="0.00">
                  <c:v>-0.12410369553225208</c:v>
                </c:pt>
                <c:pt idx="31" formatCode="0.00">
                  <c:v>-8.3160083160086315E-2</c:v>
                </c:pt>
                <c:pt idx="32" formatCode="0.00">
                  <c:v>-2.6702997275204465</c:v>
                </c:pt>
                <c:pt idx="33" formatCode="0.00">
                  <c:v>-3.8674799001940756</c:v>
                </c:pt>
                <c:pt idx="34" formatCode="0.00">
                  <c:v>-4.1990456714383075</c:v>
                </c:pt>
                <c:pt idx="35" formatCode="0.00">
                  <c:v>-3.62701312762215</c:v>
                </c:pt>
                <c:pt idx="36" formatCode="0.00">
                  <c:v>3.6111111111111094</c:v>
                </c:pt>
                <c:pt idx="37" formatCode="0.00">
                  <c:v>-0.33965468440418184</c:v>
                </c:pt>
                <c:pt idx="38" formatCode="0.00">
                  <c:v>-0.23920078795551925</c:v>
                </c:pt>
                <c:pt idx="39" formatCode="0.00">
                  <c:v>0.39073402176946859</c:v>
                </c:pt>
                <c:pt idx="40" formatCode="0.00">
                  <c:v>-6.9032168990765377E-2</c:v>
                </c:pt>
                <c:pt idx="41" formatCode="0.00">
                  <c:v>1.4148980441115218</c:v>
                </c:pt>
                <c:pt idx="42" formatCode="0.00">
                  <c:v>1.5397536394177052</c:v>
                </c:pt>
                <c:pt idx="43" formatCode="0.00">
                  <c:v>2.6676279740447133</c:v>
                </c:pt>
                <c:pt idx="44" formatCode="0.00">
                  <c:v>1.3661591006119367</c:v>
                </c:pt>
                <c:pt idx="45" formatCode="0.00">
                  <c:v>-5.3925010532228468</c:v>
                </c:pt>
                <c:pt idx="46" formatCode="0.00">
                  <c:v>-14.928742768449279</c:v>
                </c:pt>
                <c:pt idx="47" formatCode="0.00">
                  <c:v>-16.969610905992617</c:v>
                </c:pt>
                <c:pt idx="48" formatCode="0.00">
                  <c:v>-15.712270803949233</c:v>
                </c:pt>
                <c:pt idx="49" formatCode="0.00">
                  <c:v>-19.919377258826799</c:v>
                </c:pt>
                <c:pt idx="50" formatCode="0.00">
                  <c:v>-18.831168831168828</c:v>
                </c:pt>
                <c:pt idx="51" formatCode="0.00">
                  <c:v>-22.678156202981807</c:v>
                </c:pt>
                <c:pt idx="52" formatCode="0.00">
                  <c:v>-21.684587813620077</c:v>
                </c:pt>
                <c:pt idx="53" formatCode="0.00">
                  <c:v>-14.733146067415733</c:v>
                </c:pt>
                <c:pt idx="54" formatCode="0.00">
                  <c:v>-17.268005054050263</c:v>
                </c:pt>
                <c:pt idx="55" formatCode="0.00">
                  <c:v>-14.353569838206919</c:v>
                </c:pt>
                <c:pt idx="56" formatCode="0.00">
                  <c:v>-4.5612871122905956</c:v>
                </c:pt>
                <c:pt idx="57" formatCode="0.00">
                  <c:v>0.82093381221139738</c:v>
                </c:pt>
                <c:pt idx="58" formatCode="0.00">
                  <c:v>-1.1044176706827251</c:v>
                </c:pt>
                <c:pt idx="59" formatCode="0.00">
                  <c:v>5.2942197535150104</c:v>
                </c:pt>
                <c:pt idx="60" formatCode="0.00">
                  <c:v>4.5957446808510687</c:v>
                </c:pt>
                <c:pt idx="61" formatCode="0.00">
                  <c:v>11.728285865911896</c:v>
                </c:pt>
                <c:pt idx="62" formatCode="0.00">
                  <c:v>9.8398169336384367</c:v>
                </c:pt>
                <c:pt idx="63" formatCode="0.00">
                  <c:v>2.3554603854389717</c:v>
                </c:pt>
                <c:pt idx="64" formatCode="0.00">
                  <c:v>4.1914135414899016</c:v>
                </c:pt>
                <c:pt idx="65" formatCode="0.00">
                  <c:v>5.4939341421143757</c:v>
                </c:pt>
                <c:pt idx="66" formatCode="0.00">
                  <c:v>7.4904414320472759</c:v>
                </c:pt>
                <c:pt idx="67" formatCode="0.00">
                  <c:v>7.0907548770144189</c:v>
                </c:pt>
                <c:pt idx="68" formatCode="0.00">
                  <c:v>5.8883248730964413</c:v>
                </c:pt>
                <c:pt idx="69" formatCode="0.00">
                  <c:v>6.8249258160237396</c:v>
                </c:pt>
                <c:pt idx="70" formatCode="0.00">
                  <c:v>5.7933279088690028</c:v>
                </c:pt>
                <c:pt idx="71" formatCode="0.00">
                  <c:v>3.3090563647878461</c:v>
                </c:pt>
                <c:pt idx="72" formatCode="0.00">
                  <c:v>4.7115384615384688</c:v>
                </c:pt>
                <c:pt idx="73" formatCode="0.00">
                  <c:v>5.8899259736079763</c:v>
                </c:pt>
                <c:pt idx="74" formatCode="0.00">
                  <c:v>4.706840390879492</c:v>
                </c:pt>
                <c:pt idx="75" formatCode="0.00">
                  <c:v>4.3863972400197166</c:v>
                </c:pt>
                <c:pt idx="76" formatCode="0.00">
                  <c:v>2.3443815683104217</c:v>
                </c:pt>
                <c:pt idx="77" formatCode="0.00">
                  <c:v>-2.376049421827974</c:v>
                </c:pt>
                <c:pt idx="78" formatCode="0.00">
                  <c:v>-1.9175455417066087</c:v>
                </c:pt>
                <c:pt idx="79" formatCode="0.00">
                  <c:v>-3.2561728395061724</c:v>
                </c:pt>
                <c:pt idx="80" formatCode="0.00">
                  <c:v>-2.4919243193354936</c:v>
                </c:pt>
                <c:pt idx="81" formatCode="0.00">
                  <c:v>-2.3448275862068981</c:v>
                </c:pt>
                <c:pt idx="82" formatCode="0.00">
                  <c:v>-6.2442607897153435</c:v>
                </c:pt>
                <c:pt idx="83" formatCode="0.00">
                  <c:v>-7.4012158054711215</c:v>
                </c:pt>
                <c:pt idx="84" formatCode="0.00">
                  <c:v>-9.7215741172810795</c:v>
                </c:pt>
                <c:pt idx="85" formatCode="0.00">
                  <c:v>-4.7371734340572837</c:v>
                </c:pt>
                <c:pt idx="86" formatCode="0.00">
                  <c:v>-2.3222748815165861</c:v>
                </c:pt>
                <c:pt idx="87" formatCode="0.00">
                  <c:v>1.0222294337173381</c:v>
                </c:pt>
                <c:pt idx="88" formatCode="0.00">
                  <c:v>3.6819811013359365</c:v>
                </c:pt>
                <c:pt idx="89" formatCode="0.00">
                  <c:v>1.6430052639974497</c:v>
                </c:pt>
                <c:pt idx="90" formatCode="0.00">
                  <c:v>-1.3882315822685005</c:v>
                </c:pt>
                <c:pt idx="91" formatCode="0.00">
                  <c:v>-0.8474576271186427</c:v>
                </c:pt>
                <c:pt idx="92" formatCode="0.00">
                  <c:v>1.2732615083251733</c:v>
                </c:pt>
                <c:pt idx="93" formatCode="0.00">
                  <c:v>4.0866568193008401</c:v>
                </c:pt>
                <c:pt idx="94" formatCode="0.00">
                  <c:v>9.8208132322536237</c:v>
                </c:pt>
                <c:pt idx="95" formatCode="0.00">
                  <c:v>5.4848835288286804</c:v>
                </c:pt>
                <c:pt idx="96" formatCode="0.00">
                  <c:v>6.7442988840368781</c:v>
                </c:pt>
                <c:pt idx="97" formatCode="0.00">
                  <c:v>3.3087054288467637</c:v>
                </c:pt>
                <c:pt idx="98" formatCode="0.00">
                  <c:v>-1.0527969830295438</c:v>
                </c:pt>
                <c:pt idx="99" formatCode="0.00">
                  <c:v>0.80037664783428297</c:v>
                </c:pt>
                <c:pt idx="100" formatCode="0.00">
                  <c:v>4.6552551591745379</c:v>
                </c:pt>
                <c:pt idx="101" formatCode="0.00">
                  <c:v>5.6980056980057006</c:v>
                </c:pt>
                <c:pt idx="102" formatCode="0.00">
                  <c:v>7.7530625402965754</c:v>
                </c:pt>
                <c:pt idx="103" formatCode="0.00">
                  <c:v>7.2216966256701323</c:v>
                </c:pt>
                <c:pt idx="104" formatCode="0.00">
                  <c:v>9.3504863508001268</c:v>
                </c:pt>
                <c:pt idx="105" formatCode="0.00">
                  <c:v>10.41503523884103</c:v>
                </c:pt>
                <c:pt idx="106" formatCode="0.00">
                  <c:v>7.4696969696969804</c:v>
                </c:pt>
                <c:pt idx="107" formatCode="0.00">
                  <c:v>11.28731343283583</c:v>
                </c:pt>
                <c:pt idx="108" formatCode="0.00">
                  <c:v>15.53120533587423</c:v>
                </c:pt>
                <c:pt idx="109" formatCode="0.00">
                  <c:v>13.622917639732213</c:v>
                </c:pt>
                <c:pt idx="110" formatCode="0.00">
                  <c:v>12.564964842555792</c:v>
                </c:pt>
                <c:pt idx="111" formatCode="0.00">
                  <c:v>13.821503444144959</c:v>
                </c:pt>
                <c:pt idx="112" formatCode="0.00">
                  <c:v>13.911742707554245</c:v>
                </c:pt>
                <c:pt idx="113" formatCode="0.00">
                  <c:v>13.808823529411764</c:v>
                </c:pt>
                <c:pt idx="114" formatCode="0.00">
                  <c:v>10.58823529411764</c:v>
                </c:pt>
                <c:pt idx="115" formatCode="0.00">
                  <c:v>8.3687943262411419</c:v>
                </c:pt>
                <c:pt idx="116" formatCode="0.00">
                  <c:v>7.7259269702523463</c:v>
                </c:pt>
                <c:pt idx="117" formatCode="0.00">
                  <c:v>4.5962559374126934</c:v>
                </c:pt>
                <c:pt idx="118" formatCode="0.00">
                  <c:v>0.3436426116838488</c:v>
                </c:pt>
                <c:pt idx="119" formatCode="0.00">
                  <c:v>0.94546451082488037</c:v>
                </c:pt>
                <c:pt idx="120" formatCode="0.00">
                  <c:v>1.5209125475285235</c:v>
                </c:pt>
                <c:pt idx="121" formatCode="0.00">
                  <c:v>-1.1445862386528147</c:v>
                </c:pt>
                <c:pt idx="122" formatCode="0.00">
                  <c:v>-0.44648719632305106</c:v>
                </c:pt>
                <c:pt idx="123" formatCode="0.00">
                  <c:v>-0.74945083344101082</c:v>
                </c:pt>
                <c:pt idx="124" formatCode="0.00">
                  <c:v>-1.2973533990665692E-2</c:v>
                </c:pt>
                <c:pt idx="125" formatCode="0.00">
                  <c:v>-0.48429319371728341</c:v>
                </c:pt>
                <c:pt idx="126" formatCode="0.00">
                  <c:v>-2.4865855254547724</c:v>
                </c:pt>
                <c:pt idx="127" formatCode="0.00">
                  <c:v>1.5226392413516769</c:v>
                </c:pt>
                <c:pt idx="128" formatCode="0.00">
                  <c:v>3.8356164383561606</c:v>
                </c:pt>
                <c:pt idx="129" formatCode="0.00">
                  <c:v>5.8232659155694204</c:v>
                </c:pt>
                <c:pt idx="130" formatCode="0.00">
                  <c:v>4.320492241840542</c:v>
                </c:pt>
                <c:pt idx="131" formatCode="0.00">
                  <c:v>7.1998935320734576</c:v>
                </c:pt>
                <c:pt idx="132" formatCode="0.00">
                  <c:v>5.9095106186518986</c:v>
                </c:pt>
                <c:pt idx="133" formatCode="0.00">
                  <c:v>5.3769040489519533</c:v>
                </c:pt>
                <c:pt idx="134" formatCode="0.00">
                  <c:v>6.9936421435059053</c:v>
                </c:pt>
                <c:pt idx="135" formatCode="0.00">
                  <c:v>7.6811784821780913</c:v>
                </c:pt>
                <c:pt idx="136" formatCode="0.00">
                  <c:v>9.48865924037041</c:v>
                </c:pt>
                <c:pt idx="137" formatCode="0.00">
                  <c:v>6.2886462307591122</c:v>
                </c:pt>
                <c:pt idx="138" formatCode="0.00">
                  <c:v>6.6490765171504043</c:v>
                </c:pt>
                <c:pt idx="139" formatCode="0.00">
                  <c:v>4.1046690610569563</c:v>
                </c:pt>
                <c:pt idx="140" formatCode="0.00">
                  <c:v>4.423644056930379</c:v>
                </c:pt>
                <c:pt idx="141" formatCode="0.00">
                  <c:v>0.19863438857851842</c:v>
                </c:pt>
                <c:pt idx="142" formatCode="0.00">
                  <c:v>1.8931373770083397</c:v>
                </c:pt>
                <c:pt idx="143" formatCode="0.00">
                  <c:v>0.9513219668890488</c:v>
                </c:pt>
                <c:pt idx="144" formatCode="0.00">
                  <c:v>-0.60635459616783893</c:v>
                </c:pt>
                <c:pt idx="145" formatCode="0.00">
                  <c:v>-0.65958226456578262</c:v>
                </c:pt>
                <c:pt idx="146" formatCode="0.00">
                  <c:v>5.3321892620740483</c:v>
                </c:pt>
                <c:pt idx="147" formatCode="0.00">
                  <c:v>6.6221066963733062</c:v>
                </c:pt>
                <c:pt idx="148" formatCode="0.00">
                  <c:v>6.7169717961405153</c:v>
                </c:pt>
                <c:pt idx="149" formatCode="0.00">
                  <c:v>1.6264169541646223</c:v>
                </c:pt>
                <c:pt idx="150" formatCode="0.00">
                  <c:v>0.31925343811395523</c:v>
                </c:pt>
                <c:pt idx="151" formatCode="0.00">
                  <c:v>1.1027134184115979</c:v>
                </c:pt>
                <c:pt idx="152" formatCode="0.00">
                  <c:v>-0.48893778266716253</c:v>
                </c:pt>
                <c:pt idx="153" formatCode="0.00">
                  <c:v>0.30596010280259456</c:v>
                </c:pt>
                <c:pt idx="154" formatCode="0.00">
                  <c:v>-1.7569546120058539</c:v>
                </c:pt>
                <c:pt idx="155" formatCode="0.00">
                  <c:v>-1.3156276896594039</c:v>
                </c:pt>
                <c:pt idx="156" formatCode="0.00">
                  <c:v>-7.8319562434539787</c:v>
                </c:pt>
                <c:pt idx="157" formatCode="0.00">
                  <c:v>-5.7812862781518506</c:v>
                </c:pt>
                <c:pt idx="158" formatCode="0.00">
                  <c:v>-5.4711950851976345</c:v>
                </c:pt>
                <c:pt idx="159" formatCode="0.00">
                  <c:v>-1.1517943743937959</c:v>
                </c:pt>
                <c:pt idx="160" formatCode="0.00">
                  <c:v>1.6646266829865353</c:v>
                </c:pt>
                <c:pt idx="161" formatCode="0.00">
                  <c:v>1.1274509803921591</c:v>
                </c:pt>
                <c:pt idx="162" formatCode="0.00">
                  <c:v>2.1373295663923462</c:v>
                </c:pt>
                <c:pt idx="163" formatCode="0.00">
                  <c:v>2.0497803806735075</c:v>
                </c:pt>
                <c:pt idx="164" formatCode="0.00">
                  <c:v>5.5141579731743642</c:v>
                </c:pt>
                <c:pt idx="165" formatCode="0.00">
                  <c:v>6.0304011961126207</c:v>
                </c:pt>
                <c:pt idx="166" formatCode="0.00">
                  <c:v>10.277777777777779</c:v>
                </c:pt>
                <c:pt idx="167" formatCode="0.00">
                  <c:v>6.5056678166584545</c:v>
                </c:pt>
                <c:pt idx="168" formatCode="0.00">
                  <c:v>8.8534641324340893</c:v>
                </c:pt>
                <c:pt idx="169" formatCode="0.00">
                  <c:v>6.7827793450263725</c:v>
                </c:pt>
                <c:pt idx="170" formatCode="0.00">
                  <c:v>4.8880327474115122</c:v>
                </c:pt>
                <c:pt idx="171" formatCode="0.00">
                  <c:v>6.4711585070286031</c:v>
                </c:pt>
                <c:pt idx="172" formatCode="0.00">
                  <c:v>6.5544197233914474</c:v>
                </c:pt>
                <c:pt idx="173" formatCode="0.00">
                  <c:v>7.7953132472501148</c:v>
                </c:pt>
                <c:pt idx="174" formatCode="0.00">
                  <c:v>6.6384180790960468</c:v>
                </c:pt>
                <c:pt idx="175" formatCode="0.00">
                  <c:v>7.1327849588719241</c:v>
                </c:pt>
                <c:pt idx="176" formatCode="0.00">
                  <c:v>5.0835814059995394</c:v>
                </c:pt>
                <c:pt idx="177" formatCode="0.00">
                  <c:v>6.501619620546049</c:v>
                </c:pt>
                <c:pt idx="178" formatCode="0.00">
                  <c:v>3.2556043708460076</c:v>
                </c:pt>
                <c:pt idx="179" formatCode="0.00">
                  <c:v>5.6972203078336703</c:v>
                </c:pt>
                <c:pt idx="180" formatCode="0.00">
                  <c:v>3.7764003673094488</c:v>
                </c:pt>
                <c:pt idx="181" formatCode="0.00">
                  <c:v>3.3576143865240189</c:v>
                </c:pt>
                <c:pt idx="182" formatCode="0.00">
                  <c:v>4.3792325056433521</c:v>
                </c:pt>
                <c:pt idx="183" formatCode="0.00">
                  <c:v>-0.31055900621118138</c:v>
                </c:pt>
                <c:pt idx="184" formatCode="0.00">
                  <c:v>-1.1589403973509902</c:v>
                </c:pt>
                <c:pt idx="185" formatCode="0.00">
                  <c:v>-7.6779642426244799E-2</c:v>
                </c:pt>
                <c:pt idx="186" formatCode="0.00">
                  <c:v>-2.2009152320767007</c:v>
                </c:pt>
                <c:pt idx="187" formatCode="0.00">
                  <c:v>-2.6721703237019421</c:v>
                </c:pt>
                <c:pt idx="188" formatCode="0.00">
                  <c:v>-5.5640410211651696</c:v>
                </c:pt>
                <c:pt idx="189" formatCode="0.00">
                  <c:v>-4.4012171267115816</c:v>
                </c:pt>
                <c:pt idx="190" formatCode="0.00">
                  <c:v>-2.0241123769494505</c:v>
                </c:pt>
                <c:pt idx="191" formatCode="0.00">
                  <c:v>-0.26428807400067073</c:v>
                </c:pt>
                <c:pt idx="192" formatCode="0.00">
                  <c:v>-3.5683391003460176</c:v>
                </c:pt>
                <c:pt idx="193" formatCode="0.00">
                  <c:v>-0.10013351134845261</c:v>
                </c:pt>
                <c:pt idx="194" formatCode="0.00">
                  <c:v>-0.29034059184811939</c:v>
                </c:pt>
                <c:pt idx="195" formatCode="0.00">
                  <c:v>-3.4577387486278721</c:v>
                </c:pt>
                <c:pt idx="196" formatCode="0.00">
                  <c:v>-2.450980392156866</c:v>
                </c:pt>
                <c:pt idx="197" formatCode="0.00">
                  <c:v>-2.622767857142851</c:v>
                </c:pt>
                <c:pt idx="198" formatCode="0.00">
                  <c:v>1.7906654343807731</c:v>
                </c:pt>
                <c:pt idx="199" formatCode="0.00">
                  <c:v>-0.81846083892235866</c:v>
                </c:pt>
                <c:pt idx="200" formatCode="0.00">
                  <c:v>-5.8703996387446411</c:v>
                </c:pt>
                <c:pt idx="201" formatCode="0.00">
                  <c:v>-9.0648117478193591</c:v>
                </c:pt>
                <c:pt idx="202" formatCode="0.00">
                  <c:v>-7.1316438663377584</c:v>
                </c:pt>
                <c:pt idx="203" formatCode="0.00">
                  <c:v>-6.4483795522886798</c:v>
                </c:pt>
                <c:pt idx="204" formatCode="0.00">
                  <c:v>-8.8363758539590087</c:v>
                </c:pt>
                <c:pt idx="205" formatCode="0.00">
                  <c:v>-7.8794769755543008</c:v>
                </c:pt>
                <c:pt idx="206" formatCode="0.00">
                  <c:v>-8.2343535861123893</c:v>
                </c:pt>
                <c:pt idx="207" formatCode="0.00">
                  <c:v>-8.1260744985673394</c:v>
                </c:pt>
                <c:pt idx="208" formatCode="0.00">
                  <c:v>-12.109862671660427</c:v>
                </c:pt>
                <c:pt idx="209" formatCode="0.00">
                  <c:v>-4.1260744985673288</c:v>
                </c:pt>
                <c:pt idx="210" formatCode="0.00">
                  <c:v>0.88750299832095114</c:v>
                </c:pt>
                <c:pt idx="211" formatCode="0.00">
                  <c:v>3.2418649830014594</c:v>
                </c:pt>
                <c:pt idx="212" formatCode="0.00">
                  <c:v>0.39845447959431601</c:v>
                </c:pt>
                <c:pt idx="213" formatCode="0.00">
                  <c:v>0.41666666666665991</c:v>
                </c:pt>
                <c:pt idx="214" formatCode="0.00">
                  <c:v>4.1400491400491273</c:v>
                </c:pt>
                <c:pt idx="215" formatCode="0.00">
                  <c:v>3.986669958035058</c:v>
                </c:pt>
                <c:pt idx="216" formatCode="0.00">
                  <c:v>5.737398879900435</c:v>
                </c:pt>
                <c:pt idx="217" formatCode="0.00">
                  <c:v>6.9361277445109808</c:v>
                </c:pt>
                <c:pt idx="218" formatCode="0.00">
                  <c:v>13.22314049586778</c:v>
                </c:pt>
                <c:pt idx="219" formatCode="0.00">
                  <c:v>3.9689181111775169</c:v>
                </c:pt>
                <c:pt idx="220" formatCode="0.00">
                  <c:v>2.7104136947218271</c:v>
                </c:pt>
                <c:pt idx="221" formatCode="0.00">
                  <c:v>2.1286604727743175</c:v>
                </c:pt>
                <c:pt idx="222" formatCode="0.00">
                  <c:v>6.2176788935658287</c:v>
                </c:pt>
                <c:pt idx="223" formatCode="0.00">
                  <c:v>4.2797866034380547</c:v>
                </c:pt>
                <c:pt idx="224" formatCode="0.00">
                  <c:v>6.4055680075498485</c:v>
                </c:pt>
                <c:pt idx="225" formatCode="0.00">
                  <c:v>8.1780415430267066</c:v>
                </c:pt>
                <c:pt idx="226" formatCode="0.00">
                  <c:v>6.5324858757062287</c:v>
                </c:pt>
                <c:pt idx="227" formatCode="0.00">
                  <c:v>5.7279514699020027</c:v>
                </c:pt>
                <c:pt idx="228" formatCode="0.00">
                  <c:v>5.2349452554744405</c:v>
                </c:pt>
                <c:pt idx="229" formatCode="0.00">
                  <c:v>5.7836035414510771</c:v>
                </c:pt>
                <c:pt idx="230" formatCode="0.00">
                  <c:v>7.2916666666666625</c:v>
                </c:pt>
                <c:pt idx="231" formatCode="0.00">
                  <c:v>3.4776600644864071</c:v>
                </c:pt>
                <c:pt idx="232" formatCode="0.00">
                  <c:v>2.7287137681159543</c:v>
                </c:pt>
                <c:pt idx="233" formatCode="0.00">
                  <c:v>2.9672578444747608</c:v>
                </c:pt>
                <c:pt idx="234" formatCode="0.00">
                  <c:v>0.66518847006651249</c:v>
                </c:pt>
                <c:pt idx="235" formatCode="0.00">
                  <c:v>1.0423524248409073</c:v>
                </c:pt>
                <c:pt idx="236" formatCode="0.00">
                  <c:v>1.5799359186830102</c:v>
                </c:pt>
                <c:pt idx="237" formatCode="0.00">
                  <c:v>2.8688072382213492</c:v>
                </c:pt>
                <c:pt idx="238" formatCode="0.00">
                  <c:v>-1.0837758751480336E-2</c:v>
                </c:pt>
                <c:pt idx="239" formatCode="0.00">
                  <c:v>1.2282608695652124</c:v>
                </c:pt>
                <c:pt idx="240" formatCode="0.00">
                  <c:v>1.9201725997842514</c:v>
                </c:pt>
                <c:pt idx="241" formatCode="0.00">
                  <c:v>4.6961940796794996</c:v>
                </c:pt>
                <c:pt idx="242" formatCode="0.00">
                  <c:v>4.4417502479885389</c:v>
                </c:pt>
                <c:pt idx="243" formatCode="0.00">
                  <c:v>1.2145301976371961</c:v>
                </c:pt>
                <c:pt idx="244" formatCode="0.00">
                  <c:v>1.1013215859030838</c:v>
                </c:pt>
                <c:pt idx="245" formatCode="0.00">
                  <c:v>-0.55380605928983073</c:v>
                </c:pt>
                <c:pt idx="246" formatCode="0.00">
                  <c:v>0.70698281487927528</c:v>
                </c:pt>
                <c:pt idx="247" formatCode="0.00">
                  <c:v>-7.5083127748586706E-2</c:v>
                </c:pt>
                <c:pt idx="248" formatCode="0.00">
                  <c:v>2.1786256232386636</c:v>
                </c:pt>
                <c:pt idx="249" formatCode="0.00">
                  <c:v>6.4426071083434205E-2</c:v>
                </c:pt>
                <c:pt idx="250" formatCode="0.00">
                  <c:v>-3.3340389500423431</c:v>
                </c:pt>
                <c:pt idx="251" formatCode="0.00">
                  <c:v>-2.0301870748299282</c:v>
                </c:pt>
                <c:pt idx="252" formatCode="0.00">
                  <c:v>4.2211903756851035E-2</c:v>
                </c:pt>
                <c:pt idx="253" formatCode="0.00">
                  <c:v>3.5562343187520509</c:v>
                </c:pt>
                <c:pt idx="254" formatCode="0.00">
                  <c:v>4.8910675381263715</c:v>
                </c:pt>
                <c:pt idx="255" formatCode="0.00">
                  <c:v>4.4551212055033833</c:v>
                </c:pt>
                <c:pt idx="256" formatCode="0.00">
                  <c:v>4.4605248946970466</c:v>
                </c:pt>
                <c:pt idx="257" formatCode="0.00">
                  <c:v>2.3400601116359026</c:v>
                </c:pt>
                <c:pt idx="258" formatCode="0.00">
                  <c:v>1.2092924578338822</c:v>
                </c:pt>
                <c:pt idx="259" formatCode="0.00">
                  <c:v>2.435883678506273</c:v>
                </c:pt>
                <c:pt idx="260" formatCode="0.00">
                  <c:v>5.1790211321581126</c:v>
                </c:pt>
                <c:pt idx="261" formatCode="0.00">
                  <c:v>4.7846370836497742</c:v>
                </c:pt>
                <c:pt idx="262" formatCode="0.00">
                  <c:v>4.3670886075949378</c:v>
                </c:pt>
                <c:pt idx="263" formatCode="0.00">
                  <c:v>2.654587590856416</c:v>
                </c:pt>
                <c:pt idx="264" formatCode="0.00">
                  <c:v>-1.0177588534634998</c:v>
                </c:pt>
                <c:pt idx="265" formatCode="0.00">
                  <c:v>2.5297930169349798</c:v>
                </c:pt>
                <c:pt idx="266" formatCode="0.00">
                  <c:v>3.3705541770057952</c:v>
                </c:pt>
                <c:pt idx="267" formatCode="0.00">
                  <c:v>5.2129221732745954</c:v>
                </c:pt>
                <c:pt idx="268" formatCode="0.00">
                  <c:v>6.079027355623098</c:v>
                </c:pt>
                <c:pt idx="269" formatCode="0.00">
                  <c:v>6.4320134087575962</c:v>
                </c:pt>
                <c:pt idx="270" formatCode="0.00">
                  <c:v>4.5180095773474944</c:v>
                </c:pt>
                <c:pt idx="271" formatCode="0.00">
                  <c:v>4.1105819010147018</c:v>
                </c:pt>
                <c:pt idx="272" formatCode="0.00">
                  <c:v>4.2348898322215467</c:v>
                </c:pt>
                <c:pt idx="273" formatCode="0.00">
                  <c:v>5.6952283222165185</c:v>
                </c:pt>
                <c:pt idx="274" formatCode="0.00">
                  <c:v>9.6107438883642811</c:v>
                </c:pt>
                <c:pt idx="275" formatCode="0.00">
                  <c:v>7.9730831973898937</c:v>
                </c:pt>
                <c:pt idx="276" formatCode="0.00">
                  <c:v>7.4314862972594442</c:v>
                </c:pt>
                <c:pt idx="277" formatCode="0.00">
                  <c:v>9.5902701624962656</c:v>
                </c:pt>
                <c:pt idx="278" formatCode="0.00">
                  <c:v>7.5783025392747767</c:v>
                </c:pt>
                <c:pt idx="279" formatCode="0.00">
                  <c:v>8.1397637795275699</c:v>
                </c:pt>
                <c:pt idx="280" formatCode="0.00">
                  <c:v>12.121513944223095</c:v>
                </c:pt>
                <c:pt idx="281" formatCode="0.00">
                  <c:v>13.426156141223272</c:v>
                </c:pt>
                <c:pt idx="282" formatCode="0.00">
                  <c:v>9.2892465819839032</c:v>
                </c:pt>
                <c:pt idx="283" formatCode="0.00">
                  <c:v>6.4077669902912566</c:v>
                </c:pt>
                <c:pt idx="284" formatCode="0.00">
                  <c:v>4.6041925911745025</c:v>
                </c:pt>
                <c:pt idx="285" formatCode="0.00">
                  <c:v>5.2974504249291776</c:v>
                </c:pt>
                <c:pt idx="286" formatCode="0.00">
                  <c:v>3.9102504422307076</c:v>
                </c:pt>
                <c:pt idx="287" formatCode="0.00">
                  <c:v>0.86418630037295419</c:v>
                </c:pt>
                <c:pt idx="288" formatCode="0.00">
                  <c:v>1.7817781043350456</c:v>
                </c:pt>
                <c:pt idx="289" formatCode="0.00">
                  <c:v>1.7475197961226918</c:v>
                </c:pt>
                <c:pt idx="290" formatCode="0.00">
                  <c:v>-0.68401883272630015</c:v>
                </c:pt>
                <c:pt idx="291" formatCode="0.00">
                  <c:v>-2.6654975887768453</c:v>
                </c:pt>
                <c:pt idx="292" formatCode="0.00">
                  <c:v>-1.1977641735427151</c:v>
                </c:pt>
                <c:pt idx="293" formatCode="0.00">
                  <c:v>-0.17335766423357457</c:v>
                </c:pt>
                <c:pt idx="294" formatCode="0.00">
                  <c:v>-0.4392386530014678</c:v>
                </c:pt>
                <c:pt idx="295" formatCode="0.00">
                  <c:v>-0.53806833467851178</c:v>
                </c:pt>
                <c:pt idx="296" formatCode="0.00">
                  <c:v>-2.5624944001433558</c:v>
                </c:pt>
                <c:pt idx="297" formatCode="0.00">
                  <c:v>-1.9119769119769032</c:v>
                </c:pt>
                <c:pt idx="298" formatCode="0.00">
                  <c:v>-0.79408049088611765</c:v>
                </c:pt>
                <c:pt idx="299" formatCode="0.00">
                  <c:v>-1.6191072546739442</c:v>
                </c:pt>
                <c:pt idx="300" formatCode="0.00">
                  <c:v>-1.6010733452593846</c:v>
                </c:pt>
                <c:pt idx="301" formatCode="0.00">
                  <c:v>-0.54049184758130664</c:v>
                </c:pt>
                <c:pt idx="302" formatCode="0.00">
                  <c:v>-0.96982758620689502</c:v>
                </c:pt>
                <c:pt idx="303" formatCode="0.00">
                  <c:v>1.2156110044785653</c:v>
                </c:pt>
                <c:pt idx="304" formatCode="0.00">
                  <c:v>3.5294117647058858</c:v>
                </c:pt>
                <c:pt idx="305" formatCode="0.00">
                  <c:v>3.2639076728879313</c:v>
                </c:pt>
                <c:pt idx="306" formatCode="0.00">
                  <c:v>3.5218390804597681</c:v>
                </c:pt>
                <c:pt idx="307" formatCode="0.00">
                  <c:v>4.2846634792202982</c:v>
                </c:pt>
                <c:pt idx="308" formatCode="0.00">
                  <c:v>3.5928688375477558</c:v>
                </c:pt>
                <c:pt idx="309" formatCode="0.00">
                  <c:v>3.273322422258587</c:v>
                </c:pt>
                <c:pt idx="310" formatCode="0.00">
                  <c:v>2.2179801836196686</c:v>
                </c:pt>
                <c:pt idx="311" formatCode="0.00">
                  <c:v>1.8657730278054545</c:v>
                </c:pt>
                <c:pt idx="312" formatCode="0.00">
                  <c:v>0.25389916575988497</c:v>
                </c:pt>
                <c:pt idx="313" formatCode="0.00">
                  <c:v>1.6705797363193144</c:v>
                </c:pt>
                <c:pt idx="314" formatCode="0.00">
                  <c:v>-1.3849431818181839</c:v>
                </c:pt>
                <c:pt idx="315" formatCode="0.00">
                  <c:v>0.12223871474722831</c:v>
                </c:pt>
                <c:pt idx="316" formatCode="0.00">
                  <c:v>3.0911351927518247</c:v>
                </c:pt>
                <c:pt idx="317" formatCode="0.00">
                  <c:v>-1.3666020102274705</c:v>
                </c:pt>
                <c:pt idx="318" formatCode="0.00">
                  <c:v>0.28975327069979656</c:v>
                </c:pt>
                <c:pt idx="319" formatCode="0.00">
                  <c:v>-0.49304455009685005</c:v>
                </c:pt>
                <c:pt idx="320" formatCode="0.00">
                  <c:v>-2.0631391729657689</c:v>
                </c:pt>
                <c:pt idx="321" formatCode="0.00">
                  <c:v>-4.3478260869565224</c:v>
                </c:pt>
                <c:pt idx="322" formatCode="0.00">
                  <c:v>-2.4692474674384983</c:v>
                </c:pt>
                <c:pt idx="323" formatCode="0.00">
                  <c:v>-4.5297095656807969</c:v>
                </c:pt>
                <c:pt idx="324" formatCode="0.00">
                  <c:v>-3.4029528267915028</c:v>
                </c:pt>
                <c:pt idx="325" formatCode="0.00">
                  <c:v>-6.1393564140577359</c:v>
                </c:pt>
                <c:pt idx="326" formatCode="0.00">
                  <c:v>-4.7044632086851692</c:v>
                </c:pt>
                <c:pt idx="327" formatCode="0.00">
                  <c:v>1.6983999284884164</c:v>
                </c:pt>
                <c:pt idx="328" formatCode="0.00">
                  <c:v>-1.3132551216949746</c:v>
                </c:pt>
                <c:pt idx="329" formatCode="0.00">
                  <c:v>-1.0086710316758101</c:v>
                </c:pt>
                <c:pt idx="330" formatCode="0.00">
                  <c:v>1.8977571960410455</c:v>
                </c:pt>
                <c:pt idx="331" formatCode="0.00">
                  <c:v>3.0953708867819283</c:v>
                </c:pt>
                <c:pt idx="332" formatCode="0.00">
                  <c:v>0.51006213484187812</c:v>
                </c:pt>
                <c:pt idx="333" formatCode="0.00">
                  <c:v>0.26048934784631234</c:v>
                </c:pt>
                <c:pt idx="334" formatCode="0.00">
                  <c:v>4.4454799627213379</c:v>
                </c:pt>
                <c:pt idx="335" formatCode="0.00">
                  <c:v>1.7002694416054989</c:v>
                </c:pt>
                <c:pt idx="336" formatCode="0.00">
                  <c:v>0.79566003616637404</c:v>
                </c:pt>
                <c:pt idx="337" formatCode="0.00">
                  <c:v>-0.51859013799770526</c:v>
                </c:pt>
                <c:pt idx="338" formatCode="0.00">
                  <c:v>0.53229240596166993</c:v>
                </c:pt>
                <c:pt idx="339" formatCode="0.00">
                  <c:v>0.27708258848766737</c:v>
                </c:pt>
                <c:pt idx="340" formatCode="0.00">
                  <c:v>-0.14257708073426892</c:v>
                </c:pt>
                <c:pt idx="341" formatCode="0.00">
                  <c:v>-1.0188441078351775</c:v>
                </c:pt>
                <c:pt idx="342" formatCode="0.00">
                  <c:v>2.2974718582764431</c:v>
                </c:pt>
                <c:pt idx="343" formatCode="0.00">
                  <c:v>7.0056602022826358</c:v>
                </c:pt>
                <c:pt idx="344" formatCode="0.00">
                  <c:v>0.58891764076024877</c:v>
                </c:pt>
                <c:pt idx="345" formatCode="0.00">
                  <c:v>3.3071441622510549</c:v>
                </c:pt>
                <c:pt idx="346" formatCode="0.00">
                  <c:v>1.318622174381054</c:v>
                </c:pt>
                <c:pt idx="347" formatCode="0.00">
                  <c:v>1.3429934617423538</c:v>
                </c:pt>
                <c:pt idx="348" formatCode="0.00">
                  <c:v>0.45887751500177393</c:v>
                </c:pt>
                <c:pt idx="349" formatCode="0.00">
                  <c:v>0.61502807736874743</c:v>
                </c:pt>
                <c:pt idx="350" formatCode="0.00">
                  <c:v>3.0876316259146828</c:v>
                </c:pt>
                <c:pt idx="351" formatCode="0.00">
                  <c:v>5.3015121151393636</c:v>
                </c:pt>
                <c:pt idx="352" formatCode="0.00">
                  <c:v>2.0745016686209046</c:v>
                </c:pt>
                <c:pt idx="353" formatCode="0.00">
                  <c:v>1.2573707943114836</c:v>
                </c:pt>
                <c:pt idx="354" formatCode="0.00">
                  <c:v>3.0426683225405768</c:v>
                </c:pt>
                <c:pt idx="355" formatCode="0.00">
                  <c:v>3.0686239830208693</c:v>
                </c:pt>
                <c:pt idx="356" formatCode="0.00">
                  <c:v>0.82337317397077703</c:v>
                </c:pt>
                <c:pt idx="357" formatCode="0.00">
                  <c:v>1.3775065387968597</c:v>
                </c:pt>
                <c:pt idx="358" formatCode="0.00">
                  <c:v>-0.76423049894589301</c:v>
                </c:pt>
                <c:pt idx="359" formatCode="0.00">
                  <c:v>-0.46066619418851529</c:v>
                </c:pt>
                <c:pt idx="360" formatCode="0.00">
                  <c:v>2.8133656509695291</c:v>
                </c:pt>
                <c:pt idx="361" formatCode="0.00">
                  <c:v>0.96020761245674702</c:v>
                </c:pt>
                <c:pt idx="362" formatCode="0.00">
                  <c:v>4.6036935583635179</c:v>
                </c:pt>
                <c:pt idx="363" formatCode="0.00">
                  <c:v>-0.41962832919413795</c:v>
                </c:pt>
                <c:pt idx="364" formatCode="0.00">
                  <c:v>-0.24965564738291326</c:v>
                </c:pt>
                <c:pt idx="365" formatCode="0.00">
                  <c:v>-0.22308022308021527</c:v>
                </c:pt>
                <c:pt idx="366" formatCode="0.00">
                  <c:v>3.0207235686687723</c:v>
                </c:pt>
                <c:pt idx="367" formatCode="0.00">
                  <c:v>1.8489852081183398</c:v>
                </c:pt>
                <c:pt idx="368" formatCode="0.00">
                  <c:v>4.2577675489067914</c:v>
                </c:pt>
                <c:pt idx="369" formatCode="0.00">
                  <c:v>5.2687789248843018</c:v>
                </c:pt>
                <c:pt idx="370" formatCode="0.00">
                  <c:v>-0.25258903763576424</c:v>
                </c:pt>
                <c:pt idx="371" formatCode="0.00">
                  <c:v>1.1567132208037088</c:v>
                </c:pt>
                <c:pt idx="372" formatCode="0.00">
                  <c:v>-0.32100016894745353</c:v>
                </c:pt>
                <c:pt idx="373" formatCode="0.00">
                  <c:v>1.539387684898514</c:v>
                </c:pt>
                <c:pt idx="374" formatCode="0.00">
                  <c:v>2.4769137826874861</c:v>
                </c:pt>
                <c:pt idx="375" formatCode="0.00">
                  <c:v>3.2246968784934218</c:v>
                </c:pt>
                <c:pt idx="376" formatCode="0.00">
                  <c:v>2.1138765768837402</c:v>
                </c:pt>
                <c:pt idx="377" formatCode="0.00">
                  <c:v>0.26175800050661829</c:v>
                </c:pt>
                <c:pt idx="378" formatCode="0.00">
                  <c:v>-1.5792154865002541</c:v>
                </c:pt>
                <c:pt idx="379" formatCode="0.00">
                  <c:v>-1.3527223537368906</c:v>
                </c:pt>
                <c:pt idx="380" formatCode="0.00">
                  <c:v>0.62463070819616351</c:v>
                </c:pt>
                <c:pt idx="381" formatCode="0.00">
                  <c:v>2.5749618837878976</c:v>
                </c:pt>
                <c:pt idx="382" formatCode="0.00">
                  <c:v>2.1525423728813613</c:v>
                </c:pt>
                <c:pt idx="383" formatCode="0.00">
                  <c:v>3.7520115185906726</c:v>
                </c:pt>
                <c:pt idx="384" formatCode="0.00">
                  <c:v>4.4298467239346513</c:v>
                </c:pt>
                <c:pt idx="385" formatCode="0.00">
                  <c:v>0.94968343885371587</c:v>
                </c:pt>
                <c:pt idx="386" formatCode="0.00">
                  <c:v>0.44240400667779728</c:v>
                </c:pt>
                <c:pt idx="387" formatCode="0.00">
                  <c:v>1.4906518443658499</c:v>
                </c:pt>
                <c:pt idx="388" formatCode="0.00">
                  <c:v>6.9616977225672825</c:v>
                </c:pt>
                <c:pt idx="389" formatCode="0.00">
                  <c:v>6.9934864586904313</c:v>
                </c:pt>
                <c:pt idx="390" formatCode="0.00">
                  <c:v>2.1055280597265376</c:v>
                </c:pt>
                <c:pt idx="391" formatCode="0.00">
                  <c:v>0.46242774566474182</c:v>
                </c:pt>
                <c:pt idx="392" formatCode="0.00">
                  <c:v>1.3439522150323462</c:v>
                </c:pt>
                <c:pt idx="393" formatCode="0.00">
                  <c:v>-0.3591836734693859</c:v>
                </c:pt>
                <c:pt idx="394" formatCode="0.00">
                  <c:v>-1.0967741935483868</c:v>
                </c:pt>
                <c:pt idx="395" formatCode="0.00">
                  <c:v>3.4081531605875517</c:v>
                </c:pt>
                <c:pt idx="396" formatCode="0.00">
                  <c:v>-3.6233690683952462</c:v>
                </c:pt>
                <c:pt idx="397" formatCode="0.00">
                  <c:v>-14.090117002738364</c:v>
                </c:pt>
                <c:pt idx="398" formatCode="0.00">
                  <c:v>-20.025808532946204</c:v>
                </c:pt>
                <c:pt idx="399" formatCode="0.00">
                  <c:v>-17.125921179109266</c:v>
                </c:pt>
                <c:pt idx="400" formatCode="0.00">
                  <c:v>-15.280972724285242</c:v>
                </c:pt>
                <c:pt idx="401" formatCode="0.00">
                  <c:v>-15.181653789248726</c:v>
                </c:pt>
                <c:pt idx="402" formatCode="0.00">
                  <c:v>-14.292730844793708</c:v>
                </c:pt>
                <c:pt idx="403" formatCode="0.00">
                  <c:v>-15.590693101753237</c:v>
                </c:pt>
                <c:pt idx="404" formatCode="0.00">
                  <c:v>-14.701565557729943</c:v>
                </c:pt>
                <c:pt idx="405" formatCode="0.00">
                  <c:v>-15.425744154496845</c:v>
                </c:pt>
                <c:pt idx="406" formatCode="0.00">
                  <c:v>-4.4321807363973447</c:v>
                </c:pt>
                <c:pt idx="407" formatCode="0.00">
                  <c:v>7.2152999130686748</c:v>
                </c:pt>
                <c:pt idx="408" formatCode="0.00">
                  <c:v>12.555465913674871</c:v>
                </c:pt>
                <c:pt idx="409" formatCode="0.00">
                  <c:v>6.1763000193311433</c:v>
                </c:pt>
                <c:pt idx="410" formatCode="0.00">
                  <c:v>5.9736229635376228</c:v>
                </c:pt>
                <c:pt idx="411" formatCode="0.00">
                  <c:v>5.1167748812869478</c:v>
                </c:pt>
                <c:pt idx="412" formatCode="0.00">
                  <c:v>6.5042979942693426</c:v>
                </c:pt>
                <c:pt idx="413" formatCode="0.00">
                  <c:v>8.5994370571678154</c:v>
                </c:pt>
                <c:pt idx="414" formatCode="0.00">
                  <c:v>8.5747060510467445</c:v>
                </c:pt>
                <c:pt idx="415" formatCode="0.00">
                  <c:v>6.9918852613700659</c:v>
                </c:pt>
                <c:pt idx="416" formatCode="0.00">
                  <c:v>2.192547144275022</c:v>
                </c:pt>
                <c:pt idx="417" formatCode="0.00">
                  <c:v>4.2612612612612653</c:v>
                </c:pt>
                <c:pt idx="418" formatCode="0.00">
                  <c:v>-0.25983334826629001</c:v>
                </c:pt>
                <c:pt idx="419" formatCode="0.00">
                  <c:v>-0.2913063268092792</c:v>
                </c:pt>
                <c:pt idx="420" formatCode="0.00">
                  <c:v>-0.39348462664715123</c:v>
                </c:pt>
                <c:pt idx="421" formatCode="0.00">
                  <c:v>-0.4332995298239134</c:v>
                </c:pt>
                <c:pt idx="422" formatCode="0.00">
                  <c:v>-3.5153797865662284</c:v>
                </c:pt>
                <c:pt idx="423" formatCode="0.00">
                  <c:v>-4.6027348288497683</c:v>
                </c:pt>
                <c:pt idx="424" formatCode="0.00">
                  <c:v>-4.3229441803134323</c:v>
                </c:pt>
                <c:pt idx="425" formatCode="0.00">
                  <c:v>-0.89955022488755265</c:v>
                </c:pt>
                <c:pt idx="426" formatCode="0.00">
                  <c:v>0.99770439696273661</c:v>
                </c:pt>
                <c:pt idx="427" formatCode="0.00">
                  <c:v>1.2356346668970817</c:v>
                </c:pt>
                <c:pt idx="428" formatCode="0.00">
                  <c:v>5.8120733021918909</c:v>
                </c:pt>
                <c:pt idx="429" formatCode="0.00">
                  <c:v>7.3221948324659873</c:v>
                </c:pt>
                <c:pt idx="430" formatCode="0.00">
                  <c:v>11.731740927882417</c:v>
                </c:pt>
                <c:pt idx="431" formatCode="0.00">
                  <c:v>15.259259259259265</c:v>
                </c:pt>
                <c:pt idx="432" formatCode="0.00">
                  <c:v>16.395575797007155</c:v>
                </c:pt>
                <c:pt idx="433" formatCode="0.00">
                  <c:v>17.228780213603148</c:v>
                </c:pt>
                <c:pt idx="434" formatCode="0.00">
                  <c:v>14.594644336063311</c:v>
                </c:pt>
                <c:pt idx="435" formatCode="0.00">
                  <c:v>11.684613330960216</c:v>
                </c:pt>
                <c:pt idx="436" formatCode="0.00">
                  <c:v>9.9833901564822103</c:v>
                </c:pt>
                <c:pt idx="437" formatCode="0.00">
                  <c:v>6.6148856264936846</c:v>
                </c:pt>
                <c:pt idx="438" formatCode="0.00">
                  <c:v>12.072332116478465</c:v>
                </c:pt>
                <c:pt idx="439" formatCode="0.00">
                  <c:v>12.888132709485317</c:v>
                </c:pt>
                <c:pt idx="440" formatCode="0.00">
                  <c:v>8.0085512251274533</c:v>
                </c:pt>
                <c:pt idx="441" formatCode="0.00">
                  <c:v>8.7162596401028338</c:v>
                </c:pt>
                <c:pt idx="442" formatCode="0.00">
                  <c:v>7.1787910245148883</c:v>
                </c:pt>
                <c:pt idx="443" formatCode="0.00">
                  <c:v>8.766882442260048</c:v>
                </c:pt>
                <c:pt idx="444" formatCode="0.00">
                  <c:v>10.832731068818765</c:v>
                </c:pt>
                <c:pt idx="445" formatCode="0.00">
                  <c:v>9.8964143426294733</c:v>
                </c:pt>
                <c:pt idx="446" formatCode="0.00">
                  <c:v>11.445831015022657</c:v>
                </c:pt>
                <c:pt idx="447" formatCode="0.00">
                  <c:v>13.177487791209677</c:v>
                </c:pt>
                <c:pt idx="448" formatCode="0.00">
                  <c:v>7.2267252480872815</c:v>
                </c:pt>
                <c:pt idx="449" formatCode="0.00">
                  <c:v>7.6488319517709167</c:v>
                </c:pt>
                <c:pt idx="450" formatCode="0.00">
                  <c:v>10.528319123020694</c:v>
                </c:pt>
                <c:pt idx="451" formatCode="0.00">
                  <c:v>7.1528855390526696</c:v>
                </c:pt>
                <c:pt idx="452" formatCode="0.00">
                  <c:v>7.8527790195201854</c:v>
                </c:pt>
                <c:pt idx="453" formatCode="0.00">
                  <c:v>5.7604702424687755</c:v>
                </c:pt>
                <c:pt idx="454" formatCode="0.00">
                  <c:v>3.9994203738588476</c:v>
                </c:pt>
                <c:pt idx="455" formatCode="0.00">
                  <c:v>6.0687354988399109</c:v>
                </c:pt>
                <c:pt idx="456" formatCode="0.00">
                  <c:v>2.0540617644961094</c:v>
                </c:pt>
                <c:pt idx="457" formatCode="0.00">
                  <c:v>2.4545518851241415</c:v>
                </c:pt>
                <c:pt idx="458" formatCode="0.00">
                  <c:v>3.157894736842104</c:v>
                </c:pt>
                <c:pt idx="459" formatCode="0.00">
                  <c:v>2.1071053552677772</c:v>
                </c:pt>
                <c:pt idx="460" formatCode="0.00">
                  <c:v>-1.3292926510090275</c:v>
                </c:pt>
                <c:pt idx="461" formatCode="0.00">
                  <c:v>-2.7653265292048763</c:v>
                </c:pt>
                <c:pt idx="462" formatCode="0.00">
                  <c:v>-3.6819563415307988</c:v>
                </c:pt>
                <c:pt idx="463" formatCode="0.00">
                  <c:v>3.7029317771293679</c:v>
                </c:pt>
                <c:pt idx="464" formatCode="0.00">
                  <c:v>14.023965445172076</c:v>
                </c:pt>
                <c:pt idx="465" formatCode="0.00">
                  <c:v>9.2487524779547492</c:v>
                </c:pt>
                <c:pt idx="466" formatCode="0.00">
                  <c:v>13.215458802152488</c:v>
                </c:pt>
                <c:pt idx="467" formatCode="0.00">
                  <c:v>15.127036730185029</c:v>
                </c:pt>
                <c:pt idx="468" formatCode="0.00">
                  <c:v>12.142172305163669</c:v>
                </c:pt>
                <c:pt idx="469" formatCode="0.00">
                  <c:v>12.669683257918543</c:v>
                </c:pt>
                <c:pt idx="470" formatCode="0.00">
                  <c:v>14.693564149099547</c:v>
                </c:pt>
                <c:pt idx="471" formatCode="0.00">
                  <c:v>16.049645390070918</c:v>
                </c:pt>
                <c:pt idx="472" formatCode="0.00">
                  <c:v>17.844079466398906</c:v>
                </c:pt>
                <c:pt idx="473" formatCode="0.00">
                  <c:v>12.715214041669451</c:v>
                </c:pt>
                <c:pt idx="474" formatCode="0.00">
                  <c:v>-0.4765687053216846</c:v>
                </c:pt>
                <c:pt idx="475" formatCode="0.00">
                  <c:v>3.253660367913914</c:v>
                </c:pt>
                <c:pt idx="476" formatCode="0.00">
                  <c:v>3.4320987654321002</c:v>
                </c:pt>
                <c:pt idx="477" formatCode="0.00">
                  <c:v>4.7676161919040414</c:v>
                </c:pt>
                <c:pt idx="478" formatCode="0.00">
                  <c:v>7.2610687022900677</c:v>
                </c:pt>
                <c:pt idx="479" formatCode="0.00">
                  <c:v>5.7867834976268657</c:v>
                </c:pt>
                <c:pt idx="480" formatCode="0.00">
                  <c:v>6.5242529365224264</c:v>
                </c:pt>
                <c:pt idx="481" formatCode="0.00">
                  <c:v>5.322984782741556</c:v>
                </c:pt>
                <c:pt idx="482" formatCode="0.00">
                  <c:v>5.2887833972369283</c:v>
                </c:pt>
                <c:pt idx="483" formatCode="0.00">
                  <c:v>3.851411589895982</c:v>
                </c:pt>
                <c:pt idx="484" formatCode="0.00">
                  <c:v>7.8826201731229686</c:v>
                </c:pt>
                <c:pt idx="485" formatCode="0.00">
                  <c:v>7.7748151739183022</c:v>
                </c:pt>
                <c:pt idx="486" formatCode="0.00">
                  <c:v>2.9302936261637602</c:v>
                </c:pt>
                <c:pt idx="487" formatCode="0.00">
                  <c:v>5.7240984545044804E-3</c:v>
                </c:pt>
                <c:pt idx="488" formatCode="0.00">
                  <c:v>1.6909587793213547</c:v>
                </c:pt>
                <c:pt idx="489" formatCode="0.00">
                  <c:v>1.472533793500145</c:v>
                </c:pt>
                <c:pt idx="490" formatCode="0.00">
                  <c:v>0.79986288064903488</c:v>
                </c:pt>
                <c:pt idx="491" formatCode="0.00">
                  <c:v>3.3712428919577588</c:v>
                </c:pt>
                <c:pt idx="492" formatCode="0.00">
                  <c:v>1.9190751445086665</c:v>
                </c:pt>
                <c:pt idx="493" formatCode="0.00">
                  <c:v>-4.1721513191781563</c:v>
                </c:pt>
                <c:pt idx="494" formatCode="0.00">
                  <c:v>-3.4712342798611475</c:v>
                </c:pt>
                <c:pt idx="495" formatCode="0.00">
                  <c:v>-3.8346921563114948</c:v>
                </c:pt>
                <c:pt idx="496" formatCode="0.00">
                  <c:v>-0.48704122456079518</c:v>
                </c:pt>
                <c:pt idx="497" formatCode="0.00">
                  <c:v>8.0132791483021201E-2</c:v>
                </c:pt>
                <c:pt idx="498" formatCode="0.00">
                  <c:v>-2.3738872403560882</c:v>
                </c:pt>
                <c:pt idx="499" formatCode="0.00">
                  <c:v>-3.4748597018309595</c:v>
                </c:pt>
                <c:pt idx="500" formatCode="0.00">
                  <c:v>-5.6226265374369522</c:v>
                </c:pt>
                <c:pt idx="501" formatCode="0.00">
                  <c:v>-7.2916081953410092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F30-4175-8831-65B6A9619C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91412304"/>
        <c:axId val="1791391504"/>
      </c:lineChart>
      <c:dateAx>
        <c:axId val="1791412304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91391504"/>
        <c:crosses val="autoZero"/>
        <c:auto val="1"/>
        <c:lblOffset val="100"/>
        <c:baseTimeUnit val="days"/>
      </c:dateAx>
      <c:valAx>
        <c:axId val="1791391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91412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RSI!$I$2</c:f>
              <c:strCache>
                <c:ptCount val="1"/>
                <c:pt idx="0">
                  <c:v>RSI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RSI!$B$3:$B$2518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RSI!$I$3:$I$2518</c:f>
              <c:numCache>
                <c:formatCode>General</c:formatCode>
                <c:ptCount val="2516"/>
                <c:pt idx="14" formatCode="0.000">
                  <c:v>63.949375046949534</c:v>
                </c:pt>
                <c:pt idx="15" formatCode="0.000">
                  <c:v>59.989816742503301</c:v>
                </c:pt>
                <c:pt idx="16" formatCode="0.000">
                  <c:v>71.209570815786378</c:v>
                </c:pt>
                <c:pt idx="17" formatCode="0.000">
                  <c:v>69.337144751158846</c:v>
                </c:pt>
                <c:pt idx="18" formatCode="0.000">
                  <c:v>61.460488430443363</c:v>
                </c:pt>
                <c:pt idx="19" formatCode="0.000">
                  <c:v>61.981906249038033</c:v>
                </c:pt>
                <c:pt idx="20" formatCode="0.000">
                  <c:v>62.981964803238526</c:v>
                </c:pt>
                <c:pt idx="21" formatCode="0.000">
                  <c:v>60.15276209691428</c:v>
                </c:pt>
                <c:pt idx="22" formatCode="0.000">
                  <c:v>59.966485568648203</c:v>
                </c:pt>
                <c:pt idx="23" formatCode="0.000">
                  <c:v>58.085111771460788</c:v>
                </c:pt>
                <c:pt idx="24" formatCode="0.000">
                  <c:v>64.030472019190867</c:v>
                </c:pt>
                <c:pt idx="25" formatCode="0.000">
                  <c:v>74.018604893083648</c:v>
                </c:pt>
                <c:pt idx="26" formatCode="0.000">
                  <c:v>53.274760007044065</c:v>
                </c:pt>
                <c:pt idx="27" formatCode="0.000">
                  <c:v>54.260124347974639</c:v>
                </c:pt>
                <c:pt idx="28" formatCode="0.000">
                  <c:v>58.223898094322919</c:v>
                </c:pt>
                <c:pt idx="29" formatCode="0.000">
                  <c:v>59.651854010620589</c:v>
                </c:pt>
                <c:pt idx="30" formatCode="0.000">
                  <c:v>55.150716669449423</c:v>
                </c:pt>
                <c:pt idx="31" formatCode="0.000">
                  <c:v>53.279288461792724</c:v>
                </c:pt>
                <c:pt idx="32" formatCode="0.000">
                  <c:v>56.010882489071747</c:v>
                </c:pt>
                <c:pt idx="33" formatCode="0.000">
                  <c:v>46.160131880134813</c:v>
                </c:pt>
                <c:pt idx="34" formatCode="0.000">
                  <c:v>43.811899584288007</c:v>
                </c:pt>
                <c:pt idx="35" formatCode="0.000">
                  <c:v>47.505271029346261</c:v>
                </c:pt>
                <c:pt idx="36" formatCode="0.000">
                  <c:v>42.997095485982769</c:v>
                </c:pt>
                <c:pt idx="37" formatCode="0.000">
                  <c:v>44.962110960440221</c:v>
                </c:pt>
                <c:pt idx="38" formatCode="0.000">
                  <c:v>42.603770343123102</c:v>
                </c:pt>
                <c:pt idx="39" formatCode="0.000">
                  <c:v>44.354843515382719</c:v>
                </c:pt>
                <c:pt idx="40" formatCode="0.000">
                  <c:v>67.058117570935892</c:v>
                </c:pt>
                <c:pt idx="41" formatCode="0.000">
                  <c:v>61.892541538097973</c:v>
                </c:pt>
                <c:pt idx="42" formatCode="0.000">
                  <c:v>57.042711309943044</c:v>
                </c:pt>
                <c:pt idx="43" formatCode="0.000">
                  <c:v>47.932293663056043</c:v>
                </c:pt>
                <c:pt idx="44" formatCode="0.000">
                  <c:v>44.257313537472299</c:v>
                </c:pt>
                <c:pt idx="45" formatCode="0.000">
                  <c:v>32.766776115140985</c:v>
                </c:pt>
                <c:pt idx="46" formatCode="0.000">
                  <c:v>21.570609386062813</c:v>
                </c:pt>
                <c:pt idx="47" formatCode="0.000">
                  <c:v>21.501398623515868</c:v>
                </c:pt>
                <c:pt idx="48" formatCode="0.000">
                  <c:v>23.704088212088124</c:v>
                </c:pt>
                <c:pt idx="49" formatCode="0.000">
                  <c:v>18.024049774456117</c:v>
                </c:pt>
                <c:pt idx="50" formatCode="0.000">
                  <c:v>22.91294134749738</c:v>
                </c:pt>
                <c:pt idx="51" formatCode="0.000">
                  <c:v>20.965993823851349</c:v>
                </c:pt>
                <c:pt idx="52" formatCode="0.000">
                  <c:v>20.577186792645108</c:v>
                </c:pt>
                <c:pt idx="53" formatCode="0.000">
                  <c:v>30.188229056016525</c:v>
                </c:pt>
                <c:pt idx="54" formatCode="0.000">
                  <c:v>27.258975574581854</c:v>
                </c:pt>
                <c:pt idx="55" formatCode="0.000">
                  <c:v>24.440888129777136</c:v>
                </c:pt>
                <c:pt idx="56" formatCode="0.000">
                  <c:v>24.710383632836084</c:v>
                </c:pt>
                <c:pt idx="57" formatCode="0.000">
                  <c:v>29.63611572530742</c:v>
                </c:pt>
                <c:pt idx="58" formatCode="0.000">
                  <c:v>29.956442393989022</c:v>
                </c:pt>
                <c:pt idx="59" formatCode="0.000">
                  <c:v>37.969337294087111</c:v>
                </c:pt>
                <c:pt idx="60" formatCode="0.000">
                  <c:v>52.819680162764833</c:v>
                </c:pt>
                <c:pt idx="61" formatCode="0.000">
                  <c:v>61.525191393840487</c:v>
                </c:pt>
                <c:pt idx="62" formatCode="0.000">
                  <c:v>56.650230300740574</c:v>
                </c:pt>
                <c:pt idx="63" formatCode="0.000">
                  <c:v>62.936809074644742</c:v>
                </c:pt>
                <c:pt idx="64" formatCode="0.000">
                  <c:v>57.74183381397966</c:v>
                </c:pt>
                <c:pt idx="65" formatCode="0.000">
                  <c:v>64.498795626484281</c:v>
                </c:pt>
                <c:pt idx="66" formatCode="0.000">
                  <c:v>65.970346634219709</c:v>
                </c:pt>
                <c:pt idx="67" formatCode="0.000">
                  <c:v>58.87527761772774</c:v>
                </c:pt>
                <c:pt idx="68" formatCode="0.000">
                  <c:v>65.084384213386713</c:v>
                </c:pt>
                <c:pt idx="69" formatCode="0.000">
                  <c:v>77.24598681282481</c:v>
                </c:pt>
                <c:pt idx="70" formatCode="0.000">
                  <c:v>78.595975072104125</c:v>
                </c:pt>
                <c:pt idx="71" formatCode="0.000">
                  <c:v>76.318596409883654</c:v>
                </c:pt>
                <c:pt idx="72" formatCode="0.000">
                  <c:v>76.174961220231111</c:v>
                </c:pt>
                <c:pt idx="73" formatCode="0.000">
                  <c:v>73.548493209629058</c:v>
                </c:pt>
                <c:pt idx="74" formatCode="0.000">
                  <c:v>62.34609174975693</c:v>
                </c:pt>
                <c:pt idx="75" formatCode="0.000">
                  <c:v>51.793136859502859</c:v>
                </c:pt>
                <c:pt idx="76" formatCode="0.000">
                  <c:v>54.504877209933888</c:v>
                </c:pt>
                <c:pt idx="77" formatCode="0.000">
                  <c:v>47.729721768523021</c:v>
                </c:pt>
                <c:pt idx="78" formatCode="0.000">
                  <c:v>49.906159684031891</c:v>
                </c:pt>
                <c:pt idx="79" formatCode="0.000">
                  <c:v>57.91832034520192</c:v>
                </c:pt>
                <c:pt idx="80" formatCode="0.000">
                  <c:v>56.787691852616604</c:v>
                </c:pt>
                <c:pt idx="81" formatCode="0.000">
                  <c:v>52.804042396976222</c:v>
                </c:pt>
                <c:pt idx="82" formatCode="0.000">
                  <c:v>44.575292006316637</c:v>
                </c:pt>
                <c:pt idx="83" formatCode="0.000">
                  <c:v>31.567007429902432</c:v>
                </c:pt>
                <c:pt idx="84" formatCode="0.000">
                  <c:v>23.302415879050912</c:v>
                </c:pt>
                <c:pt idx="85" formatCode="0.000">
                  <c:v>35.025544864328836</c:v>
                </c:pt>
                <c:pt idx="86" formatCode="0.000">
                  <c:v>39.797084722979214</c:v>
                </c:pt>
                <c:pt idx="87" formatCode="0.000">
                  <c:v>39.778178166082569</c:v>
                </c:pt>
                <c:pt idx="88" formatCode="0.000">
                  <c:v>48.112647615767692</c:v>
                </c:pt>
                <c:pt idx="89" formatCode="0.000">
                  <c:v>50.546676635286545</c:v>
                </c:pt>
                <c:pt idx="90" formatCode="0.000">
                  <c:v>47.709252207075508</c:v>
                </c:pt>
                <c:pt idx="91" formatCode="0.000">
                  <c:v>54.812936222659566</c:v>
                </c:pt>
                <c:pt idx="92" formatCode="0.000">
                  <c:v>51.964686407521491</c:v>
                </c:pt>
                <c:pt idx="93" formatCode="0.000">
                  <c:v>52.119843610581235</c:v>
                </c:pt>
                <c:pt idx="94" formatCode="0.000">
                  <c:v>51.031124957396308</c:v>
                </c:pt>
                <c:pt idx="95" formatCode="0.000">
                  <c:v>50.386690252048936</c:v>
                </c:pt>
                <c:pt idx="96" formatCode="0.000">
                  <c:v>64.483885771694304</c:v>
                </c:pt>
                <c:pt idx="97" formatCode="0.000">
                  <c:v>59.75021072164494</c:v>
                </c:pt>
                <c:pt idx="98" formatCode="0.000">
                  <c:v>66.286994606203336</c:v>
                </c:pt>
                <c:pt idx="99" formatCode="0.000">
                  <c:v>63.00641318997485</c:v>
                </c:pt>
                <c:pt idx="100" formatCode="0.000">
                  <c:v>62.531338718737139</c:v>
                </c:pt>
                <c:pt idx="101" formatCode="0.000">
                  <c:v>64.6719737675121</c:v>
                </c:pt>
                <c:pt idx="102" formatCode="0.000">
                  <c:v>61.288430824844816</c:v>
                </c:pt>
                <c:pt idx="103" formatCode="0.000">
                  <c:v>63.90496270491132</c:v>
                </c:pt>
                <c:pt idx="104" formatCode="0.000">
                  <c:v>72.749970753342836</c:v>
                </c:pt>
                <c:pt idx="105" formatCode="0.000">
                  <c:v>72.835244356368705</c:v>
                </c:pt>
                <c:pt idx="106" formatCode="0.000">
                  <c:v>79.379147755309106</c:v>
                </c:pt>
                <c:pt idx="107" formatCode="0.000">
                  <c:v>78.144202376005722</c:v>
                </c:pt>
                <c:pt idx="108" formatCode="0.000">
                  <c:v>79.224402887732552</c:v>
                </c:pt>
                <c:pt idx="109" formatCode="0.000">
                  <c:v>79.355116668270114</c:v>
                </c:pt>
                <c:pt idx="110" formatCode="0.000">
                  <c:v>76.908964449063433</c:v>
                </c:pt>
                <c:pt idx="111" formatCode="0.000">
                  <c:v>89.870912512753137</c:v>
                </c:pt>
                <c:pt idx="112" formatCode="0.000">
                  <c:v>90.559373620453869</c:v>
                </c:pt>
                <c:pt idx="113" formatCode="0.000">
                  <c:v>97.891958762521</c:v>
                </c:pt>
                <c:pt idx="114" formatCode="0.000">
                  <c:v>97.667023254258481</c:v>
                </c:pt>
                <c:pt idx="115" formatCode="0.000">
                  <c:v>91.969704859674067</c:v>
                </c:pt>
                <c:pt idx="116" formatCode="0.000">
                  <c:v>91.923522180437445</c:v>
                </c:pt>
                <c:pt idx="117" formatCode="0.000">
                  <c:v>79.574723316418869</c:v>
                </c:pt>
                <c:pt idx="118" formatCode="0.000">
                  <c:v>64.162359312908748</c:v>
                </c:pt>
                <c:pt idx="119" formatCode="0.000">
                  <c:v>63.655825799861837</c:v>
                </c:pt>
                <c:pt idx="120" formatCode="0.000">
                  <c:v>65.499637967806109</c:v>
                </c:pt>
                <c:pt idx="121" formatCode="0.000">
                  <c:v>64.655402846765043</c:v>
                </c:pt>
                <c:pt idx="122" formatCode="0.000">
                  <c:v>63.017022026112215</c:v>
                </c:pt>
                <c:pt idx="123" formatCode="0.000">
                  <c:v>65.204265086122007</c:v>
                </c:pt>
                <c:pt idx="124" formatCode="0.000">
                  <c:v>64.000703526022647</c:v>
                </c:pt>
                <c:pt idx="125" formatCode="0.000">
                  <c:v>50.09103834968009</c:v>
                </c:pt>
                <c:pt idx="126" formatCode="0.000">
                  <c:v>43.315312093309174</c:v>
                </c:pt>
                <c:pt idx="127" formatCode="0.000">
                  <c:v>44.600912156000319</c:v>
                </c:pt>
                <c:pt idx="128" formatCode="0.000">
                  <c:v>44.937243053230901</c:v>
                </c:pt>
                <c:pt idx="129" formatCode="0.000">
                  <c:v>55.474378388273827</c:v>
                </c:pt>
                <c:pt idx="130" formatCode="0.000">
                  <c:v>55.535519444051019</c:v>
                </c:pt>
                <c:pt idx="131" formatCode="0.000">
                  <c:v>68.577779382174583</c:v>
                </c:pt>
                <c:pt idx="132" formatCode="0.000">
                  <c:v>77.235357915062394</c:v>
                </c:pt>
                <c:pt idx="133" formatCode="0.000">
                  <c:v>77.094690856378506</c:v>
                </c:pt>
                <c:pt idx="134" formatCode="0.000">
                  <c:v>77.60000843879746</c:v>
                </c:pt>
                <c:pt idx="135" formatCode="0.000">
                  <c:v>73.867202516650593</c:v>
                </c:pt>
                <c:pt idx="136" formatCode="0.000">
                  <c:v>71.033610456893854</c:v>
                </c:pt>
                <c:pt idx="137" formatCode="0.000">
                  <c:v>64.77149870904114</c:v>
                </c:pt>
                <c:pt idx="138" formatCode="0.000">
                  <c:v>64.193448625749397</c:v>
                </c:pt>
                <c:pt idx="139" formatCode="0.000">
                  <c:v>70.584212750351384</c:v>
                </c:pt>
                <c:pt idx="140" formatCode="0.000">
                  <c:v>81.347012263674756</c:v>
                </c:pt>
                <c:pt idx="141" formatCode="0.000">
                  <c:v>72.912907786672022</c:v>
                </c:pt>
                <c:pt idx="142" formatCode="0.000">
                  <c:v>76.924323575263358</c:v>
                </c:pt>
                <c:pt idx="143" formatCode="0.000">
                  <c:v>70.458126780601901</c:v>
                </c:pt>
                <c:pt idx="144" formatCode="0.000">
                  <c:v>71.129516191059579</c:v>
                </c:pt>
                <c:pt idx="145" formatCode="0.000">
                  <c:v>55.186104101758168</c:v>
                </c:pt>
                <c:pt idx="146" formatCode="0.000">
                  <c:v>73.458933968784919</c:v>
                </c:pt>
                <c:pt idx="147" formatCode="0.000">
                  <c:v>72.385980434541381</c:v>
                </c:pt>
                <c:pt idx="148" formatCode="0.000">
                  <c:v>68.515370770258315</c:v>
                </c:pt>
                <c:pt idx="149" formatCode="0.000">
                  <c:v>52.32380310051871</c:v>
                </c:pt>
                <c:pt idx="150" formatCode="0.000">
                  <c:v>50.44360079505914</c:v>
                </c:pt>
                <c:pt idx="151" formatCode="0.000">
                  <c:v>53.173686409603519</c:v>
                </c:pt>
                <c:pt idx="152" formatCode="0.000">
                  <c:v>52.211160616040182</c:v>
                </c:pt>
                <c:pt idx="153" formatCode="0.000">
                  <c:v>53.03371209161687</c:v>
                </c:pt>
                <c:pt idx="154" formatCode="0.000">
                  <c:v>46.771450708162284</c:v>
                </c:pt>
                <c:pt idx="155" formatCode="0.000">
                  <c:v>48.357247546091394</c:v>
                </c:pt>
                <c:pt idx="156" formatCode="0.000">
                  <c:v>40.46003029719752</c:v>
                </c:pt>
                <c:pt idx="157" formatCode="0.000">
                  <c:v>48.251708289004839</c:v>
                </c:pt>
                <c:pt idx="158" formatCode="0.000">
                  <c:v>48.713413835129302</c:v>
                </c:pt>
                <c:pt idx="159" formatCode="0.000">
                  <c:v>50.655224136938664</c:v>
                </c:pt>
                <c:pt idx="160" formatCode="0.000">
                  <c:v>38.751613634421581</c:v>
                </c:pt>
                <c:pt idx="161" formatCode="0.000">
                  <c:v>36.157737581361772</c:v>
                </c:pt>
                <c:pt idx="162" formatCode="0.000">
                  <c:v>38.57294408502667</c:v>
                </c:pt>
                <c:pt idx="163" formatCode="0.000">
                  <c:v>55.717823757427752</c:v>
                </c:pt>
                <c:pt idx="164" formatCode="0.000">
                  <c:v>65.249970859865712</c:v>
                </c:pt>
                <c:pt idx="165" formatCode="0.000">
                  <c:v>66.315419608317129</c:v>
                </c:pt>
                <c:pt idx="166" formatCode="0.000">
                  <c:v>73.074368131917325</c:v>
                </c:pt>
                <c:pt idx="167" formatCode="0.000">
                  <c:v>67.059522106739593</c:v>
                </c:pt>
                <c:pt idx="168" formatCode="0.000">
                  <c:v>79.58480868656747</c:v>
                </c:pt>
                <c:pt idx="169" formatCode="0.000">
                  <c:v>72.457054666858951</c:v>
                </c:pt>
                <c:pt idx="170" formatCode="0.000">
                  <c:v>78.287944583242094</c:v>
                </c:pt>
                <c:pt idx="171" formatCode="0.000">
                  <c:v>76.011304385347501</c:v>
                </c:pt>
                <c:pt idx="172" formatCode="0.000">
                  <c:v>76.563628903951624</c:v>
                </c:pt>
                <c:pt idx="173" formatCode="0.000">
                  <c:v>79.032708339938225</c:v>
                </c:pt>
                <c:pt idx="174" formatCode="0.000">
                  <c:v>77.229238290350935</c:v>
                </c:pt>
                <c:pt idx="175" formatCode="0.000">
                  <c:v>81.287792145026387</c:v>
                </c:pt>
                <c:pt idx="176" formatCode="0.000">
                  <c:v>81.177078101517694</c:v>
                </c:pt>
                <c:pt idx="177" formatCode="0.000">
                  <c:v>80.834650544623202</c:v>
                </c:pt>
                <c:pt idx="178" formatCode="0.000">
                  <c:v>76.313523413522717</c:v>
                </c:pt>
                <c:pt idx="179" formatCode="0.000">
                  <c:v>76.681074445617867</c:v>
                </c:pt>
                <c:pt idx="180" formatCode="0.000">
                  <c:v>62.500857671007488</c:v>
                </c:pt>
                <c:pt idx="181" formatCode="0.000">
                  <c:v>68.648566193234402</c:v>
                </c:pt>
                <c:pt idx="182" formatCode="0.000">
                  <c:v>66.528579506492406</c:v>
                </c:pt>
                <c:pt idx="183" formatCode="0.000">
                  <c:v>61.991130825907227</c:v>
                </c:pt>
                <c:pt idx="184" formatCode="0.000">
                  <c:v>60.120739677963179</c:v>
                </c:pt>
                <c:pt idx="185" formatCode="0.000">
                  <c:v>62.520563058309506</c:v>
                </c:pt>
                <c:pt idx="186" formatCode="0.000">
                  <c:v>54.305837969371488</c:v>
                </c:pt>
                <c:pt idx="187" formatCode="0.000">
                  <c:v>47.69879856408015</c:v>
                </c:pt>
                <c:pt idx="188" formatCode="0.000">
                  <c:v>36.178958263118211</c:v>
                </c:pt>
                <c:pt idx="189" formatCode="0.000">
                  <c:v>39.786251240071486</c:v>
                </c:pt>
                <c:pt idx="190" formatCode="0.000">
                  <c:v>39.869355272501501</c:v>
                </c:pt>
                <c:pt idx="191" formatCode="0.000">
                  <c:v>45.801470745207361</c:v>
                </c:pt>
                <c:pt idx="192" formatCode="0.000">
                  <c:v>43.324125154763038</c:v>
                </c:pt>
                <c:pt idx="193" formatCode="0.000">
                  <c:v>44.112224474905695</c:v>
                </c:pt>
                <c:pt idx="194" formatCode="0.000">
                  <c:v>46.824362984900297</c:v>
                </c:pt>
                <c:pt idx="195" formatCode="0.000">
                  <c:v>42.26927105837143</c:v>
                </c:pt>
                <c:pt idx="196" formatCode="0.000">
                  <c:v>35.851459635400232</c:v>
                </c:pt>
                <c:pt idx="197" formatCode="0.000">
                  <c:v>41.173075573421464</c:v>
                </c:pt>
                <c:pt idx="198" formatCode="0.000">
                  <c:v>45.35108289435658</c:v>
                </c:pt>
                <c:pt idx="199" formatCode="0.000">
                  <c:v>37.071879937268143</c:v>
                </c:pt>
                <c:pt idx="200" formatCode="0.000">
                  <c:v>31.338842504003139</c:v>
                </c:pt>
                <c:pt idx="201" formatCode="0.000">
                  <c:v>29.753729553668009</c:v>
                </c:pt>
                <c:pt idx="202" formatCode="0.000">
                  <c:v>37.671363155767366</c:v>
                </c:pt>
                <c:pt idx="203" formatCode="0.000">
                  <c:v>36.963748665979985</c:v>
                </c:pt>
                <c:pt idx="204" formatCode="0.000">
                  <c:v>29.040117802188732</c:v>
                </c:pt>
                <c:pt idx="205" formatCode="0.000">
                  <c:v>19.739245671728042</c:v>
                </c:pt>
                <c:pt idx="206" formatCode="0.000">
                  <c:v>20.538222030093294</c:v>
                </c:pt>
                <c:pt idx="207" formatCode="0.000">
                  <c:v>17.116192406558952</c:v>
                </c:pt>
                <c:pt idx="208" formatCode="0.000">
                  <c:v>14.657393422380451</c:v>
                </c:pt>
                <c:pt idx="209" formatCode="0.000">
                  <c:v>40.486558679075124</c:v>
                </c:pt>
                <c:pt idx="210" formatCode="0.000">
                  <c:v>42.42667687295144</c:v>
                </c:pt>
                <c:pt idx="211" formatCode="0.000">
                  <c:v>45.259198051968674</c:v>
                </c:pt>
                <c:pt idx="212" formatCode="0.000">
                  <c:v>39.812779116917525</c:v>
                </c:pt>
                <c:pt idx="213" formatCode="0.000">
                  <c:v>44.149651018942819</c:v>
                </c:pt>
                <c:pt idx="214" formatCode="0.000">
                  <c:v>53.326700369371039</c:v>
                </c:pt>
                <c:pt idx="215" formatCode="0.000">
                  <c:v>54.681216066933892</c:v>
                </c:pt>
                <c:pt idx="216" formatCode="0.000">
                  <c:v>55.202928198485345</c:v>
                </c:pt>
                <c:pt idx="217" formatCode="0.000">
                  <c:v>54.224225227138675</c:v>
                </c:pt>
                <c:pt idx="218" formatCode="0.000">
                  <c:v>66.080394872959388</c:v>
                </c:pt>
                <c:pt idx="219" formatCode="0.000">
                  <c:v>65.10797578928657</c:v>
                </c:pt>
                <c:pt idx="220" formatCode="0.000">
                  <c:v>65.591345322078098</c:v>
                </c:pt>
                <c:pt idx="221" formatCode="0.000">
                  <c:v>66.992796565278212</c:v>
                </c:pt>
                <c:pt idx="222" formatCode="0.000">
                  <c:v>80.166270414389558</c:v>
                </c:pt>
                <c:pt idx="223" formatCode="0.000">
                  <c:v>67.343051111239077</c:v>
                </c:pt>
                <c:pt idx="224" formatCode="0.000">
                  <c:v>71.225677156407869</c:v>
                </c:pt>
                <c:pt idx="225" formatCode="0.000">
                  <c:v>71.15682308359888</c:v>
                </c:pt>
                <c:pt idx="226" formatCode="0.000">
                  <c:v>78.542642790395234</c:v>
                </c:pt>
                <c:pt idx="227" formatCode="0.000">
                  <c:v>76.484498476539201</c:v>
                </c:pt>
                <c:pt idx="228" formatCode="0.000">
                  <c:v>78.537329470770672</c:v>
                </c:pt>
                <c:pt idx="229" formatCode="0.000">
                  <c:v>80.279053036404861</c:v>
                </c:pt>
                <c:pt idx="230" formatCode="0.000">
                  <c:v>80.168223165483496</c:v>
                </c:pt>
                <c:pt idx="231" formatCode="0.000">
                  <c:v>64.146099480539803</c:v>
                </c:pt>
                <c:pt idx="232" formatCode="0.000">
                  <c:v>61.120775061848008</c:v>
                </c:pt>
                <c:pt idx="233" formatCode="0.000">
                  <c:v>63.760765095408999</c:v>
                </c:pt>
                <c:pt idx="234" formatCode="0.000">
                  <c:v>67.327043821970335</c:v>
                </c:pt>
                <c:pt idx="235" formatCode="0.000">
                  <c:v>69.262895633649691</c:v>
                </c:pt>
                <c:pt idx="236" formatCode="0.000">
                  <c:v>64.650406172856918</c:v>
                </c:pt>
                <c:pt idx="237" formatCode="0.000">
                  <c:v>69.799336010438452</c:v>
                </c:pt>
                <c:pt idx="238" formatCode="0.000">
                  <c:v>58.5370505347679</c:v>
                </c:pt>
                <c:pt idx="239" formatCode="0.000">
                  <c:v>58.226986542703642</c:v>
                </c:pt>
                <c:pt idx="240" formatCode="0.000">
                  <c:v>65.471930624432218</c:v>
                </c:pt>
                <c:pt idx="241" formatCode="0.000">
                  <c:v>63.187891451602731</c:v>
                </c:pt>
                <c:pt idx="242" formatCode="0.000">
                  <c:v>60.170159676601543</c:v>
                </c:pt>
                <c:pt idx="243" formatCode="0.000">
                  <c:v>48.884975383441585</c:v>
                </c:pt>
                <c:pt idx="244" formatCode="0.000">
                  <c:v>46.852296729314922</c:v>
                </c:pt>
                <c:pt idx="245" formatCode="0.000">
                  <c:v>57.508511749600139</c:v>
                </c:pt>
                <c:pt idx="246" formatCode="0.000">
                  <c:v>57.952469255317872</c:v>
                </c:pt>
                <c:pt idx="247" formatCode="0.000">
                  <c:v>60.683149308091508</c:v>
                </c:pt>
                <c:pt idx="248" formatCode="0.000">
                  <c:v>63.273736931153756</c:v>
                </c:pt>
                <c:pt idx="249" formatCode="0.000">
                  <c:v>54.280918231924922</c:v>
                </c:pt>
                <c:pt idx="250" formatCode="0.000">
                  <c:v>47.882901712174039</c:v>
                </c:pt>
                <c:pt idx="251" formatCode="0.000">
                  <c:v>46.249361292940812</c:v>
                </c:pt>
                <c:pt idx="252" formatCode="0.000">
                  <c:v>57.982477613585587</c:v>
                </c:pt>
                <c:pt idx="253" formatCode="0.000">
                  <c:v>55.904838965200973</c:v>
                </c:pt>
                <c:pt idx="254" formatCode="0.000">
                  <c:v>55.859333323856035</c:v>
                </c:pt>
                <c:pt idx="255" formatCode="0.000">
                  <c:v>55.069823537994331</c:v>
                </c:pt>
                <c:pt idx="256" formatCode="0.000">
                  <c:v>56.090498218257558</c:v>
                </c:pt>
                <c:pt idx="257" formatCode="0.000">
                  <c:v>63.146952498243948</c:v>
                </c:pt>
                <c:pt idx="258" formatCode="0.000">
                  <c:v>62.977530794235761</c:v>
                </c:pt>
                <c:pt idx="259" formatCode="0.000">
                  <c:v>64.139544969655702</c:v>
                </c:pt>
                <c:pt idx="260" formatCode="0.000">
                  <c:v>62.952213950770862</c:v>
                </c:pt>
                <c:pt idx="261" formatCode="0.000">
                  <c:v>62.758541452162071</c:v>
                </c:pt>
                <c:pt idx="262" formatCode="0.000">
                  <c:v>65.740362688058084</c:v>
                </c:pt>
                <c:pt idx="263" formatCode="0.000">
                  <c:v>64.213665747167852</c:v>
                </c:pt>
                <c:pt idx="264" formatCode="0.000">
                  <c:v>63.389809530050215</c:v>
                </c:pt>
                <c:pt idx="265" formatCode="0.000">
                  <c:v>67.381696512442247</c:v>
                </c:pt>
                <c:pt idx="266" formatCode="0.000">
                  <c:v>65.663085121402005</c:v>
                </c:pt>
                <c:pt idx="267" formatCode="0.000">
                  <c:v>66.047902267228707</c:v>
                </c:pt>
                <c:pt idx="268" formatCode="0.000">
                  <c:v>64.968416421004576</c:v>
                </c:pt>
                <c:pt idx="269" formatCode="0.000">
                  <c:v>68.395737014017925</c:v>
                </c:pt>
                <c:pt idx="270" formatCode="0.000">
                  <c:v>61.34298739373417</c:v>
                </c:pt>
                <c:pt idx="271" formatCode="0.000">
                  <c:v>67.533463424673982</c:v>
                </c:pt>
                <c:pt idx="272" formatCode="0.000">
                  <c:v>72.063209053112359</c:v>
                </c:pt>
                <c:pt idx="273" formatCode="0.000">
                  <c:v>71.467196749658129</c:v>
                </c:pt>
                <c:pt idx="274" formatCode="0.000">
                  <c:v>72.686635856433142</c:v>
                </c:pt>
                <c:pt idx="275" formatCode="0.000">
                  <c:v>73.845620905481312</c:v>
                </c:pt>
                <c:pt idx="276" formatCode="0.000">
                  <c:v>72.420145825100633</c:v>
                </c:pt>
                <c:pt idx="277" formatCode="0.000">
                  <c:v>81.512800385208934</c:v>
                </c:pt>
                <c:pt idx="278" formatCode="0.000">
                  <c:v>87.266994253146606</c:v>
                </c:pt>
                <c:pt idx="279" formatCode="0.000">
                  <c:v>85.697558313817055</c:v>
                </c:pt>
                <c:pt idx="280" formatCode="0.000">
                  <c:v>86.141288196959735</c:v>
                </c:pt>
                <c:pt idx="281" formatCode="0.000">
                  <c:v>86.9198292266083</c:v>
                </c:pt>
                <c:pt idx="282" formatCode="0.000">
                  <c:v>80.446292700754071</c:v>
                </c:pt>
                <c:pt idx="283" formatCode="0.000">
                  <c:v>68.866089902623273</c:v>
                </c:pt>
                <c:pt idx="284" formatCode="0.000">
                  <c:v>72.080298589615239</c:v>
                </c:pt>
                <c:pt idx="285" formatCode="0.000">
                  <c:v>74.560174193927523</c:v>
                </c:pt>
                <c:pt idx="286" formatCode="0.000">
                  <c:v>71.22091650772262</c:v>
                </c:pt>
                <c:pt idx="287" formatCode="0.000">
                  <c:v>69.249354140405686</c:v>
                </c:pt>
                <c:pt idx="288" formatCode="0.000">
                  <c:v>66.588500883107628</c:v>
                </c:pt>
                <c:pt idx="289" formatCode="0.000">
                  <c:v>65.645805344593185</c:v>
                </c:pt>
                <c:pt idx="290" formatCode="0.000">
                  <c:v>62.604310559732987</c:v>
                </c:pt>
                <c:pt idx="291" formatCode="0.000">
                  <c:v>53.422953019181321</c:v>
                </c:pt>
                <c:pt idx="292" formatCode="0.000">
                  <c:v>58.258332514067</c:v>
                </c:pt>
                <c:pt idx="293" formatCode="0.000">
                  <c:v>48.552984181502971</c:v>
                </c:pt>
                <c:pt idx="294" formatCode="0.000">
                  <c:v>36.513211319105295</c:v>
                </c:pt>
                <c:pt idx="295" formatCode="0.000">
                  <c:v>39.459560005157897</c:v>
                </c:pt>
                <c:pt idx="296" formatCode="0.000">
                  <c:v>37.251832165453223</c:v>
                </c:pt>
                <c:pt idx="297" formatCode="0.000">
                  <c:v>46.577268640712646</c:v>
                </c:pt>
                <c:pt idx="298" formatCode="0.000">
                  <c:v>52.503495257748504</c:v>
                </c:pt>
                <c:pt idx="299" formatCode="0.000">
                  <c:v>43.121163857507732</c:v>
                </c:pt>
                <c:pt idx="300" formatCode="0.000">
                  <c:v>42.765728862428439</c:v>
                </c:pt>
                <c:pt idx="301" formatCode="0.000">
                  <c:v>47.807364827802651</c:v>
                </c:pt>
                <c:pt idx="302" formatCode="0.000">
                  <c:v>47.495104696147884</c:v>
                </c:pt>
                <c:pt idx="303" formatCode="0.000">
                  <c:v>44.923631350463126</c:v>
                </c:pt>
                <c:pt idx="304" formatCode="0.000">
                  <c:v>53.406367676706701</c:v>
                </c:pt>
                <c:pt idx="305" formatCode="0.000">
                  <c:v>63.069912738413606</c:v>
                </c:pt>
                <c:pt idx="306" formatCode="0.000">
                  <c:v>54.082504360299964</c:v>
                </c:pt>
                <c:pt idx="307" formatCode="0.000">
                  <c:v>64.606902712279464</c:v>
                </c:pt>
                <c:pt idx="308" formatCode="0.000">
                  <c:v>68.775628942123618</c:v>
                </c:pt>
                <c:pt idx="309" formatCode="0.000">
                  <c:v>61.298087014617515</c:v>
                </c:pt>
                <c:pt idx="310" formatCode="0.000">
                  <c:v>67.497067540257319</c:v>
                </c:pt>
                <c:pt idx="311" formatCode="0.000">
                  <c:v>67.52624110282845</c:v>
                </c:pt>
                <c:pt idx="312" formatCode="0.000">
                  <c:v>52.755844634342921</c:v>
                </c:pt>
                <c:pt idx="313" formatCode="0.000">
                  <c:v>59.783974970044682</c:v>
                </c:pt>
                <c:pt idx="314" formatCode="0.000">
                  <c:v>53.636390449699618</c:v>
                </c:pt>
                <c:pt idx="315" formatCode="0.000">
                  <c:v>61.737448193481029</c:v>
                </c:pt>
                <c:pt idx="316" formatCode="0.000">
                  <c:v>64.838152994623073</c:v>
                </c:pt>
                <c:pt idx="317" formatCode="0.000">
                  <c:v>52.479247682678526</c:v>
                </c:pt>
                <c:pt idx="318" formatCode="0.000">
                  <c:v>53.340025502683787</c:v>
                </c:pt>
                <c:pt idx="319" formatCode="0.000">
                  <c:v>46.722086162163855</c:v>
                </c:pt>
                <c:pt idx="320" formatCode="0.000">
                  <c:v>44.790472274847346</c:v>
                </c:pt>
                <c:pt idx="321" formatCode="0.000">
                  <c:v>38.364860512524487</c:v>
                </c:pt>
                <c:pt idx="322" formatCode="0.000">
                  <c:v>37.868680973801894</c:v>
                </c:pt>
                <c:pt idx="323" formatCode="0.000">
                  <c:v>37.796150141575467</c:v>
                </c:pt>
                <c:pt idx="324" formatCode="0.000">
                  <c:v>39.225866877303169</c:v>
                </c:pt>
                <c:pt idx="325" formatCode="0.000">
                  <c:v>40.023391475595538</c:v>
                </c:pt>
                <c:pt idx="326" formatCode="0.000">
                  <c:v>50.07845130921794</c:v>
                </c:pt>
                <c:pt idx="327" formatCode="0.000">
                  <c:v>52.166588068009403</c:v>
                </c:pt>
                <c:pt idx="328" formatCode="0.000">
                  <c:v>53.100166968540478</c:v>
                </c:pt>
                <c:pt idx="329" formatCode="0.000">
                  <c:v>44.19203452367401</c:v>
                </c:pt>
                <c:pt idx="330" formatCode="0.000">
                  <c:v>41.714235894682794</c:v>
                </c:pt>
                <c:pt idx="331" formatCode="0.000">
                  <c:v>47.579200582554748</c:v>
                </c:pt>
                <c:pt idx="332" formatCode="0.000">
                  <c:v>35.44523057213388</c:v>
                </c:pt>
                <c:pt idx="333" formatCode="0.000">
                  <c:v>36.439075664301399</c:v>
                </c:pt>
                <c:pt idx="334" formatCode="0.000">
                  <c:v>54.629474288704756</c:v>
                </c:pt>
                <c:pt idx="335" formatCode="0.000">
                  <c:v>54.589599425014185</c:v>
                </c:pt>
                <c:pt idx="336" formatCode="0.000">
                  <c:v>58.131214464084728</c:v>
                </c:pt>
                <c:pt idx="337" formatCode="0.000">
                  <c:v>61.902902666092537</c:v>
                </c:pt>
                <c:pt idx="338" formatCode="0.000">
                  <c:v>62.627478287368085</c:v>
                </c:pt>
                <c:pt idx="339" formatCode="0.000">
                  <c:v>59.299731210166691</c:v>
                </c:pt>
                <c:pt idx="340" formatCode="0.000">
                  <c:v>53.327948337734256</c:v>
                </c:pt>
                <c:pt idx="341" formatCode="0.000">
                  <c:v>40.571929219525359</c:v>
                </c:pt>
                <c:pt idx="342" formatCode="0.000">
                  <c:v>45.643724118323689</c:v>
                </c:pt>
                <c:pt idx="343" formatCode="0.000">
                  <c:v>56.826520688049271</c:v>
                </c:pt>
                <c:pt idx="344" formatCode="0.000">
                  <c:v>50.938818304553024</c:v>
                </c:pt>
                <c:pt idx="345" formatCode="0.000">
                  <c:v>54.160717229712695</c:v>
                </c:pt>
                <c:pt idx="346" formatCode="0.000">
                  <c:v>59.79060950493561</c:v>
                </c:pt>
                <c:pt idx="347" formatCode="0.000">
                  <c:v>64.12172056406061</c:v>
                </c:pt>
                <c:pt idx="348" formatCode="0.000">
                  <c:v>54.144322073463151</c:v>
                </c:pt>
                <c:pt idx="349" formatCode="0.000">
                  <c:v>58.842804032767631</c:v>
                </c:pt>
                <c:pt idx="350" formatCode="0.000">
                  <c:v>59.955181082726966</c:v>
                </c:pt>
                <c:pt idx="351" formatCode="0.000">
                  <c:v>56.436344562332984</c:v>
                </c:pt>
                <c:pt idx="352" formatCode="0.000">
                  <c:v>49.640768203637677</c:v>
                </c:pt>
                <c:pt idx="353" formatCode="0.000">
                  <c:v>59.728087259780381</c:v>
                </c:pt>
                <c:pt idx="354" formatCode="0.000">
                  <c:v>58.566679957788182</c:v>
                </c:pt>
                <c:pt idx="355" formatCode="0.000">
                  <c:v>65.541151958566317</c:v>
                </c:pt>
                <c:pt idx="356" formatCode="0.000">
                  <c:v>56.507280411947633</c:v>
                </c:pt>
                <c:pt idx="357" formatCode="0.000">
                  <c:v>52.212774587190381</c:v>
                </c:pt>
                <c:pt idx="358" formatCode="0.000">
                  <c:v>50.549569401430389</c:v>
                </c:pt>
                <c:pt idx="359" formatCode="0.000">
                  <c:v>48.368895108401873</c:v>
                </c:pt>
                <c:pt idx="360" formatCode="0.000">
                  <c:v>60.043323945509613</c:v>
                </c:pt>
                <c:pt idx="361" formatCode="0.000">
                  <c:v>53.443364624926375</c:v>
                </c:pt>
                <c:pt idx="362" formatCode="0.000">
                  <c:v>57.551205743636132</c:v>
                </c:pt>
                <c:pt idx="363" formatCode="0.000">
                  <c:v>55.528936935346714</c:v>
                </c:pt>
                <c:pt idx="364" formatCode="0.000">
                  <c:v>50.608002752881276</c:v>
                </c:pt>
                <c:pt idx="365" formatCode="0.000">
                  <c:v>51.182148889634441</c:v>
                </c:pt>
                <c:pt idx="366" formatCode="0.000">
                  <c:v>57.525494146547317</c:v>
                </c:pt>
                <c:pt idx="367" formatCode="0.000">
                  <c:v>53.246782714710918</c:v>
                </c:pt>
                <c:pt idx="368" formatCode="0.000">
                  <c:v>53.181718158775766</c:v>
                </c:pt>
                <c:pt idx="369" formatCode="0.000">
                  <c:v>53.371191794494415</c:v>
                </c:pt>
                <c:pt idx="370" formatCode="0.000">
                  <c:v>60.030949768487659</c:v>
                </c:pt>
                <c:pt idx="371" formatCode="0.000">
                  <c:v>54.229984066086331</c:v>
                </c:pt>
                <c:pt idx="372" formatCode="0.000">
                  <c:v>64.40520207006881</c:v>
                </c:pt>
                <c:pt idx="373" formatCode="0.000">
                  <c:v>66.931588511715347</c:v>
                </c:pt>
                <c:pt idx="374" formatCode="0.000">
                  <c:v>49.869189546184757</c:v>
                </c:pt>
                <c:pt idx="375" formatCode="0.000">
                  <c:v>65.637655240790011</c:v>
                </c:pt>
                <c:pt idx="376" formatCode="0.000">
                  <c:v>57.668508906293113</c:v>
                </c:pt>
                <c:pt idx="377" formatCode="0.000">
                  <c:v>65.22897646388094</c:v>
                </c:pt>
                <c:pt idx="378" formatCode="0.000">
                  <c:v>50.241726282820061</c:v>
                </c:pt>
                <c:pt idx="379" formatCode="0.000">
                  <c:v>51.816545175033191</c:v>
                </c:pt>
                <c:pt idx="380" formatCode="0.000">
                  <c:v>57.625564437410695</c:v>
                </c:pt>
                <c:pt idx="381" formatCode="0.000">
                  <c:v>60.033430762498348</c:v>
                </c:pt>
                <c:pt idx="382" formatCode="0.000">
                  <c:v>60.506468852848279</c:v>
                </c:pt>
                <c:pt idx="383" formatCode="0.000">
                  <c:v>64.352519771334912</c:v>
                </c:pt>
                <c:pt idx="384" formatCode="0.000">
                  <c:v>67.190924460010621</c:v>
                </c:pt>
                <c:pt idx="385" formatCode="0.000">
                  <c:v>58.567365408815206</c:v>
                </c:pt>
                <c:pt idx="386" formatCode="0.000">
                  <c:v>56.158146072805707</c:v>
                </c:pt>
                <c:pt idx="387" formatCode="0.000">
                  <c:v>56.405752447648609</c:v>
                </c:pt>
                <c:pt idx="388" formatCode="0.000">
                  <c:v>61.855201496155431</c:v>
                </c:pt>
                <c:pt idx="389" formatCode="0.000">
                  <c:v>60.987864708709793</c:v>
                </c:pt>
                <c:pt idx="390" formatCode="0.000">
                  <c:v>53.940962411253942</c:v>
                </c:pt>
                <c:pt idx="391" formatCode="0.000">
                  <c:v>56.283101783095297</c:v>
                </c:pt>
                <c:pt idx="392" formatCode="0.000">
                  <c:v>65.119152180159375</c:v>
                </c:pt>
                <c:pt idx="393" formatCode="0.000">
                  <c:v>63.441714662114116</c:v>
                </c:pt>
                <c:pt idx="394" formatCode="0.000">
                  <c:v>59.394966891512645</c:v>
                </c:pt>
                <c:pt idx="395" formatCode="0.000">
                  <c:v>60.899107526198556</c:v>
                </c:pt>
                <c:pt idx="396" formatCode="0.000">
                  <c:v>41.583109276044041</c:v>
                </c:pt>
                <c:pt idx="397" formatCode="0.000">
                  <c:v>24.268979537548717</c:v>
                </c:pt>
                <c:pt idx="398" formatCode="0.000">
                  <c:v>18.769248552342773</c:v>
                </c:pt>
                <c:pt idx="399" formatCode="0.000">
                  <c:v>29.05185604504274</c:v>
                </c:pt>
                <c:pt idx="400" formatCode="0.000">
                  <c:v>29.343263458723598</c:v>
                </c:pt>
                <c:pt idx="401" formatCode="0.000">
                  <c:v>29.188564078573052</c:v>
                </c:pt>
                <c:pt idx="402" formatCode="0.000">
                  <c:v>26.437499197579058</c:v>
                </c:pt>
                <c:pt idx="403" formatCode="0.000">
                  <c:v>23.917242463322793</c:v>
                </c:pt>
                <c:pt idx="404" formatCode="0.000">
                  <c:v>28.842575927623272</c:v>
                </c:pt>
                <c:pt idx="405" formatCode="0.000">
                  <c:v>31.379794811058133</c:v>
                </c:pt>
                <c:pt idx="406" formatCode="0.000">
                  <c:v>38.163378024064194</c:v>
                </c:pt>
                <c:pt idx="407" formatCode="0.000">
                  <c:v>38.469373655107319</c:v>
                </c:pt>
                <c:pt idx="408" formatCode="0.000">
                  <c:v>38.579717776248557</c:v>
                </c:pt>
                <c:pt idx="409" formatCode="0.000">
                  <c:v>33.822453868470348</c:v>
                </c:pt>
                <c:pt idx="410" formatCode="0.000">
                  <c:v>41.123970431525521</c:v>
                </c:pt>
                <c:pt idx="411" formatCode="0.000">
                  <c:v>60.19153968409055</c:v>
                </c:pt>
                <c:pt idx="412" formatCode="0.000">
                  <c:v>77.528708737704335</c:v>
                </c:pt>
                <c:pt idx="413" formatCode="0.000">
                  <c:v>72.490032025139001</c:v>
                </c:pt>
                <c:pt idx="414" formatCode="0.000">
                  <c:v>75.99305738782877</c:v>
                </c:pt>
                <c:pt idx="415" formatCode="0.000">
                  <c:v>75.224915807185397</c:v>
                </c:pt>
                <c:pt idx="416" formatCode="0.000">
                  <c:v>72.652555453525281</c:v>
                </c:pt>
                <c:pt idx="417" formatCode="0.000">
                  <c:v>82.477085061219384</c:v>
                </c:pt>
                <c:pt idx="418" formatCode="0.000">
                  <c:v>65.343860865293976</c:v>
                </c:pt>
                <c:pt idx="419" formatCode="0.000">
                  <c:v>58.005359557643509</c:v>
                </c:pt>
                <c:pt idx="420" formatCode="0.000">
                  <c:v>44.611438454072086</c:v>
                </c:pt>
                <c:pt idx="421" formatCode="0.000">
                  <c:v>42.107459788209468</c:v>
                </c:pt>
                <c:pt idx="422" formatCode="0.000">
                  <c:v>39.330038187919605</c:v>
                </c:pt>
                <c:pt idx="423" formatCode="0.000">
                  <c:v>41.240487686652529</c:v>
                </c:pt>
                <c:pt idx="424" formatCode="0.000">
                  <c:v>48.415638205631183</c:v>
                </c:pt>
                <c:pt idx="425" formatCode="0.000">
                  <c:v>58.713471915374434</c:v>
                </c:pt>
                <c:pt idx="426" formatCode="0.000">
                  <c:v>56.610512868062273</c:v>
                </c:pt>
                <c:pt idx="427" formatCode="0.000">
                  <c:v>60.783829314677661</c:v>
                </c:pt>
                <c:pt idx="428" formatCode="0.000">
                  <c:v>58.930795207935439</c:v>
                </c:pt>
                <c:pt idx="429" formatCode="0.000">
                  <c:v>58.825315895203353</c:v>
                </c:pt>
                <c:pt idx="430" formatCode="0.000">
                  <c:v>65.022918494917093</c:v>
                </c:pt>
                <c:pt idx="431" formatCode="0.000">
                  <c:v>65.267604795580951</c:v>
                </c:pt>
                <c:pt idx="432" formatCode="0.000">
                  <c:v>78.599492929967141</c:v>
                </c:pt>
                <c:pt idx="433" formatCode="0.000">
                  <c:v>84.960370338224678</c:v>
                </c:pt>
                <c:pt idx="434" formatCode="0.000">
                  <c:v>85.599161746367585</c:v>
                </c:pt>
                <c:pt idx="435" formatCode="0.000">
                  <c:v>89.742371299676464</c:v>
                </c:pt>
                <c:pt idx="436" formatCode="0.000">
                  <c:v>91.696774411819845</c:v>
                </c:pt>
                <c:pt idx="437" formatCode="0.000">
                  <c:v>92.06601357596044</c:v>
                </c:pt>
                <c:pt idx="438" formatCode="0.000">
                  <c:v>93.388201935012958</c:v>
                </c:pt>
                <c:pt idx="439" formatCode="0.000">
                  <c:v>92.434340749939508</c:v>
                </c:pt>
                <c:pt idx="440" formatCode="0.000">
                  <c:v>86.735566807983844</c:v>
                </c:pt>
                <c:pt idx="441" formatCode="0.000">
                  <c:v>87.135142764518605</c:v>
                </c:pt>
                <c:pt idx="442" formatCode="0.000">
                  <c:v>83.141983569933686</c:v>
                </c:pt>
                <c:pt idx="443" formatCode="0.000">
                  <c:v>85.076552038229366</c:v>
                </c:pt>
                <c:pt idx="444" formatCode="0.000">
                  <c:v>83.493701372572048</c:v>
                </c:pt>
                <c:pt idx="445" formatCode="0.000">
                  <c:v>80.823028142529736</c:v>
                </c:pt>
                <c:pt idx="446" formatCode="0.000">
                  <c:v>81.957783446140027</c:v>
                </c:pt>
                <c:pt idx="447" formatCode="0.000">
                  <c:v>83.120129411471794</c:v>
                </c:pt>
                <c:pt idx="448" formatCode="0.000">
                  <c:v>85.450145045527407</c:v>
                </c:pt>
                <c:pt idx="449" formatCode="0.000">
                  <c:v>85.560667249534504</c:v>
                </c:pt>
                <c:pt idx="450" formatCode="0.000">
                  <c:v>86.576697721936398</c:v>
                </c:pt>
                <c:pt idx="451" formatCode="0.000">
                  <c:v>89.284101838336085</c:v>
                </c:pt>
                <c:pt idx="452" formatCode="0.000">
                  <c:v>83.809436862941382</c:v>
                </c:pt>
                <c:pt idx="453" formatCode="0.000">
                  <c:v>79.712802718160688</c:v>
                </c:pt>
                <c:pt idx="454" formatCode="0.000">
                  <c:v>84.248852590908513</c:v>
                </c:pt>
                <c:pt idx="455" formatCode="0.000">
                  <c:v>82.815530845394292</c:v>
                </c:pt>
                <c:pt idx="456" formatCode="0.000">
                  <c:v>74.141875991009243</c:v>
                </c:pt>
                <c:pt idx="457" formatCode="0.000">
                  <c:v>73.795120973313644</c:v>
                </c:pt>
                <c:pt idx="458" formatCode="0.000">
                  <c:v>72.558235636018608</c:v>
                </c:pt>
                <c:pt idx="459" formatCode="0.000">
                  <c:v>72.343012621827071</c:v>
                </c:pt>
                <c:pt idx="460" formatCode="0.000">
                  <c:v>58.487221890679983</c:v>
                </c:pt>
                <c:pt idx="461" formatCode="0.000">
                  <c:v>49.02533613289831</c:v>
                </c:pt>
                <c:pt idx="462" formatCode="0.000">
                  <c:v>44.773542203422032</c:v>
                </c:pt>
                <c:pt idx="463" formatCode="0.000">
                  <c:v>60.80580227544133</c:v>
                </c:pt>
                <c:pt idx="464" formatCode="0.000">
                  <c:v>71.450838784319387</c:v>
                </c:pt>
                <c:pt idx="465" formatCode="0.000">
                  <c:v>66.109441665563452</c:v>
                </c:pt>
                <c:pt idx="466" formatCode="0.000">
                  <c:v>67.937040447214088</c:v>
                </c:pt>
                <c:pt idx="467" formatCode="0.000">
                  <c:v>71.833290012787387</c:v>
                </c:pt>
                <c:pt idx="468" formatCode="0.000">
                  <c:v>68.698442010129256</c:v>
                </c:pt>
                <c:pt idx="469" formatCode="0.000">
                  <c:v>67.269250804299958</c:v>
                </c:pt>
                <c:pt idx="470" formatCode="0.000">
                  <c:v>71.954556068704875</c:v>
                </c:pt>
                <c:pt idx="471" formatCode="0.000">
                  <c:v>69.871515995627647</c:v>
                </c:pt>
                <c:pt idx="472" formatCode="0.000">
                  <c:v>69.477015743191245</c:v>
                </c:pt>
                <c:pt idx="473" formatCode="0.000">
                  <c:v>71.932693628501113</c:v>
                </c:pt>
                <c:pt idx="474" formatCode="0.000">
                  <c:v>68.887761150924348</c:v>
                </c:pt>
                <c:pt idx="475" formatCode="0.000">
                  <c:v>73.337215748700814</c:v>
                </c:pt>
                <c:pt idx="476" formatCode="0.000">
                  <c:v>76.93854709948198</c:v>
                </c:pt>
                <c:pt idx="477" formatCode="0.000">
                  <c:v>74.998790400201685</c:v>
                </c:pt>
                <c:pt idx="478" formatCode="0.000">
                  <c:v>65.484913216533613</c:v>
                </c:pt>
                <c:pt idx="479" formatCode="0.000">
                  <c:v>69.627640755168585</c:v>
                </c:pt>
                <c:pt idx="480" formatCode="0.000">
                  <c:v>68.63503208901038</c:v>
                </c:pt>
                <c:pt idx="481" formatCode="0.000">
                  <c:v>58.491446588414149</c:v>
                </c:pt>
                <c:pt idx="482" formatCode="0.000">
                  <c:v>65.278930083005093</c:v>
                </c:pt>
                <c:pt idx="483" formatCode="0.000">
                  <c:v>66.463860738043138</c:v>
                </c:pt>
                <c:pt idx="484" formatCode="0.000">
                  <c:v>67.525491964764967</c:v>
                </c:pt>
                <c:pt idx="485" formatCode="0.000">
                  <c:v>70.880388572776866</c:v>
                </c:pt>
                <c:pt idx="486" formatCode="0.000">
                  <c:v>60.717511028784607</c:v>
                </c:pt>
                <c:pt idx="487" formatCode="0.000">
                  <c:v>58.748709967736538</c:v>
                </c:pt>
                <c:pt idx="488" formatCode="0.000">
                  <c:v>72.467622988602088</c:v>
                </c:pt>
                <c:pt idx="489" formatCode="0.000">
                  <c:v>66.324483777643536</c:v>
                </c:pt>
                <c:pt idx="490" formatCode="0.000">
                  <c:v>63.626883985847471</c:v>
                </c:pt>
                <c:pt idx="491" formatCode="0.000">
                  <c:v>56.218371843375749</c:v>
                </c:pt>
                <c:pt idx="492" formatCode="0.000">
                  <c:v>51.191144933751488</c:v>
                </c:pt>
                <c:pt idx="493" formatCode="0.000">
                  <c:v>40.775575854788741</c:v>
                </c:pt>
                <c:pt idx="494" formatCode="0.000">
                  <c:v>42.533717924608098</c:v>
                </c:pt>
                <c:pt idx="495" formatCode="0.000">
                  <c:v>48.116846060266496</c:v>
                </c:pt>
                <c:pt idx="496" formatCode="0.000">
                  <c:v>48.034687020435193</c:v>
                </c:pt>
                <c:pt idx="497" formatCode="0.000">
                  <c:v>50.16275603561116</c:v>
                </c:pt>
                <c:pt idx="498" formatCode="0.000">
                  <c:v>48.131964698174826</c:v>
                </c:pt>
                <c:pt idx="499" formatCode="0.000">
                  <c:v>40.100783001672688</c:v>
                </c:pt>
                <c:pt idx="500" formatCode="0.000">
                  <c:v>41.680855550579807</c:v>
                </c:pt>
                <c:pt idx="501" formatCode="0.000">
                  <c:v>36.396018055695684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FD7-4B26-8C9B-28151FC65200}"/>
            </c:ext>
          </c:extLst>
        </c:ser>
        <c:ser>
          <c:idx val="1"/>
          <c:order val="1"/>
          <c:tx>
            <c:strRef>
              <c:f>RSI!$J$2</c:f>
              <c:strCache>
                <c:ptCount val="1"/>
                <c:pt idx="0">
                  <c:v>B</c:v>
                </c:pt>
              </c:strCache>
            </c:strRef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RSI!$B$3:$B$2518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RSI!$J$3:$J$2518</c:f>
              <c:numCache>
                <c:formatCode>General</c:formatCode>
                <c:ptCount val="2516"/>
                <c:pt idx="14">
                  <c:v>30</c:v>
                </c:pt>
                <c:pt idx="15">
                  <c:v>30</c:v>
                </c:pt>
                <c:pt idx="16">
                  <c:v>30</c:v>
                </c:pt>
                <c:pt idx="17">
                  <c:v>30</c:v>
                </c:pt>
                <c:pt idx="18">
                  <c:v>30</c:v>
                </c:pt>
                <c:pt idx="19">
                  <c:v>30</c:v>
                </c:pt>
                <c:pt idx="20">
                  <c:v>30</c:v>
                </c:pt>
                <c:pt idx="21">
                  <c:v>30</c:v>
                </c:pt>
                <c:pt idx="22">
                  <c:v>30</c:v>
                </c:pt>
                <c:pt idx="23">
                  <c:v>30</c:v>
                </c:pt>
                <c:pt idx="24">
                  <c:v>30</c:v>
                </c:pt>
                <c:pt idx="25">
                  <c:v>30</c:v>
                </c:pt>
                <c:pt idx="26">
                  <c:v>30</c:v>
                </c:pt>
                <c:pt idx="27">
                  <c:v>30</c:v>
                </c:pt>
                <c:pt idx="28">
                  <c:v>30</c:v>
                </c:pt>
                <c:pt idx="29">
                  <c:v>30</c:v>
                </c:pt>
                <c:pt idx="30">
                  <c:v>30</c:v>
                </c:pt>
                <c:pt idx="31">
                  <c:v>30</c:v>
                </c:pt>
                <c:pt idx="32">
                  <c:v>30</c:v>
                </c:pt>
                <c:pt idx="33">
                  <c:v>30</c:v>
                </c:pt>
                <c:pt idx="34">
                  <c:v>30</c:v>
                </c:pt>
                <c:pt idx="35">
                  <c:v>30</c:v>
                </c:pt>
                <c:pt idx="36">
                  <c:v>30</c:v>
                </c:pt>
                <c:pt idx="37">
                  <c:v>30</c:v>
                </c:pt>
                <c:pt idx="38">
                  <c:v>30</c:v>
                </c:pt>
                <c:pt idx="39">
                  <c:v>30</c:v>
                </c:pt>
                <c:pt idx="40">
                  <c:v>30</c:v>
                </c:pt>
                <c:pt idx="41">
                  <c:v>30</c:v>
                </c:pt>
                <c:pt idx="42">
                  <c:v>30</c:v>
                </c:pt>
                <c:pt idx="43">
                  <c:v>30</c:v>
                </c:pt>
                <c:pt idx="44">
                  <c:v>30</c:v>
                </c:pt>
                <c:pt idx="45">
                  <c:v>30</c:v>
                </c:pt>
                <c:pt idx="46">
                  <c:v>30</c:v>
                </c:pt>
                <c:pt idx="47">
                  <c:v>30</c:v>
                </c:pt>
                <c:pt idx="48">
                  <c:v>30</c:v>
                </c:pt>
                <c:pt idx="49">
                  <c:v>30</c:v>
                </c:pt>
                <c:pt idx="50">
                  <c:v>30</c:v>
                </c:pt>
                <c:pt idx="51">
                  <c:v>30</c:v>
                </c:pt>
                <c:pt idx="52">
                  <c:v>30</c:v>
                </c:pt>
                <c:pt idx="53">
                  <c:v>30</c:v>
                </c:pt>
                <c:pt idx="54">
                  <c:v>30</c:v>
                </c:pt>
                <c:pt idx="55">
                  <c:v>30</c:v>
                </c:pt>
                <c:pt idx="56">
                  <c:v>30</c:v>
                </c:pt>
                <c:pt idx="57">
                  <c:v>30</c:v>
                </c:pt>
                <c:pt idx="58">
                  <c:v>30</c:v>
                </c:pt>
                <c:pt idx="59">
                  <c:v>30</c:v>
                </c:pt>
                <c:pt idx="60">
                  <c:v>30</c:v>
                </c:pt>
                <c:pt idx="61">
                  <c:v>30</c:v>
                </c:pt>
                <c:pt idx="62">
                  <c:v>30</c:v>
                </c:pt>
                <c:pt idx="63">
                  <c:v>30</c:v>
                </c:pt>
                <c:pt idx="64">
                  <c:v>30</c:v>
                </c:pt>
                <c:pt idx="65">
                  <c:v>30</c:v>
                </c:pt>
                <c:pt idx="66">
                  <c:v>30</c:v>
                </c:pt>
                <c:pt idx="67">
                  <c:v>30</c:v>
                </c:pt>
                <c:pt idx="68">
                  <c:v>30</c:v>
                </c:pt>
                <c:pt idx="69">
                  <c:v>30</c:v>
                </c:pt>
                <c:pt idx="70">
                  <c:v>30</c:v>
                </c:pt>
                <c:pt idx="71">
                  <c:v>30</c:v>
                </c:pt>
                <c:pt idx="72">
                  <c:v>30</c:v>
                </c:pt>
                <c:pt idx="73">
                  <c:v>30</c:v>
                </c:pt>
                <c:pt idx="74">
                  <c:v>30</c:v>
                </c:pt>
                <c:pt idx="75">
                  <c:v>30</c:v>
                </c:pt>
                <c:pt idx="76">
                  <c:v>30</c:v>
                </c:pt>
                <c:pt idx="77">
                  <c:v>30</c:v>
                </c:pt>
                <c:pt idx="78">
                  <c:v>30</c:v>
                </c:pt>
                <c:pt idx="79">
                  <c:v>30</c:v>
                </c:pt>
                <c:pt idx="80">
                  <c:v>30</c:v>
                </c:pt>
                <c:pt idx="81">
                  <c:v>30</c:v>
                </c:pt>
                <c:pt idx="82">
                  <c:v>30</c:v>
                </c:pt>
                <c:pt idx="83">
                  <c:v>30</c:v>
                </c:pt>
                <c:pt idx="84">
                  <c:v>30</c:v>
                </c:pt>
                <c:pt idx="85">
                  <c:v>30</c:v>
                </c:pt>
                <c:pt idx="86">
                  <c:v>30</c:v>
                </c:pt>
                <c:pt idx="87">
                  <c:v>30</c:v>
                </c:pt>
                <c:pt idx="88">
                  <c:v>30</c:v>
                </c:pt>
                <c:pt idx="89">
                  <c:v>30</c:v>
                </c:pt>
                <c:pt idx="90">
                  <c:v>30</c:v>
                </c:pt>
                <c:pt idx="91">
                  <c:v>30</c:v>
                </c:pt>
                <c:pt idx="92">
                  <c:v>30</c:v>
                </c:pt>
                <c:pt idx="93">
                  <c:v>30</c:v>
                </c:pt>
                <c:pt idx="94">
                  <c:v>30</c:v>
                </c:pt>
                <c:pt idx="95">
                  <c:v>30</c:v>
                </c:pt>
                <c:pt idx="96">
                  <c:v>30</c:v>
                </c:pt>
                <c:pt idx="97">
                  <c:v>30</c:v>
                </c:pt>
                <c:pt idx="98">
                  <c:v>30</c:v>
                </c:pt>
                <c:pt idx="99">
                  <c:v>30</c:v>
                </c:pt>
                <c:pt idx="100">
                  <c:v>30</c:v>
                </c:pt>
                <c:pt idx="101">
                  <c:v>30</c:v>
                </c:pt>
                <c:pt idx="102">
                  <c:v>30</c:v>
                </c:pt>
                <c:pt idx="103">
                  <c:v>30</c:v>
                </c:pt>
                <c:pt idx="104">
                  <c:v>30</c:v>
                </c:pt>
                <c:pt idx="105">
                  <c:v>30</c:v>
                </c:pt>
                <c:pt idx="106">
                  <c:v>30</c:v>
                </c:pt>
                <c:pt idx="107">
                  <c:v>30</c:v>
                </c:pt>
                <c:pt idx="108">
                  <c:v>30</c:v>
                </c:pt>
                <c:pt idx="109">
                  <c:v>30</c:v>
                </c:pt>
                <c:pt idx="110">
                  <c:v>30</c:v>
                </c:pt>
                <c:pt idx="111">
                  <c:v>30</c:v>
                </c:pt>
                <c:pt idx="112">
                  <c:v>30</c:v>
                </c:pt>
                <c:pt idx="113">
                  <c:v>30</c:v>
                </c:pt>
                <c:pt idx="114">
                  <c:v>30</c:v>
                </c:pt>
                <c:pt idx="115">
                  <c:v>30</c:v>
                </c:pt>
                <c:pt idx="116">
                  <c:v>30</c:v>
                </c:pt>
                <c:pt idx="117">
                  <c:v>30</c:v>
                </c:pt>
                <c:pt idx="118">
                  <c:v>30</c:v>
                </c:pt>
                <c:pt idx="119">
                  <c:v>30</c:v>
                </c:pt>
                <c:pt idx="120">
                  <c:v>30</c:v>
                </c:pt>
                <c:pt idx="121">
                  <c:v>30</c:v>
                </c:pt>
                <c:pt idx="122">
                  <c:v>30</c:v>
                </c:pt>
                <c:pt idx="123">
                  <c:v>30</c:v>
                </c:pt>
                <c:pt idx="124">
                  <c:v>30</c:v>
                </c:pt>
                <c:pt idx="125">
                  <c:v>30</c:v>
                </c:pt>
                <c:pt idx="126">
                  <c:v>30</c:v>
                </c:pt>
                <c:pt idx="127">
                  <c:v>30</c:v>
                </c:pt>
                <c:pt idx="128">
                  <c:v>30</c:v>
                </c:pt>
                <c:pt idx="129">
                  <c:v>30</c:v>
                </c:pt>
                <c:pt idx="130">
                  <c:v>30</c:v>
                </c:pt>
                <c:pt idx="131">
                  <c:v>30</c:v>
                </c:pt>
                <c:pt idx="132">
                  <c:v>30</c:v>
                </c:pt>
                <c:pt idx="133">
                  <c:v>30</c:v>
                </c:pt>
                <c:pt idx="134">
                  <c:v>30</c:v>
                </c:pt>
                <c:pt idx="135">
                  <c:v>30</c:v>
                </c:pt>
                <c:pt idx="136">
                  <c:v>30</c:v>
                </c:pt>
                <c:pt idx="137">
                  <c:v>30</c:v>
                </c:pt>
                <c:pt idx="138">
                  <c:v>30</c:v>
                </c:pt>
                <c:pt idx="139">
                  <c:v>30</c:v>
                </c:pt>
                <c:pt idx="140">
                  <c:v>30</c:v>
                </c:pt>
                <c:pt idx="141">
                  <c:v>30</c:v>
                </c:pt>
                <c:pt idx="142">
                  <c:v>30</c:v>
                </c:pt>
                <c:pt idx="143">
                  <c:v>30</c:v>
                </c:pt>
                <c:pt idx="144">
                  <c:v>30</c:v>
                </c:pt>
                <c:pt idx="145">
                  <c:v>30</c:v>
                </c:pt>
                <c:pt idx="146">
                  <c:v>30</c:v>
                </c:pt>
                <c:pt idx="147">
                  <c:v>30</c:v>
                </c:pt>
                <c:pt idx="148">
                  <c:v>30</c:v>
                </c:pt>
                <c:pt idx="149">
                  <c:v>30</c:v>
                </c:pt>
                <c:pt idx="150">
                  <c:v>30</c:v>
                </c:pt>
                <c:pt idx="151">
                  <c:v>30</c:v>
                </c:pt>
                <c:pt idx="152">
                  <c:v>30</c:v>
                </c:pt>
                <c:pt idx="153">
                  <c:v>30</c:v>
                </c:pt>
                <c:pt idx="154">
                  <c:v>30</c:v>
                </c:pt>
                <c:pt idx="155">
                  <c:v>30</c:v>
                </c:pt>
                <c:pt idx="156">
                  <c:v>30</c:v>
                </c:pt>
                <c:pt idx="157">
                  <c:v>30</c:v>
                </c:pt>
                <c:pt idx="158">
                  <c:v>30</c:v>
                </c:pt>
                <c:pt idx="159">
                  <c:v>30</c:v>
                </c:pt>
                <c:pt idx="160">
                  <c:v>30</c:v>
                </c:pt>
                <c:pt idx="161">
                  <c:v>30</c:v>
                </c:pt>
                <c:pt idx="162">
                  <c:v>30</c:v>
                </c:pt>
                <c:pt idx="163">
                  <c:v>30</c:v>
                </c:pt>
                <c:pt idx="164">
                  <c:v>30</c:v>
                </c:pt>
                <c:pt idx="165">
                  <c:v>30</c:v>
                </c:pt>
                <c:pt idx="166">
                  <c:v>30</c:v>
                </c:pt>
                <c:pt idx="167">
                  <c:v>30</c:v>
                </c:pt>
                <c:pt idx="168">
                  <c:v>30</c:v>
                </c:pt>
                <c:pt idx="169">
                  <c:v>30</c:v>
                </c:pt>
                <c:pt idx="170">
                  <c:v>30</c:v>
                </c:pt>
                <c:pt idx="171">
                  <c:v>30</c:v>
                </c:pt>
                <c:pt idx="172">
                  <c:v>30</c:v>
                </c:pt>
                <c:pt idx="173">
                  <c:v>30</c:v>
                </c:pt>
                <c:pt idx="174">
                  <c:v>30</c:v>
                </c:pt>
                <c:pt idx="175">
                  <c:v>30</c:v>
                </c:pt>
                <c:pt idx="176">
                  <c:v>30</c:v>
                </c:pt>
                <c:pt idx="177">
                  <c:v>30</c:v>
                </c:pt>
                <c:pt idx="178">
                  <c:v>30</c:v>
                </c:pt>
                <c:pt idx="179">
                  <c:v>30</c:v>
                </c:pt>
                <c:pt idx="180">
                  <c:v>30</c:v>
                </c:pt>
                <c:pt idx="181">
                  <c:v>30</c:v>
                </c:pt>
                <c:pt idx="182">
                  <c:v>30</c:v>
                </c:pt>
                <c:pt idx="183">
                  <c:v>30</c:v>
                </c:pt>
                <c:pt idx="184">
                  <c:v>30</c:v>
                </c:pt>
                <c:pt idx="185">
                  <c:v>30</c:v>
                </c:pt>
                <c:pt idx="186">
                  <c:v>30</c:v>
                </c:pt>
                <c:pt idx="187">
                  <c:v>30</c:v>
                </c:pt>
                <c:pt idx="188">
                  <c:v>30</c:v>
                </c:pt>
                <c:pt idx="189">
                  <c:v>30</c:v>
                </c:pt>
                <c:pt idx="190">
                  <c:v>30</c:v>
                </c:pt>
                <c:pt idx="191">
                  <c:v>30</c:v>
                </c:pt>
                <c:pt idx="192">
                  <c:v>30</c:v>
                </c:pt>
                <c:pt idx="193">
                  <c:v>30</c:v>
                </c:pt>
                <c:pt idx="194">
                  <c:v>30</c:v>
                </c:pt>
                <c:pt idx="195">
                  <c:v>30</c:v>
                </c:pt>
                <c:pt idx="196">
                  <c:v>30</c:v>
                </c:pt>
                <c:pt idx="197">
                  <c:v>30</c:v>
                </c:pt>
                <c:pt idx="198">
                  <c:v>30</c:v>
                </c:pt>
                <c:pt idx="199">
                  <c:v>30</c:v>
                </c:pt>
                <c:pt idx="200">
                  <c:v>30</c:v>
                </c:pt>
                <c:pt idx="201">
                  <c:v>30</c:v>
                </c:pt>
                <c:pt idx="202">
                  <c:v>30</c:v>
                </c:pt>
                <c:pt idx="203">
                  <c:v>30</c:v>
                </c:pt>
                <c:pt idx="204">
                  <c:v>30</c:v>
                </c:pt>
                <c:pt idx="205">
                  <c:v>30</c:v>
                </c:pt>
                <c:pt idx="206">
                  <c:v>30</c:v>
                </c:pt>
                <c:pt idx="207">
                  <c:v>30</c:v>
                </c:pt>
                <c:pt idx="208">
                  <c:v>30</c:v>
                </c:pt>
                <c:pt idx="209">
                  <c:v>30</c:v>
                </c:pt>
                <c:pt idx="210">
                  <c:v>30</c:v>
                </c:pt>
                <c:pt idx="211">
                  <c:v>30</c:v>
                </c:pt>
                <c:pt idx="212">
                  <c:v>30</c:v>
                </c:pt>
                <c:pt idx="213">
                  <c:v>30</c:v>
                </c:pt>
                <c:pt idx="214">
                  <c:v>30</c:v>
                </c:pt>
                <c:pt idx="215">
                  <c:v>30</c:v>
                </c:pt>
                <c:pt idx="216">
                  <c:v>30</c:v>
                </c:pt>
                <c:pt idx="217">
                  <c:v>30</c:v>
                </c:pt>
                <c:pt idx="218">
                  <c:v>30</c:v>
                </c:pt>
                <c:pt idx="219">
                  <c:v>30</c:v>
                </c:pt>
                <c:pt idx="220">
                  <c:v>30</c:v>
                </c:pt>
                <c:pt idx="221">
                  <c:v>30</c:v>
                </c:pt>
                <c:pt idx="222">
                  <c:v>30</c:v>
                </c:pt>
                <c:pt idx="223">
                  <c:v>30</c:v>
                </c:pt>
                <c:pt idx="224">
                  <c:v>30</c:v>
                </c:pt>
                <c:pt idx="225">
                  <c:v>30</c:v>
                </c:pt>
                <c:pt idx="226">
                  <c:v>30</c:v>
                </c:pt>
                <c:pt idx="227">
                  <c:v>30</c:v>
                </c:pt>
                <c:pt idx="228">
                  <c:v>30</c:v>
                </c:pt>
                <c:pt idx="229">
                  <c:v>30</c:v>
                </c:pt>
                <c:pt idx="230">
                  <c:v>30</c:v>
                </c:pt>
                <c:pt idx="231">
                  <c:v>30</c:v>
                </c:pt>
                <c:pt idx="232">
                  <c:v>30</c:v>
                </c:pt>
                <c:pt idx="233">
                  <c:v>30</c:v>
                </c:pt>
                <c:pt idx="234">
                  <c:v>30</c:v>
                </c:pt>
                <c:pt idx="235">
                  <c:v>30</c:v>
                </c:pt>
                <c:pt idx="236">
                  <c:v>30</c:v>
                </c:pt>
                <c:pt idx="237">
                  <c:v>30</c:v>
                </c:pt>
                <c:pt idx="238">
                  <c:v>30</c:v>
                </c:pt>
                <c:pt idx="239">
                  <c:v>30</c:v>
                </c:pt>
                <c:pt idx="240">
                  <c:v>30</c:v>
                </c:pt>
                <c:pt idx="241">
                  <c:v>30</c:v>
                </c:pt>
                <c:pt idx="242">
                  <c:v>30</c:v>
                </c:pt>
                <c:pt idx="243">
                  <c:v>30</c:v>
                </c:pt>
                <c:pt idx="244">
                  <c:v>30</c:v>
                </c:pt>
                <c:pt idx="245">
                  <c:v>30</c:v>
                </c:pt>
                <c:pt idx="246">
                  <c:v>30</c:v>
                </c:pt>
                <c:pt idx="247">
                  <c:v>30</c:v>
                </c:pt>
                <c:pt idx="248">
                  <c:v>30</c:v>
                </c:pt>
                <c:pt idx="249">
                  <c:v>30</c:v>
                </c:pt>
                <c:pt idx="250">
                  <c:v>30</c:v>
                </c:pt>
                <c:pt idx="251">
                  <c:v>30</c:v>
                </c:pt>
                <c:pt idx="252">
                  <c:v>30</c:v>
                </c:pt>
                <c:pt idx="253">
                  <c:v>30</c:v>
                </c:pt>
                <c:pt idx="254">
                  <c:v>30</c:v>
                </c:pt>
                <c:pt idx="255">
                  <c:v>30</c:v>
                </c:pt>
                <c:pt idx="256">
                  <c:v>30</c:v>
                </c:pt>
                <c:pt idx="257">
                  <c:v>30</c:v>
                </c:pt>
                <c:pt idx="258">
                  <c:v>30</c:v>
                </c:pt>
                <c:pt idx="259">
                  <c:v>30</c:v>
                </c:pt>
                <c:pt idx="260">
                  <c:v>30</c:v>
                </c:pt>
                <c:pt idx="261">
                  <c:v>30</c:v>
                </c:pt>
                <c:pt idx="262">
                  <c:v>30</c:v>
                </c:pt>
                <c:pt idx="263">
                  <c:v>30</c:v>
                </c:pt>
                <c:pt idx="264">
                  <c:v>30</c:v>
                </c:pt>
                <c:pt idx="265">
                  <c:v>30</c:v>
                </c:pt>
                <c:pt idx="266">
                  <c:v>30</c:v>
                </c:pt>
                <c:pt idx="267">
                  <c:v>30</c:v>
                </c:pt>
                <c:pt idx="268">
                  <c:v>30</c:v>
                </c:pt>
                <c:pt idx="269">
                  <c:v>30</c:v>
                </c:pt>
                <c:pt idx="270">
                  <c:v>30</c:v>
                </c:pt>
                <c:pt idx="271">
                  <c:v>30</c:v>
                </c:pt>
                <c:pt idx="272">
                  <c:v>30</c:v>
                </c:pt>
                <c:pt idx="273">
                  <c:v>30</c:v>
                </c:pt>
                <c:pt idx="274">
                  <c:v>30</c:v>
                </c:pt>
                <c:pt idx="275">
                  <c:v>30</c:v>
                </c:pt>
                <c:pt idx="276">
                  <c:v>30</c:v>
                </c:pt>
                <c:pt idx="277">
                  <c:v>30</c:v>
                </c:pt>
                <c:pt idx="278">
                  <c:v>30</c:v>
                </c:pt>
                <c:pt idx="279">
                  <c:v>30</c:v>
                </c:pt>
                <c:pt idx="280">
                  <c:v>30</c:v>
                </c:pt>
                <c:pt idx="281">
                  <c:v>30</c:v>
                </c:pt>
                <c:pt idx="282">
                  <c:v>30</c:v>
                </c:pt>
                <c:pt idx="283">
                  <c:v>30</c:v>
                </c:pt>
                <c:pt idx="284">
                  <c:v>30</c:v>
                </c:pt>
                <c:pt idx="285">
                  <c:v>30</c:v>
                </c:pt>
                <c:pt idx="286">
                  <c:v>30</c:v>
                </c:pt>
                <c:pt idx="287">
                  <c:v>30</c:v>
                </c:pt>
                <c:pt idx="288">
                  <c:v>30</c:v>
                </c:pt>
                <c:pt idx="289">
                  <c:v>30</c:v>
                </c:pt>
                <c:pt idx="290">
                  <c:v>30</c:v>
                </c:pt>
                <c:pt idx="291">
                  <c:v>30</c:v>
                </c:pt>
                <c:pt idx="292">
                  <c:v>30</c:v>
                </c:pt>
                <c:pt idx="293">
                  <c:v>30</c:v>
                </c:pt>
                <c:pt idx="294">
                  <c:v>30</c:v>
                </c:pt>
                <c:pt idx="295">
                  <c:v>30</c:v>
                </c:pt>
                <c:pt idx="296">
                  <c:v>30</c:v>
                </c:pt>
                <c:pt idx="297">
                  <c:v>30</c:v>
                </c:pt>
                <c:pt idx="298">
                  <c:v>30</c:v>
                </c:pt>
                <c:pt idx="299">
                  <c:v>30</c:v>
                </c:pt>
                <c:pt idx="300">
                  <c:v>30</c:v>
                </c:pt>
                <c:pt idx="301">
                  <c:v>30</c:v>
                </c:pt>
                <c:pt idx="302">
                  <c:v>30</c:v>
                </c:pt>
                <c:pt idx="303">
                  <c:v>30</c:v>
                </c:pt>
                <c:pt idx="304">
                  <c:v>30</c:v>
                </c:pt>
                <c:pt idx="305">
                  <c:v>30</c:v>
                </c:pt>
                <c:pt idx="306">
                  <c:v>30</c:v>
                </c:pt>
                <c:pt idx="307">
                  <c:v>30</c:v>
                </c:pt>
                <c:pt idx="308">
                  <c:v>30</c:v>
                </c:pt>
                <c:pt idx="309">
                  <c:v>30</c:v>
                </c:pt>
                <c:pt idx="310">
                  <c:v>30</c:v>
                </c:pt>
                <c:pt idx="311">
                  <c:v>30</c:v>
                </c:pt>
                <c:pt idx="312">
                  <c:v>30</c:v>
                </c:pt>
                <c:pt idx="313">
                  <c:v>30</c:v>
                </c:pt>
                <c:pt idx="314">
                  <c:v>30</c:v>
                </c:pt>
                <c:pt idx="315">
                  <c:v>30</c:v>
                </c:pt>
                <c:pt idx="316">
                  <c:v>30</c:v>
                </c:pt>
                <c:pt idx="317">
                  <c:v>30</c:v>
                </c:pt>
                <c:pt idx="318">
                  <c:v>30</c:v>
                </c:pt>
                <c:pt idx="319">
                  <c:v>30</c:v>
                </c:pt>
                <c:pt idx="320">
                  <c:v>30</c:v>
                </c:pt>
                <c:pt idx="321">
                  <c:v>30</c:v>
                </c:pt>
                <c:pt idx="322">
                  <c:v>30</c:v>
                </c:pt>
                <c:pt idx="323">
                  <c:v>30</c:v>
                </c:pt>
                <c:pt idx="324">
                  <c:v>30</c:v>
                </c:pt>
                <c:pt idx="325">
                  <c:v>30</c:v>
                </c:pt>
                <c:pt idx="326">
                  <c:v>30</c:v>
                </c:pt>
                <c:pt idx="327">
                  <c:v>30</c:v>
                </c:pt>
                <c:pt idx="328">
                  <c:v>30</c:v>
                </c:pt>
                <c:pt idx="329">
                  <c:v>30</c:v>
                </c:pt>
                <c:pt idx="330">
                  <c:v>30</c:v>
                </c:pt>
                <c:pt idx="331">
                  <c:v>30</c:v>
                </c:pt>
                <c:pt idx="332">
                  <c:v>30</c:v>
                </c:pt>
                <c:pt idx="333">
                  <c:v>30</c:v>
                </c:pt>
                <c:pt idx="334">
                  <c:v>30</c:v>
                </c:pt>
                <c:pt idx="335">
                  <c:v>30</c:v>
                </c:pt>
                <c:pt idx="336">
                  <c:v>30</c:v>
                </c:pt>
                <c:pt idx="337">
                  <c:v>30</c:v>
                </c:pt>
                <c:pt idx="338">
                  <c:v>30</c:v>
                </c:pt>
                <c:pt idx="339">
                  <c:v>30</c:v>
                </c:pt>
                <c:pt idx="340">
                  <c:v>30</c:v>
                </c:pt>
                <c:pt idx="341">
                  <c:v>30</c:v>
                </c:pt>
                <c:pt idx="342">
                  <c:v>30</c:v>
                </c:pt>
                <c:pt idx="343">
                  <c:v>30</c:v>
                </c:pt>
                <c:pt idx="344">
                  <c:v>30</c:v>
                </c:pt>
                <c:pt idx="345">
                  <c:v>30</c:v>
                </c:pt>
                <c:pt idx="346">
                  <c:v>30</c:v>
                </c:pt>
                <c:pt idx="347">
                  <c:v>30</c:v>
                </c:pt>
                <c:pt idx="348">
                  <c:v>30</c:v>
                </c:pt>
                <c:pt idx="349">
                  <c:v>30</c:v>
                </c:pt>
                <c:pt idx="350">
                  <c:v>30</c:v>
                </c:pt>
                <c:pt idx="351">
                  <c:v>30</c:v>
                </c:pt>
                <c:pt idx="352">
                  <c:v>30</c:v>
                </c:pt>
                <c:pt idx="353">
                  <c:v>30</c:v>
                </c:pt>
                <c:pt idx="354">
                  <c:v>30</c:v>
                </c:pt>
                <c:pt idx="355">
                  <c:v>30</c:v>
                </c:pt>
                <c:pt idx="356">
                  <c:v>30</c:v>
                </c:pt>
                <c:pt idx="357">
                  <c:v>30</c:v>
                </c:pt>
                <c:pt idx="358">
                  <c:v>30</c:v>
                </c:pt>
                <c:pt idx="359">
                  <c:v>30</c:v>
                </c:pt>
                <c:pt idx="360">
                  <c:v>30</c:v>
                </c:pt>
                <c:pt idx="361">
                  <c:v>30</c:v>
                </c:pt>
                <c:pt idx="362">
                  <c:v>30</c:v>
                </c:pt>
                <c:pt idx="363">
                  <c:v>30</c:v>
                </c:pt>
                <c:pt idx="364">
                  <c:v>30</c:v>
                </c:pt>
                <c:pt idx="365">
                  <c:v>30</c:v>
                </c:pt>
                <c:pt idx="366">
                  <c:v>30</c:v>
                </c:pt>
                <c:pt idx="367">
                  <c:v>30</c:v>
                </c:pt>
                <c:pt idx="368">
                  <c:v>30</c:v>
                </c:pt>
                <c:pt idx="369">
                  <c:v>30</c:v>
                </c:pt>
                <c:pt idx="370">
                  <c:v>30</c:v>
                </c:pt>
                <c:pt idx="371">
                  <c:v>30</c:v>
                </c:pt>
                <c:pt idx="372">
                  <c:v>30</c:v>
                </c:pt>
                <c:pt idx="373">
                  <c:v>30</c:v>
                </c:pt>
                <c:pt idx="374">
                  <c:v>30</c:v>
                </c:pt>
                <c:pt idx="375">
                  <c:v>30</c:v>
                </c:pt>
                <c:pt idx="376">
                  <c:v>30</c:v>
                </c:pt>
                <c:pt idx="377">
                  <c:v>30</c:v>
                </c:pt>
                <c:pt idx="378">
                  <c:v>30</c:v>
                </c:pt>
                <c:pt idx="379">
                  <c:v>30</c:v>
                </c:pt>
                <c:pt idx="380">
                  <c:v>30</c:v>
                </c:pt>
                <c:pt idx="381">
                  <c:v>30</c:v>
                </c:pt>
                <c:pt idx="382">
                  <c:v>30</c:v>
                </c:pt>
                <c:pt idx="383">
                  <c:v>30</c:v>
                </c:pt>
                <c:pt idx="384">
                  <c:v>30</c:v>
                </c:pt>
                <c:pt idx="385">
                  <c:v>30</c:v>
                </c:pt>
                <c:pt idx="386">
                  <c:v>30</c:v>
                </c:pt>
                <c:pt idx="387">
                  <c:v>30</c:v>
                </c:pt>
                <c:pt idx="388">
                  <c:v>30</c:v>
                </c:pt>
                <c:pt idx="389">
                  <c:v>30</c:v>
                </c:pt>
                <c:pt idx="390">
                  <c:v>30</c:v>
                </c:pt>
                <c:pt idx="391">
                  <c:v>30</c:v>
                </c:pt>
                <c:pt idx="392">
                  <c:v>30</c:v>
                </c:pt>
                <c:pt idx="393">
                  <c:v>30</c:v>
                </c:pt>
                <c:pt idx="394">
                  <c:v>30</c:v>
                </c:pt>
                <c:pt idx="395">
                  <c:v>30</c:v>
                </c:pt>
                <c:pt idx="396">
                  <c:v>30</c:v>
                </c:pt>
                <c:pt idx="397">
                  <c:v>30</c:v>
                </c:pt>
                <c:pt idx="398">
                  <c:v>30</c:v>
                </c:pt>
                <c:pt idx="399">
                  <c:v>30</c:v>
                </c:pt>
                <c:pt idx="400">
                  <c:v>30</c:v>
                </c:pt>
                <c:pt idx="401">
                  <c:v>30</c:v>
                </c:pt>
                <c:pt idx="402">
                  <c:v>30</c:v>
                </c:pt>
                <c:pt idx="403">
                  <c:v>30</c:v>
                </c:pt>
                <c:pt idx="404">
                  <c:v>30</c:v>
                </c:pt>
                <c:pt idx="405">
                  <c:v>30</c:v>
                </c:pt>
                <c:pt idx="406">
                  <c:v>30</c:v>
                </c:pt>
                <c:pt idx="407">
                  <c:v>30</c:v>
                </c:pt>
                <c:pt idx="408">
                  <c:v>30</c:v>
                </c:pt>
                <c:pt idx="409">
                  <c:v>30</c:v>
                </c:pt>
                <c:pt idx="410">
                  <c:v>30</c:v>
                </c:pt>
                <c:pt idx="411">
                  <c:v>30</c:v>
                </c:pt>
                <c:pt idx="412">
                  <c:v>30</c:v>
                </c:pt>
                <c:pt idx="413">
                  <c:v>30</c:v>
                </c:pt>
                <c:pt idx="414">
                  <c:v>30</c:v>
                </c:pt>
                <c:pt idx="415">
                  <c:v>30</c:v>
                </c:pt>
                <c:pt idx="416">
                  <c:v>30</c:v>
                </c:pt>
                <c:pt idx="417">
                  <c:v>30</c:v>
                </c:pt>
                <c:pt idx="418">
                  <c:v>30</c:v>
                </c:pt>
                <c:pt idx="419">
                  <c:v>30</c:v>
                </c:pt>
                <c:pt idx="420">
                  <c:v>30</c:v>
                </c:pt>
                <c:pt idx="421">
                  <c:v>30</c:v>
                </c:pt>
                <c:pt idx="422">
                  <c:v>30</c:v>
                </c:pt>
                <c:pt idx="423">
                  <c:v>30</c:v>
                </c:pt>
                <c:pt idx="424">
                  <c:v>30</c:v>
                </c:pt>
                <c:pt idx="425">
                  <c:v>30</c:v>
                </c:pt>
                <c:pt idx="426">
                  <c:v>30</c:v>
                </c:pt>
                <c:pt idx="427">
                  <c:v>30</c:v>
                </c:pt>
                <c:pt idx="428">
                  <c:v>30</c:v>
                </c:pt>
                <c:pt idx="429">
                  <c:v>30</c:v>
                </c:pt>
                <c:pt idx="430">
                  <c:v>30</c:v>
                </c:pt>
                <c:pt idx="431">
                  <c:v>30</c:v>
                </c:pt>
                <c:pt idx="432">
                  <c:v>30</c:v>
                </c:pt>
                <c:pt idx="433">
                  <c:v>30</c:v>
                </c:pt>
                <c:pt idx="434">
                  <c:v>30</c:v>
                </c:pt>
                <c:pt idx="435">
                  <c:v>30</c:v>
                </c:pt>
                <c:pt idx="436">
                  <c:v>30</c:v>
                </c:pt>
                <c:pt idx="437">
                  <c:v>30</c:v>
                </c:pt>
                <c:pt idx="438">
                  <c:v>30</c:v>
                </c:pt>
                <c:pt idx="439">
                  <c:v>30</c:v>
                </c:pt>
                <c:pt idx="440">
                  <c:v>30</c:v>
                </c:pt>
                <c:pt idx="441">
                  <c:v>30</c:v>
                </c:pt>
                <c:pt idx="442">
                  <c:v>30</c:v>
                </c:pt>
                <c:pt idx="443">
                  <c:v>30</c:v>
                </c:pt>
                <c:pt idx="444">
                  <c:v>30</c:v>
                </c:pt>
                <c:pt idx="445">
                  <c:v>30</c:v>
                </c:pt>
                <c:pt idx="446">
                  <c:v>30</c:v>
                </c:pt>
                <c:pt idx="447">
                  <c:v>30</c:v>
                </c:pt>
                <c:pt idx="448">
                  <c:v>30</c:v>
                </c:pt>
                <c:pt idx="449">
                  <c:v>30</c:v>
                </c:pt>
                <c:pt idx="450">
                  <c:v>30</c:v>
                </c:pt>
                <c:pt idx="451">
                  <c:v>30</c:v>
                </c:pt>
                <c:pt idx="452">
                  <c:v>30</c:v>
                </c:pt>
                <c:pt idx="453">
                  <c:v>30</c:v>
                </c:pt>
                <c:pt idx="454">
                  <c:v>30</c:v>
                </c:pt>
                <c:pt idx="455">
                  <c:v>30</c:v>
                </c:pt>
                <c:pt idx="456">
                  <c:v>30</c:v>
                </c:pt>
                <c:pt idx="457">
                  <c:v>30</c:v>
                </c:pt>
                <c:pt idx="458">
                  <c:v>30</c:v>
                </c:pt>
                <c:pt idx="459">
                  <c:v>30</c:v>
                </c:pt>
                <c:pt idx="460">
                  <c:v>30</c:v>
                </c:pt>
                <c:pt idx="461">
                  <c:v>30</c:v>
                </c:pt>
                <c:pt idx="462">
                  <c:v>30</c:v>
                </c:pt>
                <c:pt idx="463">
                  <c:v>30</c:v>
                </c:pt>
                <c:pt idx="464">
                  <c:v>30</c:v>
                </c:pt>
                <c:pt idx="465">
                  <c:v>30</c:v>
                </c:pt>
                <c:pt idx="466">
                  <c:v>30</c:v>
                </c:pt>
                <c:pt idx="467">
                  <c:v>30</c:v>
                </c:pt>
                <c:pt idx="468">
                  <c:v>30</c:v>
                </c:pt>
                <c:pt idx="469">
                  <c:v>30</c:v>
                </c:pt>
                <c:pt idx="470">
                  <c:v>30</c:v>
                </c:pt>
                <c:pt idx="471">
                  <c:v>30</c:v>
                </c:pt>
                <c:pt idx="472">
                  <c:v>30</c:v>
                </c:pt>
                <c:pt idx="473">
                  <c:v>30</c:v>
                </c:pt>
                <c:pt idx="474">
                  <c:v>30</c:v>
                </c:pt>
                <c:pt idx="475">
                  <c:v>30</c:v>
                </c:pt>
                <c:pt idx="476">
                  <c:v>30</c:v>
                </c:pt>
                <c:pt idx="477">
                  <c:v>30</c:v>
                </c:pt>
                <c:pt idx="478">
                  <c:v>30</c:v>
                </c:pt>
                <c:pt idx="479">
                  <c:v>30</c:v>
                </c:pt>
                <c:pt idx="480">
                  <c:v>30</c:v>
                </c:pt>
                <c:pt idx="481">
                  <c:v>30</c:v>
                </c:pt>
                <c:pt idx="482">
                  <c:v>30</c:v>
                </c:pt>
                <c:pt idx="483">
                  <c:v>30</c:v>
                </c:pt>
                <c:pt idx="484">
                  <c:v>30</c:v>
                </c:pt>
                <c:pt idx="485">
                  <c:v>30</c:v>
                </c:pt>
                <c:pt idx="486">
                  <c:v>30</c:v>
                </c:pt>
                <c:pt idx="487">
                  <c:v>30</c:v>
                </c:pt>
                <c:pt idx="488">
                  <c:v>30</c:v>
                </c:pt>
                <c:pt idx="489">
                  <c:v>30</c:v>
                </c:pt>
                <c:pt idx="490">
                  <c:v>30</c:v>
                </c:pt>
                <c:pt idx="491">
                  <c:v>30</c:v>
                </c:pt>
                <c:pt idx="492">
                  <c:v>30</c:v>
                </c:pt>
                <c:pt idx="493">
                  <c:v>30</c:v>
                </c:pt>
                <c:pt idx="494">
                  <c:v>30</c:v>
                </c:pt>
                <c:pt idx="495">
                  <c:v>30</c:v>
                </c:pt>
                <c:pt idx="496">
                  <c:v>30</c:v>
                </c:pt>
                <c:pt idx="497">
                  <c:v>30</c:v>
                </c:pt>
                <c:pt idx="498">
                  <c:v>30</c:v>
                </c:pt>
                <c:pt idx="499">
                  <c:v>30</c:v>
                </c:pt>
                <c:pt idx="500">
                  <c:v>30</c:v>
                </c:pt>
                <c:pt idx="501">
                  <c:v>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FD7-4B26-8C9B-28151FC65200}"/>
            </c:ext>
          </c:extLst>
        </c:ser>
        <c:ser>
          <c:idx val="2"/>
          <c:order val="2"/>
          <c:tx>
            <c:strRef>
              <c:f>RSI!$K$2</c:f>
              <c:strCache>
                <c:ptCount val="1"/>
                <c:pt idx="0">
                  <c:v>S</c:v>
                </c:pt>
              </c:strCache>
            </c:strRef>
          </c:tx>
          <c:spPr>
            <a:ln w="3810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RSI!$B$3:$B$2518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RSI!$K$3:$K$2518</c:f>
              <c:numCache>
                <c:formatCode>General</c:formatCode>
                <c:ptCount val="2516"/>
                <c:pt idx="14">
                  <c:v>70</c:v>
                </c:pt>
                <c:pt idx="15">
                  <c:v>70</c:v>
                </c:pt>
                <c:pt idx="16">
                  <c:v>70</c:v>
                </c:pt>
                <c:pt idx="17">
                  <c:v>70</c:v>
                </c:pt>
                <c:pt idx="18">
                  <c:v>70</c:v>
                </c:pt>
                <c:pt idx="19">
                  <c:v>70</c:v>
                </c:pt>
                <c:pt idx="20">
                  <c:v>70</c:v>
                </c:pt>
                <c:pt idx="21">
                  <c:v>70</c:v>
                </c:pt>
                <c:pt idx="22">
                  <c:v>70</c:v>
                </c:pt>
                <c:pt idx="23">
                  <c:v>70</c:v>
                </c:pt>
                <c:pt idx="24">
                  <c:v>70</c:v>
                </c:pt>
                <c:pt idx="25">
                  <c:v>70</c:v>
                </c:pt>
                <c:pt idx="26">
                  <c:v>70</c:v>
                </c:pt>
                <c:pt idx="27">
                  <c:v>70</c:v>
                </c:pt>
                <c:pt idx="28">
                  <c:v>70</c:v>
                </c:pt>
                <c:pt idx="29">
                  <c:v>70</c:v>
                </c:pt>
                <c:pt idx="30">
                  <c:v>70</c:v>
                </c:pt>
                <c:pt idx="31">
                  <c:v>70</c:v>
                </c:pt>
                <c:pt idx="32">
                  <c:v>70</c:v>
                </c:pt>
                <c:pt idx="33">
                  <c:v>70</c:v>
                </c:pt>
                <c:pt idx="34">
                  <c:v>70</c:v>
                </c:pt>
                <c:pt idx="35">
                  <c:v>70</c:v>
                </c:pt>
                <c:pt idx="36">
                  <c:v>70</c:v>
                </c:pt>
                <c:pt idx="37">
                  <c:v>70</c:v>
                </c:pt>
                <c:pt idx="38">
                  <c:v>70</c:v>
                </c:pt>
                <c:pt idx="39">
                  <c:v>70</c:v>
                </c:pt>
                <c:pt idx="40">
                  <c:v>70</c:v>
                </c:pt>
                <c:pt idx="41">
                  <c:v>70</c:v>
                </c:pt>
                <c:pt idx="42">
                  <c:v>70</c:v>
                </c:pt>
                <c:pt idx="43">
                  <c:v>70</c:v>
                </c:pt>
                <c:pt idx="44">
                  <c:v>70</c:v>
                </c:pt>
                <c:pt idx="45">
                  <c:v>70</c:v>
                </c:pt>
                <c:pt idx="46">
                  <c:v>70</c:v>
                </c:pt>
                <c:pt idx="47">
                  <c:v>70</c:v>
                </c:pt>
                <c:pt idx="48">
                  <c:v>70</c:v>
                </c:pt>
                <c:pt idx="49">
                  <c:v>70</c:v>
                </c:pt>
                <c:pt idx="50">
                  <c:v>70</c:v>
                </c:pt>
                <c:pt idx="51">
                  <c:v>70</c:v>
                </c:pt>
                <c:pt idx="52">
                  <c:v>70</c:v>
                </c:pt>
                <c:pt idx="53">
                  <c:v>70</c:v>
                </c:pt>
                <c:pt idx="54">
                  <c:v>70</c:v>
                </c:pt>
                <c:pt idx="55">
                  <c:v>70</c:v>
                </c:pt>
                <c:pt idx="56">
                  <c:v>70</c:v>
                </c:pt>
                <c:pt idx="57">
                  <c:v>70</c:v>
                </c:pt>
                <c:pt idx="58">
                  <c:v>70</c:v>
                </c:pt>
                <c:pt idx="59">
                  <c:v>70</c:v>
                </c:pt>
                <c:pt idx="60">
                  <c:v>70</c:v>
                </c:pt>
                <c:pt idx="61">
                  <c:v>70</c:v>
                </c:pt>
                <c:pt idx="62">
                  <c:v>70</c:v>
                </c:pt>
                <c:pt idx="63">
                  <c:v>70</c:v>
                </c:pt>
                <c:pt idx="64">
                  <c:v>70</c:v>
                </c:pt>
                <c:pt idx="65">
                  <c:v>70</c:v>
                </c:pt>
                <c:pt idx="66">
                  <c:v>70</c:v>
                </c:pt>
                <c:pt idx="67">
                  <c:v>70</c:v>
                </c:pt>
                <c:pt idx="68">
                  <c:v>70</c:v>
                </c:pt>
                <c:pt idx="69">
                  <c:v>70</c:v>
                </c:pt>
                <c:pt idx="70">
                  <c:v>70</c:v>
                </c:pt>
                <c:pt idx="71">
                  <c:v>70</c:v>
                </c:pt>
                <c:pt idx="72">
                  <c:v>70</c:v>
                </c:pt>
                <c:pt idx="73">
                  <c:v>70</c:v>
                </c:pt>
                <c:pt idx="74">
                  <c:v>70</c:v>
                </c:pt>
                <c:pt idx="75">
                  <c:v>70</c:v>
                </c:pt>
                <c:pt idx="76">
                  <c:v>70</c:v>
                </c:pt>
                <c:pt idx="77">
                  <c:v>70</c:v>
                </c:pt>
                <c:pt idx="78">
                  <c:v>70</c:v>
                </c:pt>
                <c:pt idx="79">
                  <c:v>70</c:v>
                </c:pt>
                <c:pt idx="80">
                  <c:v>70</c:v>
                </c:pt>
                <c:pt idx="81">
                  <c:v>70</c:v>
                </c:pt>
                <c:pt idx="82">
                  <c:v>70</c:v>
                </c:pt>
                <c:pt idx="83">
                  <c:v>70</c:v>
                </c:pt>
                <c:pt idx="84">
                  <c:v>70</c:v>
                </c:pt>
                <c:pt idx="85">
                  <c:v>70</c:v>
                </c:pt>
                <c:pt idx="86">
                  <c:v>70</c:v>
                </c:pt>
                <c:pt idx="87">
                  <c:v>70</c:v>
                </c:pt>
                <c:pt idx="88">
                  <c:v>70</c:v>
                </c:pt>
                <c:pt idx="89">
                  <c:v>70</c:v>
                </c:pt>
                <c:pt idx="90">
                  <c:v>70</c:v>
                </c:pt>
                <c:pt idx="91">
                  <c:v>70</c:v>
                </c:pt>
                <c:pt idx="92">
                  <c:v>70</c:v>
                </c:pt>
                <c:pt idx="93">
                  <c:v>70</c:v>
                </c:pt>
                <c:pt idx="94">
                  <c:v>70</c:v>
                </c:pt>
                <c:pt idx="95">
                  <c:v>70</c:v>
                </c:pt>
                <c:pt idx="96">
                  <c:v>70</c:v>
                </c:pt>
                <c:pt idx="97">
                  <c:v>70</c:v>
                </c:pt>
                <c:pt idx="98">
                  <c:v>70</c:v>
                </c:pt>
                <c:pt idx="99">
                  <c:v>70</c:v>
                </c:pt>
                <c:pt idx="100">
                  <c:v>70</c:v>
                </c:pt>
                <c:pt idx="101">
                  <c:v>70</c:v>
                </c:pt>
                <c:pt idx="102">
                  <c:v>70</c:v>
                </c:pt>
                <c:pt idx="103">
                  <c:v>70</c:v>
                </c:pt>
                <c:pt idx="104">
                  <c:v>70</c:v>
                </c:pt>
                <c:pt idx="105">
                  <c:v>70</c:v>
                </c:pt>
                <c:pt idx="106">
                  <c:v>70</c:v>
                </c:pt>
                <c:pt idx="107">
                  <c:v>70</c:v>
                </c:pt>
                <c:pt idx="108">
                  <c:v>70</c:v>
                </c:pt>
                <c:pt idx="109">
                  <c:v>70</c:v>
                </c:pt>
                <c:pt idx="110">
                  <c:v>70</c:v>
                </c:pt>
                <c:pt idx="111">
                  <c:v>70</c:v>
                </c:pt>
                <c:pt idx="112">
                  <c:v>70</c:v>
                </c:pt>
                <c:pt idx="113">
                  <c:v>70</c:v>
                </c:pt>
                <c:pt idx="114">
                  <c:v>70</c:v>
                </c:pt>
                <c:pt idx="115">
                  <c:v>70</c:v>
                </c:pt>
                <c:pt idx="116">
                  <c:v>70</c:v>
                </c:pt>
                <c:pt idx="117">
                  <c:v>70</c:v>
                </c:pt>
                <c:pt idx="118">
                  <c:v>70</c:v>
                </c:pt>
                <c:pt idx="119">
                  <c:v>70</c:v>
                </c:pt>
                <c:pt idx="120">
                  <c:v>70</c:v>
                </c:pt>
                <c:pt idx="121">
                  <c:v>70</c:v>
                </c:pt>
                <c:pt idx="122">
                  <c:v>70</c:v>
                </c:pt>
                <c:pt idx="123">
                  <c:v>70</c:v>
                </c:pt>
                <c:pt idx="124">
                  <c:v>70</c:v>
                </c:pt>
                <c:pt idx="125">
                  <c:v>70</c:v>
                </c:pt>
                <c:pt idx="126">
                  <c:v>70</c:v>
                </c:pt>
                <c:pt idx="127">
                  <c:v>70</c:v>
                </c:pt>
                <c:pt idx="128">
                  <c:v>70</c:v>
                </c:pt>
                <c:pt idx="129">
                  <c:v>70</c:v>
                </c:pt>
                <c:pt idx="130">
                  <c:v>70</c:v>
                </c:pt>
                <c:pt idx="131">
                  <c:v>70</c:v>
                </c:pt>
                <c:pt idx="132">
                  <c:v>70</c:v>
                </c:pt>
                <c:pt idx="133">
                  <c:v>70</c:v>
                </c:pt>
                <c:pt idx="134">
                  <c:v>70</c:v>
                </c:pt>
                <c:pt idx="135">
                  <c:v>70</c:v>
                </c:pt>
                <c:pt idx="136">
                  <c:v>70</c:v>
                </c:pt>
                <c:pt idx="137">
                  <c:v>70</c:v>
                </c:pt>
                <c:pt idx="138">
                  <c:v>70</c:v>
                </c:pt>
                <c:pt idx="139">
                  <c:v>70</c:v>
                </c:pt>
                <c:pt idx="140">
                  <c:v>70</c:v>
                </c:pt>
                <c:pt idx="141">
                  <c:v>70</c:v>
                </c:pt>
                <c:pt idx="142">
                  <c:v>70</c:v>
                </c:pt>
                <c:pt idx="143">
                  <c:v>70</c:v>
                </c:pt>
                <c:pt idx="144">
                  <c:v>70</c:v>
                </c:pt>
                <c:pt idx="145">
                  <c:v>70</c:v>
                </c:pt>
                <c:pt idx="146">
                  <c:v>70</c:v>
                </c:pt>
                <c:pt idx="147">
                  <c:v>70</c:v>
                </c:pt>
                <c:pt idx="148">
                  <c:v>70</c:v>
                </c:pt>
                <c:pt idx="149">
                  <c:v>70</c:v>
                </c:pt>
                <c:pt idx="150">
                  <c:v>70</c:v>
                </c:pt>
                <c:pt idx="151">
                  <c:v>70</c:v>
                </c:pt>
                <c:pt idx="152">
                  <c:v>70</c:v>
                </c:pt>
                <c:pt idx="153">
                  <c:v>70</c:v>
                </c:pt>
                <c:pt idx="154">
                  <c:v>70</c:v>
                </c:pt>
                <c:pt idx="155">
                  <c:v>70</c:v>
                </c:pt>
                <c:pt idx="156">
                  <c:v>70</c:v>
                </c:pt>
                <c:pt idx="157">
                  <c:v>70</c:v>
                </c:pt>
                <c:pt idx="158">
                  <c:v>70</c:v>
                </c:pt>
                <c:pt idx="159">
                  <c:v>70</c:v>
                </c:pt>
                <c:pt idx="160">
                  <c:v>70</c:v>
                </c:pt>
                <c:pt idx="161">
                  <c:v>70</c:v>
                </c:pt>
                <c:pt idx="162">
                  <c:v>70</c:v>
                </c:pt>
                <c:pt idx="163">
                  <c:v>70</c:v>
                </c:pt>
                <c:pt idx="164">
                  <c:v>70</c:v>
                </c:pt>
                <c:pt idx="165">
                  <c:v>70</c:v>
                </c:pt>
                <c:pt idx="166">
                  <c:v>70</c:v>
                </c:pt>
                <c:pt idx="167">
                  <c:v>70</c:v>
                </c:pt>
                <c:pt idx="168">
                  <c:v>70</c:v>
                </c:pt>
                <c:pt idx="169">
                  <c:v>70</c:v>
                </c:pt>
                <c:pt idx="170">
                  <c:v>70</c:v>
                </c:pt>
                <c:pt idx="171">
                  <c:v>70</c:v>
                </c:pt>
                <c:pt idx="172">
                  <c:v>70</c:v>
                </c:pt>
                <c:pt idx="173">
                  <c:v>70</c:v>
                </c:pt>
                <c:pt idx="174">
                  <c:v>70</c:v>
                </c:pt>
                <c:pt idx="175">
                  <c:v>70</c:v>
                </c:pt>
                <c:pt idx="176">
                  <c:v>70</c:v>
                </c:pt>
                <c:pt idx="177">
                  <c:v>70</c:v>
                </c:pt>
                <c:pt idx="178">
                  <c:v>70</c:v>
                </c:pt>
                <c:pt idx="179">
                  <c:v>70</c:v>
                </c:pt>
                <c:pt idx="180">
                  <c:v>70</c:v>
                </c:pt>
                <c:pt idx="181">
                  <c:v>70</c:v>
                </c:pt>
                <c:pt idx="182">
                  <c:v>70</c:v>
                </c:pt>
                <c:pt idx="183">
                  <c:v>70</c:v>
                </c:pt>
                <c:pt idx="184">
                  <c:v>70</c:v>
                </c:pt>
                <c:pt idx="185">
                  <c:v>70</c:v>
                </c:pt>
                <c:pt idx="186">
                  <c:v>70</c:v>
                </c:pt>
                <c:pt idx="187">
                  <c:v>70</c:v>
                </c:pt>
                <c:pt idx="188">
                  <c:v>70</c:v>
                </c:pt>
                <c:pt idx="189">
                  <c:v>70</c:v>
                </c:pt>
                <c:pt idx="190">
                  <c:v>70</c:v>
                </c:pt>
                <c:pt idx="191">
                  <c:v>70</c:v>
                </c:pt>
                <c:pt idx="192">
                  <c:v>70</c:v>
                </c:pt>
                <c:pt idx="193">
                  <c:v>70</c:v>
                </c:pt>
                <c:pt idx="194">
                  <c:v>70</c:v>
                </c:pt>
                <c:pt idx="195">
                  <c:v>70</c:v>
                </c:pt>
                <c:pt idx="196">
                  <c:v>70</c:v>
                </c:pt>
                <c:pt idx="197">
                  <c:v>70</c:v>
                </c:pt>
                <c:pt idx="198">
                  <c:v>70</c:v>
                </c:pt>
                <c:pt idx="199">
                  <c:v>70</c:v>
                </c:pt>
                <c:pt idx="200">
                  <c:v>70</c:v>
                </c:pt>
                <c:pt idx="201">
                  <c:v>70</c:v>
                </c:pt>
                <c:pt idx="202">
                  <c:v>70</c:v>
                </c:pt>
                <c:pt idx="203">
                  <c:v>70</c:v>
                </c:pt>
                <c:pt idx="204">
                  <c:v>70</c:v>
                </c:pt>
                <c:pt idx="205">
                  <c:v>70</c:v>
                </c:pt>
                <c:pt idx="206">
                  <c:v>70</c:v>
                </c:pt>
                <c:pt idx="207">
                  <c:v>70</c:v>
                </c:pt>
                <c:pt idx="208">
                  <c:v>70</c:v>
                </c:pt>
                <c:pt idx="209">
                  <c:v>70</c:v>
                </c:pt>
                <c:pt idx="210">
                  <c:v>70</c:v>
                </c:pt>
                <c:pt idx="211">
                  <c:v>70</c:v>
                </c:pt>
                <c:pt idx="212">
                  <c:v>70</c:v>
                </c:pt>
                <c:pt idx="213">
                  <c:v>70</c:v>
                </c:pt>
                <c:pt idx="214">
                  <c:v>70</c:v>
                </c:pt>
                <c:pt idx="215">
                  <c:v>70</c:v>
                </c:pt>
                <c:pt idx="216">
                  <c:v>70</c:v>
                </c:pt>
                <c:pt idx="217">
                  <c:v>70</c:v>
                </c:pt>
                <c:pt idx="218">
                  <c:v>70</c:v>
                </c:pt>
                <c:pt idx="219">
                  <c:v>70</c:v>
                </c:pt>
                <c:pt idx="220">
                  <c:v>70</c:v>
                </c:pt>
                <c:pt idx="221">
                  <c:v>70</c:v>
                </c:pt>
                <c:pt idx="222">
                  <c:v>70</c:v>
                </c:pt>
                <c:pt idx="223">
                  <c:v>70</c:v>
                </c:pt>
                <c:pt idx="224">
                  <c:v>70</c:v>
                </c:pt>
                <c:pt idx="225">
                  <c:v>70</c:v>
                </c:pt>
                <c:pt idx="226">
                  <c:v>70</c:v>
                </c:pt>
                <c:pt idx="227">
                  <c:v>70</c:v>
                </c:pt>
                <c:pt idx="228">
                  <c:v>70</c:v>
                </c:pt>
                <c:pt idx="229">
                  <c:v>70</c:v>
                </c:pt>
                <c:pt idx="230">
                  <c:v>70</c:v>
                </c:pt>
                <c:pt idx="231">
                  <c:v>70</c:v>
                </c:pt>
                <c:pt idx="232">
                  <c:v>70</c:v>
                </c:pt>
                <c:pt idx="233">
                  <c:v>70</c:v>
                </c:pt>
                <c:pt idx="234">
                  <c:v>70</c:v>
                </c:pt>
                <c:pt idx="235">
                  <c:v>70</c:v>
                </c:pt>
                <c:pt idx="236">
                  <c:v>70</c:v>
                </c:pt>
                <c:pt idx="237">
                  <c:v>70</c:v>
                </c:pt>
                <c:pt idx="238">
                  <c:v>70</c:v>
                </c:pt>
                <c:pt idx="239">
                  <c:v>70</c:v>
                </c:pt>
                <c:pt idx="240">
                  <c:v>70</c:v>
                </c:pt>
                <c:pt idx="241">
                  <c:v>70</c:v>
                </c:pt>
                <c:pt idx="242">
                  <c:v>70</c:v>
                </c:pt>
                <c:pt idx="243">
                  <c:v>70</c:v>
                </c:pt>
                <c:pt idx="244">
                  <c:v>70</c:v>
                </c:pt>
                <c:pt idx="245">
                  <c:v>70</c:v>
                </c:pt>
                <c:pt idx="246">
                  <c:v>70</c:v>
                </c:pt>
                <c:pt idx="247">
                  <c:v>70</c:v>
                </c:pt>
                <c:pt idx="248">
                  <c:v>70</c:v>
                </c:pt>
                <c:pt idx="249">
                  <c:v>70</c:v>
                </c:pt>
                <c:pt idx="250">
                  <c:v>70</c:v>
                </c:pt>
                <c:pt idx="251">
                  <c:v>70</c:v>
                </c:pt>
                <c:pt idx="252">
                  <c:v>70</c:v>
                </c:pt>
                <c:pt idx="253">
                  <c:v>70</c:v>
                </c:pt>
                <c:pt idx="254">
                  <c:v>70</c:v>
                </c:pt>
                <c:pt idx="255">
                  <c:v>70</c:v>
                </c:pt>
                <c:pt idx="256">
                  <c:v>70</c:v>
                </c:pt>
                <c:pt idx="257">
                  <c:v>70</c:v>
                </c:pt>
                <c:pt idx="258">
                  <c:v>70</c:v>
                </c:pt>
                <c:pt idx="259">
                  <c:v>70</c:v>
                </c:pt>
                <c:pt idx="260">
                  <c:v>70</c:v>
                </c:pt>
                <c:pt idx="261">
                  <c:v>70</c:v>
                </c:pt>
                <c:pt idx="262">
                  <c:v>70</c:v>
                </c:pt>
                <c:pt idx="263">
                  <c:v>70</c:v>
                </c:pt>
                <c:pt idx="264">
                  <c:v>70</c:v>
                </c:pt>
                <c:pt idx="265">
                  <c:v>70</c:v>
                </c:pt>
                <c:pt idx="266">
                  <c:v>70</c:v>
                </c:pt>
                <c:pt idx="267">
                  <c:v>70</c:v>
                </c:pt>
                <c:pt idx="268">
                  <c:v>70</c:v>
                </c:pt>
                <c:pt idx="269">
                  <c:v>70</c:v>
                </c:pt>
                <c:pt idx="270">
                  <c:v>70</c:v>
                </c:pt>
                <c:pt idx="271">
                  <c:v>70</c:v>
                </c:pt>
                <c:pt idx="272">
                  <c:v>70</c:v>
                </c:pt>
                <c:pt idx="273">
                  <c:v>70</c:v>
                </c:pt>
                <c:pt idx="274">
                  <c:v>70</c:v>
                </c:pt>
                <c:pt idx="275">
                  <c:v>70</c:v>
                </c:pt>
                <c:pt idx="276">
                  <c:v>70</c:v>
                </c:pt>
                <c:pt idx="277">
                  <c:v>70</c:v>
                </c:pt>
                <c:pt idx="278">
                  <c:v>70</c:v>
                </c:pt>
                <c:pt idx="279">
                  <c:v>70</c:v>
                </c:pt>
                <c:pt idx="280">
                  <c:v>70</c:v>
                </c:pt>
                <c:pt idx="281">
                  <c:v>70</c:v>
                </c:pt>
                <c:pt idx="282">
                  <c:v>70</c:v>
                </c:pt>
                <c:pt idx="283">
                  <c:v>70</c:v>
                </c:pt>
                <c:pt idx="284">
                  <c:v>70</c:v>
                </c:pt>
                <c:pt idx="285">
                  <c:v>70</c:v>
                </c:pt>
                <c:pt idx="286">
                  <c:v>70</c:v>
                </c:pt>
                <c:pt idx="287">
                  <c:v>70</c:v>
                </c:pt>
                <c:pt idx="288">
                  <c:v>70</c:v>
                </c:pt>
                <c:pt idx="289">
                  <c:v>70</c:v>
                </c:pt>
                <c:pt idx="290">
                  <c:v>70</c:v>
                </c:pt>
                <c:pt idx="291">
                  <c:v>70</c:v>
                </c:pt>
                <c:pt idx="292">
                  <c:v>70</c:v>
                </c:pt>
                <c:pt idx="293">
                  <c:v>70</c:v>
                </c:pt>
                <c:pt idx="294">
                  <c:v>70</c:v>
                </c:pt>
                <c:pt idx="295">
                  <c:v>70</c:v>
                </c:pt>
                <c:pt idx="296">
                  <c:v>70</c:v>
                </c:pt>
                <c:pt idx="297">
                  <c:v>70</c:v>
                </c:pt>
                <c:pt idx="298">
                  <c:v>70</c:v>
                </c:pt>
                <c:pt idx="299">
                  <c:v>70</c:v>
                </c:pt>
                <c:pt idx="300">
                  <c:v>70</c:v>
                </c:pt>
                <c:pt idx="301">
                  <c:v>70</c:v>
                </c:pt>
                <c:pt idx="302">
                  <c:v>70</c:v>
                </c:pt>
                <c:pt idx="303">
                  <c:v>70</c:v>
                </c:pt>
                <c:pt idx="304">
                  <c:v>70</c:v>
                </c:pt>
                <c:pt idx="305">
                  <c:v>70</c:v>
                </c:pt>
                <c:pt idx="306">
                  <c:v>70</c:v>
                </c:pt>
                <c:pt idx="307">
                  <c:v>70</c:v>
                </c:pt>
                <c:pt idx="308">
                  <c:v>70</c:v>
                </c:pt>
                <c:pt idx="309">
                  <c:v>70</c:v>
                </c:pt>
                <c:pt idx="310">
                  <c:v>70</c:v>
                </c:pt>
                <c:pt idx="311">
                  <c:v>70</c:v>
                </c:pt>
                <c:pt idx="312">
                  <c:v>70</c:v>
                </c:pt>
                <c:pt idx="313">
                  <c:v>70</c:v>
                </c:pt>
                <c:pt idx="314">
                  <c:v>70</c:v>
                </c:pt>
                <c:pt idx="315">
                  <c:v>70</c:v>
                </c:pt>
                <c:pt idx="316">
                  <c:v>70</c:v>
                </c:pt>
                <c:pt idx="317">
                  <c:v>70</c:v>
                </c:pt>
                <c:pt idx="318">
                  <c:v>70</c:v>
                </c:pt>
                <c:pt idx="319">
                  <c:v>70</c:v>
                </c:pt>
                <c:pt idx="320">
                  <c:v>70</c:v>
                </c:pt>
                <c:pt idx="321">
                  <c:v>70</c:v>
                </c:pt>
                <c:pt idx="322">
                  <c:v>70</c:v>
                </c:pt>
                <c:pt idx="323">
                  <c:v>70</c:v>
                </c:pt>
                <c:pt idx="324">
                  <c:v>70</c:v>
                </c:pt>
                <c:pt idx="325">
                  <c:v>70</c:v>
                </c:pt>
                <c:pt idx="326">
                  <c:v>70</c:v>
                </c:pt>
                <c:pt idx="327">
                  <c:v>70</c:v>
                </c:pt>
                <c:pt idx="328">
                  <c:v>70</c:v>
                </c:pt>
                <c:pt idx="329">
                  <c:v>70</c:v>
                </c:pt>
                <c:pt idx="330">
                  <c:v>70</c:v>
                </c:pt>
                <c:pt idx="331">
                  <c:v>70</c:v>
                </c:pt>
                <c:pt idx="332">
                  <c:v>70</c:v>
                </c:pt>
                <c:pt idx="333">
                  <c:v>70</c:v>
                </c:pt>
                <c:pt idx="334">
                  <c:v>70</c:v>
                </c:pt>
                <c:pt idx="335">
                  <c:v>70</c:v>
                </c:pt>
                <c:pt idx="336">
                  <c:v>70</c:v>
                </c:pt>
                <c:pt idx="337">
                  <c:v>70</c:v>
                </c:pt>
                <c:pt idx="338">
                  <c:v>70</c:v>
                </c:pt>
                <c:pt idx="339">
                  <c:v>70</c:v>
                </c:pt>
                <c:pt idx="340">
                  <c:v>70</c:v>
                </c:pt>
                <c:pt idx="341">
                  <c:v>70</c:v>
                </c:pt>
                <c:pt idx="342">
                  <c:v>70</c:v>
                </c:pt>
                <c:pt idx="343">
                  <c:v>70</c:v>
                </c:pt>
                <c:pt idx="344">
                  <c:v>70</c:v>
                </c:pt>
                <c:pt idx="345">
                  <c:v>70</c:v>
                </c:pt>
                <c:pt idx="346">
                  <c:v>70</c:v>
                </c:pt>
                <c:pt idx="347">
                  <c:v>70</c:v>
                </c:pt>
                <c:pt idx="348">
                  <c:v>70</c:v>
                </c:pt>
                <c:pt idx="349">
                  <c:v>70</c:v>
                </c:pt>
                <c:pt idx="350">
                  <c:v>70</c:v>
                </c:pt>
                <c:pt idx="351">
                  <c:v>70</c:v>
                </c:pt>
                <c:pt idx="352">
                  <c:v>70</c:v>
                </c:pt>
                <c:pt idx="353">
                  <c:v>70</c:v>
                </c:pt>
                <c:pt idx="354">
                  <c:v>70</c:v>
                </c:pt>
                <c:pt idx="355">
                  <c:v>70</c:v>
                </c:pt>
                <c:pt idx="356">
                  <c:v>70</c:v>
                </c:pt>
                <c:pt idx="357">
                  <c:v>70</c:v>
                </c:pt>
                <c:pt idx="358">
                  <c:v>70</c:v>
                </c:pt>
                <c:pt idx="359">
                  <c:v>70</c:v>
                </c:pt>
                <c:pt idx="360">
                  <c:v>70</c:v>
                </c:pt>
                <c:pt idx="361">
                  <c:v>70</c:v>
                </c:pt>
                <c:pt idx="362">
                  <c:v>70</c:v>
                </c:pt>
                <c:pt idx="363">
                  <c:v>70</c:v>
                </c:pt>
                <c:pt idx="364">
                  <c:v>70</c:v>
                </c:pt>
                <c:pt idx="365">
                  <c:v>70</c:v>
                </c:pt>
                <c:pt idx="366">
                  <c:v>70</c:v>
                </c:pt>
                <c:pt idx="367">
                  <c:v>70</c:v>
                </c:pt>
                <c:pt idx="368">
                  <c:v>70</c:v>
                </c:pt>
                <c:pt idx="369">
                  <c:v>70</c:v>
                </c:pt>
                <c:pt idx="370">
                  <c:v>70</c:v>
                </c:pt>
                <c:pt idx="371">
                  <c:v>70</c:v>
                </c:pt>
                <c:pt idx="372">
                  <c:v>70</c:v>
                </c:pt>
                <c:pt idx="373">
                  <c:v>70</c:v>
                </c:pt>
                <c:pt idx="374">
                  <c:v>70</c:v>
                </c:pt>
                <c:pt idx="375">
                  <c:v>70</c:v>
                </c:pt>
                <c:pt idx="376">
                  <c:v>70</c:v>
                </c:pt>
                <c:pt idx="377">
                  <c:v>70</c:v>
                </c:pt>
                <c:pt idx="378">
                  <c:v>70</c:v>
                </c:pt>
                <c:pt idx="379">
                  <c:v>70</c:v>
                </c:pt>
                <c:pt idx="380">
                  <c:v>70</c:v>
                </c:pt>
                <c:pt idx="381">
                  <c:v>70</c:v>
                </c:pt>
                <c:pt idx="382">
                  <c:v>70</c:v>
                </c:pt>
                <c:pt idx="383">
                  <c:v>70</c:v>
                </c:pt>
                <c:pt idx="384">
                  <c:v>70</c:v>
                </c:pt>
                <c:pt idx="385">
                  <c:v>70</c:v>
                </c:pt>
                <c:pt idx="386">
                  <c:v>70</c:v>
                </c:pt>
                <c:pt idx="387">
                  <c:v>70</c:v>
                </c:pt>
                <c:pt idx="388">
                  <c:v>70</c:v>
                </c:pt>
                <c:pt idx="389">
                  <c:v>70</c:v>
                </c:pt>
                <c:pt idx="390">
                  <c:v>70</c:v>
                </c:pt>
                <c:pt idx="391">
                  <c:v>70</c:v>
                </c:pt>
                <c:pt idx="392">
                  <c:v>70</c:v>
                </c:pt>
                <c:pt idx="393">
                  <c:v>70</c:v>
                </c:pt>
                <c:pt idx="394">
                  <c:v>70</c:v>
                </c:pt>
                <c:pt idx="395">
                  <c:v>70</c:v>
                </c:pt>
                <c:pt idx="396">
                  <c:v>70</c:v>
                </c:pt>
                <c:pt idx="397">
                  <c:v>70</c:v>
                </c:pt>
                <c:pt idx="398">
                  <c:v>70</c:v>
                </c:pt>
                <c:pt idx="399">
                  <c:v>70</c:v>
                </c:pt>
                <c:pt idx="400">
                  <c:v>70</c:v>
                </c:pt>
                <c:pt idx="401">
                  <c:v>70</c:v>
                </c:pt>
                <c:pt idx="402">
                  <c:v>70</c:v>
                </c:pt>
                <c:pt idx="403">
                  <c:v>70</c:v>
                </c:pt>
                <c:pt idx="404">
                  <c:v>70</c:v>
                </c:pt>
                <c:pt idx="405">
                  <c:v>70</c:v>
                </c:pt>
                <c:pt idx="406">
                  <c:v>70</c:v>
                </c:pt>
                <c:pt idx="407">
                  <c:v>70</c:v>
                </c:pt>
                <c:pt idx="408">
                  <c:v>70</c:v>
                </c:pt>
                <c:pt idx="409">
                  <c:v>70</c:v>
                </c:pt>
                <c:pt idx="410">
                  <c:v>70</c:v>
                </c:pt>
                <c:pt idx="411">
                  <c:v>70</c:v>
                </c:pt>
                <c:pt idx="412">
                  <c:v>70</c:v>
                </c:pt>
                <c:pt idx="413">
                  <c:v>70</c:v>
                </c:pt>
                <c:pt idx="414">
                  <c:v>70</c:v>
                </c:pt>
                <c:pt idx="415">
                  <c:v>70</c:v>
                </c:pt>
                <c:pt idx="416">
                  <c:v>70</c:v>
                </c:pt>
                <c:pt idx="417">
                  <c:v>70</c:v>
                </c:pt>
                <c:pt idx="418">
                  <c:v>70</c:v>
                </c:pt>
                <c:pt idx="419">
                  <c:v>70</c:v>
                </c:pt>
                <c:pt idx="420">
                  <c:v>70</c:v>
                </c:pt>
                <c:pt idx="421">
                  <c:v>70</c:v>
                </c:pt>
                <c:pt idx="422">
                  <c:v>70</c:v>
                </c:pt>
                <c:pt idx="423">
                  <c:v>70</c:v>
                </c:pt>
                <c:pt idx="424">
                  <c:v>70</c:v>
                </c:pt>
                <c:pt idx="425">
                  <c:v>70</c:v>
                </c:pt>
                <c:pt idx="426">
                  <c:v>70</c:v>
                </c:pt>
                <c:pt idx="427">
                  <c:v>70</c:v>
                </c:pt>
                <c:pt idx="428">
                  <c:v>70</c:v>
                </c:pt>
                <c:pt idx="429">
                  <c:v>70</c:v>
                </c:pt>
                <c:pt idx="430">
                  <c:v>70</c:v>
                </c:pt>
                <c:pt idx="431">
                  <c:v>70</c:v>
                </c:pt>
                <c:pt idx="432">
                  <c:v>70</c:v>
                </c:pt>
                <c:pt idx="433">
                  <c:v>70</c:v>
                </c:pt>
                <c:pt idx="434">
                  <c:v>70</c:v>
                </c:pt>
                <c:pt idx="435">
                  <c:v>70</c:v>
                </c:pt>
                <c:pt idx="436">
                  <c:v>70</c:v>
                </c:pt>
                <c:pt idx="437">
                  <c:v>70</c:v>
                </c:pt>
                <c:pt idx="438">
                  <c:v>70</c:v>
                </c:pt>
                <c:pt idx="439">
                  <c:v>70</c:v>
                </c:pt>
                <c:pt idx="440">
                  <c:v>70</c:v>
                </c:pt>
                <c:pt idx="441">
                  <c:v>70</c:v>
                </c:pt>
                <c:pt idx="442">
                  <c:v>70</c:v>
                </c:pt>
                <c:pt idx="443">
                  <c:v>70</c:v>
                </c:pt>
                <c:pt idx="444">
                  <c:v>70</c:v>
                </c:pt>
                <c:pt idx="445">
                  <c:v>70</c:v>
                </c:pt>
                <c:pt idx="446">
                  <c:v>70</c:v>
                </c:pt>
                <c:pt idx="447">
                  <c:v>70</c:v>
                </c:pt>
                <c:pt idx="448">
                  <c:v>70</c:v>
                </c:pt>
                <c:pt idx="449">
                  <c:v>70</c:v>
                </c:pt>
                <c:pt idx="450">
                  <c:v>70</c:v>
                </c:pt>
                <c:pt idx="451">
                  <c:v>70</c:v>
                </c:pt>
                <c:pt idx="452">
                  <c:v>70</c:v>
                </c:pt>
                <c:pt idx="453">
                  <c:v>70</c:v>
                </c:pt>
                <c:pt idx="454">
                  <c:v>70</c:v>
                </c:pt>
                <c:pt idx="455">
                  <c:v>70</c:v>
                </c:pt>
                <c:pt idx="456">
                  <c:v>70</c:v>
                </c:pt>
                <c:pt idx="457">
                  <c:v>70</c:v>
                </c:pt>
                <c:pt idx="458">
                  <c:v>70</c:v>
                </c:pt>
                <c:pt idx="459">
                  <c:v>70</c:v>
                </c:pt>
                <c:pt idx="460">
                  <c:v>70</c:v>
                </c:pt>
                <c:pt idx="461">
                  <c:v>70</c:v>
                </c:pt>
                <c:pt idx="462">
                  <c:v>70</c:v>
                </c:pt>
                <c:pt idx="463">
                  <c:v>70</c:v>
                </c:pt>
                <c:pt idx="464">
                  <c:v>70</c:v>
                </c:pt>
                <c:pt idx="465">
                  <c:v>70</c:v>
                </c:pt>
                <c:pt idx="466">
                  <c:v>70</c:v>
                </c:pt>
                <c:pt idx="467">
                  <c:v>70</c:v>
                </c:pt>
                <c:pt idx="468">
                  <c:v>70</c:v>
                </c:pt>
                <c:pt idx="469">
                  <c:v>70</c:v>
                </c:pt>
                <c:pt idx="470">
                  <c:v>70</c:v>
                </c:pt>
                <c:pt idx="471">
                  <c:v>70</c:v>
                </c:pt>
                <c:pt idx="472">
                  <c:v>70</c:v>
                </c:pt>
                <c:pt idx="473">
                  <c:v>70</c:v>
                </c:pt>
                <c:pt idx="474">
                  <c:v>70</c:v>
                </c:pt>
                <c:pt idx="475">
                  <c:v>70</c:v>
                </c:pt>
                <c:pt idx="476">
                  <c:v>70</c:v>
                </c:pt>
                <c:pt idx="477">
                  <c:v>70</c:v>
                </c:pt>
                <c:pt idx="478">
                  <c:v>70</c:v>
                </c:pt>
                <c:pt idx="479">
                  <c:v>70</c:v>
                </c:pt>
                <c:pt idx="480">
                  <c:v>70</c:v>
                </c:pt>
                <c:pt idx="481">
                  <c:v>70</c:v>
                </c:pt>
                <c:pt idx="482">
                  <c:v>70</c:v>
                </c:pt>
                <c:pt idx="483">
                  <c:v>70</c:v>
                </c:pt>
                <c:pt idx="484">
                  <c:v>70</c:v>
                </c:pt>
                <c:pt idx="485">
                  <c:v>70</c:v>
                </c:pt>
                <c:pt idx="486">
                  <c:v>70</c:v>
                </c:pt>
                <c:pt idx="487">
                  <c:v>70</c:v>
                </c:pt>
                <c:pt idx="488">
                  <c:v>70</c:v>
                </c:pt>
                <c:pt idx="489">
                  <c:v>70</c:v>
                </c:pt>
                <c:pt idx="490">
                  <c:v>70</c:v>
                </c:pt>
                <c:pt idx="491">
                  <c:v>70</c:v>
                </c:pt>
                <c:pt idx="492">
                  <c:v>70</c:v>
                </c:pt>
                <c:pt idx="493">
                  <c:v>70</c:v>
                </c:pt>
                <c:pt idx="494">
                  <c:v>70</c:v>
                </c:pt>
                <c:pt idx="495">
                  <c:v>70</c:v>
                </c:pt>
                <c:pt idx="496">
                  <c:v>70</c:v>
                </c:pt>
                <c:pt idx="497">
                  <c:v>70</c:v>
                </c:pt>
                <c:pt idx="498">
                  <c:v>70</c:v>
                </c:pt>
                <c:pt idx="499">
                  <c:v>70</c:v>
                </c:pt>
                <c:pt idx="500">
                  <c:v>70</c:v>
                </c:pt>
                <c:pt idx="501">
                  <c:v>70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FD7-4B26-8C9B-28151FC652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2396879"/>
        <c:axId val="632378575"/>
      </c:lineChart>
      <c:scatterChart>
        <c:scatterStyle val="lineMarker"/>
        <c:varyColors val="0"/>
        <c:ser>
          <c:idx val="6"/>
          <c:order val="3"/>
          <c:tx>
            <c:strRef>
              <c:f>RSI!$AI$2</c:f>
              <c:strCache>
                <c:ptCount val="1"/>
                <c:pt idx="0">
                  <c:v>Buy/Sell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</c:marker>
          <c:dPt>
            <c:idx val="1732"/>
            <c:marker>
              <c:symbol val="circle"/>
              <c:size val="8"/>
              <c:spPr>
                <a:solidFill>
                  <a:schemeClr val="accent1">
                    <a:lumMod val="50000"/>
                  </a:schemeClr>
                </a:solidFill>
                <a:ln>
                  <a:noFill/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AFD7-4B26-8C9B-28151FC65200}"/>
              </c:ext>
            </c:extLst>
          </c:dPt>
          <c:xVal>
            <c:numRef>
              <c:f>RSI!$B$3:$B$2518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xVal>
          <c:yVal>
            <c:numRef>
              <c:f>RSI!$AI$3:$AI$2518</c:f>
              <c:numCache>
                <c:formatCode>General</c:formatCode>
                <c:ptCount val="2516"/>
                <c:pt idx="14">
                  <c:v>-10</c:v>
                </c:pt>
                <c:pt idx="15">
                  <c:v>-10</c:v>
                </c:pt>
                <c:pt idx="16">
                  <c:v>70</c:v>
                </c:pt>
                <c:pt idx="17">
                  <c:v>-10</c:v>
                </c:pt>
                <c:pt idx="18">
                  <c:v>-10</c:v>
                </c:pt>
                <c:pt idx="19">
                  <c:v>-10</c:v>
                </c:pt>
                <c:pt idx="20">
                  <c:v>-10</c:v>
                </c:pt>
                <c:pt idx="21">
                  <c:v>-10</c:v>
                </c:pt>
                <c:pt idx="22">
                  <c:v>-10</c:v>
                </c:pt>
                <c:pt idx="23">
                  <c:v>-10</c:v>
                </c:pt>
                <c:pt idx="24">
                  <c:v>-10</c:v>
                </c:pt>
                <c:pt idx="25">
                  <c:v>-10</c:v>
                </c:pt>
                <c:pt idx="26">
                  <c:v>-10</c:v>
                </c:pt>
                <c:pt idx="27">
                  <c:v>-10</c:v>
                </c:pt>
                <c:pt idx="28">
                  <c:v>-10</c:v>
                </c:pt>
                <c:pt idx="29">
                  <c:v>-10</c:v>
                </c:pt>
                <c:pt idx="30">
                  <c:v>-10</c:v>
                </c:pt>
                <c:pt idx="31">
                  <c:v>-10</c:v>
                </c:pt>
                <c:pt idx="32">
                  <c:v>-10</c:v>
                </c:pt>
                <c:pt idx="33">
                  <c:v>-10</c:v>
                </c:pt>
                <c:pt idx="34">
                  <c:v>-10</c:v>
                </c:pt>
                <c:pt idx="35">
                  <c:v>-10</c:v>
                </c:pt>
                <c:pt idx="36">
                  <c:v>-10</c:v>
                </c:pt>
                <c:pt idx="37">
                  <c:v>-10</c:v>
                </c:pt>
                <c:pt idx="38">
                  <c:v>-10</c:v>
                </c:pt>
                <c:pt idx="39">
                  <c:v>-10</c:v>
                </c:pt>
                <c:pt idx="40">
                  <c:v>-10</c:v>
                </c:pt>
                <c:pt idx="41">
                  <c:v>-10</c:v>
                </c:pt>
                <c:pt idx="42">
                  <c:v>-10</c:v>
                </c:pt>
                <c:pt idx="43">
                  <c:v>-10</c:v>
                </c:pt>
                <c:pt idx="44">
                  <c:v>-10</c:v>
                </c:pt>
                <c:pt idx="45">
                  <c:v>-10</c:v>
                </c:pt>
                <c:pt idx="46">
                  <c:v>30</c:v>
                </c:pt>
                <c:pt idx="47">
                  <c:v>-10</c:v>
                </c:pt>
                <c:pt idx="48">
                  <c:v>-10</c:v>
                </c:pt>
                <c:pt idx="49">
                  <c:v>-10</c:v>
                </c:pt>
                <c:pt idx="50">
                  <c:v>-10</c:v>
                </c:pt>
                <c:pt idx="51">
                  <c:v>-10</c:v>
                </c:pt>
                <c:pt idx="52">
                  <c:v>-10</c:v>
                </c:pt>
                <c:pt idx="53">
                  <c:v>-10</c:v>
                </c:pt>
                <c:pt idx="54">
                  <c:v>-10</c:v>
                </c:pt>
                <c:pt idx="55">
                  <c:v>-10</c:v>
                </c:pt>
                <c:pt idx="56">
                  <c:v>-10</c:v>
                </c:pt>
                <c:pt idx="57">
                  <c:v>-10</c:v>
                </c:pt>
                <c:pt idx="58">
                  <c:v>-10</c:v>
                </c:pt>
                <c:pt idx="59">
                  <c:v>-10</c:v>
                </c:pt>
                <c:pt idx="60">
                  <c:v>-10</c:v>
                </c:pt>
                <c:pt idx="61">
                  <c:v>-10</c:v>
                </c:pt>
                <c:pt idx="62">
                  <c:v>-10</c:v>
                </c:pt>
                <c:pt idx="63">
                  <c:v>-10</c:v>
                </c:pt>
                <c:pt idx="64">
                  <c:v>-10</c:v>
                </c:pt>
                <c:pt idx="65">
                  <c:v>-10</c:v>
                </c:pt>
                <c:pt idx="66">
                  <c:v>-10</c:v>
                </c:pt>
                <c:pt idx="67">
                  <c:v>-10</c:v>
                </c:pt>
                <c:pt idx="68">
                  <c:v>-10</c:v>
                </c:pt>
                <c:pt idx="69">
                  <c:v>70</c:v>
                </c:pt>
                <c:pt idx="70">
                  <c:v>-10</c:v>
                </c:pt>
                <c:pt idx="71">
                  <c:v>-10</c:v>
                </c:pt>
                <c:pt idx="72">
                  <c:v>-10</c:v>
                </c:pt>
                <c:pt idx="73">
                  <c:v>-10</c:v>
                </c:pt>
                <c:pt idx="74">
                  <c:v>-10</c:v>
                </c:pt>
                <c:pt idx="75">
                  <c:v>-10</c:v>
                </c:pt>
                <c:pt idx="76">
                  <c:v>-10</c:v>
                </c:pt>
                <c:pt idx="77">
                  <c:v>-10</c:v>
                </c:pt>
                <c:pt idx="78">
                  <c:v>-10</c:v>
                </c:pt>
                <c:pt idx="79">
                  <c:v>-10</c:v>
                </c:pt>
                <c:pt idx="80">
                  <c:v>-10</c:v>
                </c:pt>
                <c:pt idx="81">
                  <c:v>-10</c:v>
                </c:pt>
                <c:pt idx="82">
                  <c:v>-10</c:v>
                </c:pt>
                <c:pt idx="83">
                  <c:v>-10</c:v>
                </c:pt>
                <c:pt idx="84">
                  <c:v>30</c:v>
                </c:pt>
                <c:pt idx="85">
                  <c:v>-10</c:v>
                </c:pt>
                <c:pt idx="86">
                  <c:v>-10</c:v>
                </c:pt>
                <c:pt idx="87">
                  <c:v>-10</c:v>
                </c:pt>
                <c:pt idx="88">
                  <c:v>-10</c:v>
                </c:pt>
                <c:pt idx="89">
                  <c:v>-10</c:v>
                </c:pt>
                <c:pt idx="90">
                  <c:v>-10</c:v>
                </c:pt>
                <c:pt idx="91">
                  <c:v>-10</c:v>
                </c:pt>
                <c:pt idx="92">
                  <c:v>-10</c:v>
                </c:pt>
                <c:pt idx="93">
                  <c:v>-10</c:v>
                </c:pt>
                <c:pt idx="94">
                  <c:v>-10</c:v>
                </c:pt>
                <c:pt idx="95">
                  <c:v>-10</c:v>
                </c:pt>
                <c:pt idx="96">
                  <c:v>-10</c:v>
                </c:pt>
                <c:pt idx="97">
                  <c:v>-10</c:v>
                </c:pt>
                <c:pt idx="98">
                  <c:v>-10</c:v>
                </c:pt>
                <c:pt idx="99">
                  <c:v>-10</c:v>
                </c:pt>
                <c:pt idx="100">
                  <c:v>-10</c:v>
                </c:pt>
                <c:pt idx="101">
                  <c:v>-10</c:v>
                </c:pt>
                <c:pt idx="102">
                  <c:v>-10</c:v>
                </c:pt>
                <c:pt idx="103">
                  <c:v>-10</c:v>
                </c:pt>
                <c:pt idx="104">
                  <c:v>70</c:v>
                </c:pt>
                <c:pt idx="105">
                  <c:v>-10</c:v>
                </c:pt>
                <c:pt idx="106">
                  <c:v>-10</c:v>
                </c:pt>
                <c:pt idx="107">
                  <c:v>-10</c:v>
                </c:pt>
                <c:pt idx="108">
                  <c:v>-10</c:v>
                </c:pt>
                <c:pt idx="109">
                  <c:v>-10</c:v>
                </c:pt>
                <c:pt idx="110">
                  <c:v>-10</c:v>
                </c:pt>
                <c:pt idx="111">
                  <c:v>-10</c:v>
                </c:pt>
                <c:pt idx="112">
                  <c:v>-10</c:v>
                </c:pt>
                <c:pt idx="113">
                  <c:v>-10</c:v>
                </c:pt>
                <c:pt idx="114">
                  <c:v>-10</c:v>
                </c:pt>
                <c:pt idx="115">
                  <c:v>-10</c:v>
                </c:pt>
                <c:pt idx="116">
                  <c:v>-10</c:v>
                </c:pt>
                <c:pt idx="117">
                  <c:v>-10</c:v>
                </c:pt>
                <c:pt idx="118">
                  <c:v>-10</c:v>
                </c:pt>
                <c:pt idx="119">
                  <c:v>-10</c:v>
                </c:pt>
                <c:pt idx="120">
                  <c:v>-10</c:v>
                </c:pt>
                <c:pt idx="121">
                  <c:v>-10</c:v>
                </c:pt>
                <c:pt idx="122">
                  <c:v>-10</c:v>
                </c:pt>
                <c:pt idx="123">
                  <c:v>-10</c:v>
                </c:pt>
                <c:pt idx="124">
                  <c:v>-10</c:v>
                </c:pt>
                <c:pt idx="125">
                  <c:v>-10</c:v>
                </c:pt>
                <c:pt idx="126">
                  <c:v>-10</c:v>
                </c:pt>
                <c:pt idx="127">
                  <c:v>-10</c:v>
                </c:pt>
                <c:pt idx="128">
                  <c:v>-10</c:v>
                </c:pt>
                <c:pt idx="129">
                  <c:v>-10</c:v>
                </c:pt>
                <c:pt idx="130">
                  <c:v>-10</c:v>
                </c:pt>
                <c:pt idx="131">
                  <c:v>-10</c:v>
                </c:pt>
                <c:pt idx="132">
                  <c:v>-10</c:v>
                </c:pt>
                <c:pt idx="133">
                  <c:v>-10</c:v>
                </c:pt>
                <c:pt idx="134">
                  <c:v>-10</c:v>
                </c:pt>
                <c:pt idx="135">
                  <c:v>-10</c:v>
                </c:pt>
                <c:pt idx="136">
                  <c:v>-10</c:v>
                </c:pt>
                <c:pt idx="137">
                  <c:v>-10</c:v>
                </c:pt>
                <c:pt idx="138">
                  <c:v>-10</c:v>
                </c:pt>
                <c:pt idx="139">
                  <c:v>-10</c:v>
                </c:pt>
                <c:pt idx="140">
                  <c:v>-10</c:v>
                </c:pt>
                <c:pt idx="141">
                  <c:v>-10</c:v>
                </c:pt>
                <c:pt idx="142">
                  <c:v>-10</c:v>
                </c:pt>
                <c:pt idx="143">
                  <c:v>-10</c:v>
                </c:pt>
                <c:pt idx="144">
                  <c:v>-10</c:v>
                </c:pt>
                <c:pt idx="145">
                  <c:v>-10</c:v>
                </c:pt>
                <c:pt idx="146">
                  <c:v>-10</c:v>
                </c:pt>
                <c:pt idx="147">
                  <c:v>-10</c:v>
                </c:pt>
                <c:pt idx="148">
                  <c:v>-10</c:v>
                </c:pt>
                <c:pt idx="149">
                  <c:v>-10</c:v>
                </c:pt>
                <c:pt idx="150">
                  <c:v>-10</c:v>
                </c:pt>
                <c:pt idx="151">
                  <c:v>-10</c:v>
                </c:pt>
                <c:pt idx="152">
                  <c:v>-10</c:v>
                </c:pt>
                <c:pt idx="153">
                  <c:v>-10</c:v>
                </c:pt>
                <c:pt idx="154">
                  <c:v>-10</c:v>
                </c:pt>
                <c:pt idx="155">
                  <c:v>-10</c:v>
                </c:pt>
                <c:pt idx="156">
                  <c:v>-10</c:v>
                </c:pt>
                <c:pt idx="157">
                  <c:v>-10</c:v>
                </c:pt>
                <c:pt idx="158">
                  <c:v>-10</c:v>
                </c:pt>
                <c:pt idx="159">
                  <c:v>-10</c:v>
                </c:pt>
                <c:pt idx="160">
                  <c:v>-10</c:v>
                </c:pt>
                <c:pt idx="161">
                  <c:v>-10</c:v>
                </c:pt>
                <c:pt idx="162">
                  <c:v>-10</c:v>
                </c:pt>
                <c:pt idx="163">
                  <c:v>-10</c:v>
                </c:pt>
                <c:pt idx="164">
                  <c:v>-10</c:v>
                </c:pt>
                <c:pt idx="165">
                  <c:v>-10</c:v>
                </c:pt>
                <c:pt idx="166">
                  <c:v>-10</c:v>
                </c:pt>
                <c:pt idx="167">
                  <c:v>-10</c:v>
                </c:pt>
                <c:pt idx="168">
                  <c:v>-10</c:v>
                </c:pt>
                <c:pt idx="169">
                  <c:v>-10</c:v>
                </c:pt>
                <c:pt idx="170">
                  <c:v>-10</c:v>
                </c:pt>
                <c:pt idx="171">
                  <c:v>-10</c:v>
                </c:pt>
                <c:pt idx="172">
                  <c:v>-10</c:v>
                </c:pt>
                <c:pt idx="173">
                  <c:v>-10</c:v>
                </c:pt>
                <c:pt idx="174">
                  <c:v>-10</c:v>
                </c:pt>
                <c:pt idx="175">
                  <c:v>-10</c:v>
                </c:pt>
                <c:pt idx="176">
                  <c:v>-10</c:v>
                </c:pt>
                <c:pt idx="177">
                  <c:v>-10</c:v>
                </c:pt>
                <c:pt idx="178">
                  <c:v>-10</c:v>
                </c:pt>
                <c:pt idx="179">
                  <c:v>-10</c:v>
                </c:pt>
                <c:pt idx="180">
                  <c:v>-10</c:v>
                </c:pt>
                <c:pt idx="181">
                  <c:v>-10</c:v>
                </c:pt>
                <c:pt idx="182">
                  <c:v>-10</c:v>
                </c:pt>
                <c:pt idx="183">
                  <c:v>-10</c:v>
                </c:pt>
                <c:pt idx="184">
                  <c:v>-10</c:v>
                </c:pt>
                <c:pt idx="185">
                  <c:v>-10</c:v>
                </c:pt>
                <c:pt idx="186">
                  <c:v>-10</c:v>
                </c:pt>
                <c:pt idx="187">
                  <c:v>-10</c:v>
                </c:pt>
                <c:pt idx="188">
                  <c:v>-10</c:v>
                </c:pt>
                <c:pt idx="189">
                  <c:v>-10</c:v>
                </c:pt>
                <c:pt idx="190">
                  <c:v>-10</c:v>
                </c:pt>
                <c:pt idx="191">
                  <c:v>-10</c:v>
                </c:pt>
                <c:pt idx="192">
                  <c:v>-10</c:v>
                </c:pt>
                <c:pt idx="193">
                  <c:v>-10</c:v>
                </c:pt>
                <c:pt idx="194">
                  <c:v>-10</c:v>
                </c:pt>
                <c:pt idx="195">
                  <c:v>-10</c:v>
                </c:pt>
                <c:pt idx="196">
                  <c:v>-10</c:v>
                </c:pt>
                <c:pt idx="197">
                  <c:v>-10</c:v>
                </c:pt>
                <c:pt idx="198">
                  <c:v>-10</c:v>
                </c:pt>
                <c:pt idx="199">
                  <c:v>-10</c:v>
                </c:pt>
                <c:pt idx="200">
                  <c:v>-10</c:v>
                </c:pt>
                <c:pt idx="201">
                  <c:v>30</c:v>
                </c:pt>
                <c:pt idx="202">
                  <c:v>-10</c:v>
                </c:pt>
                <c:pt idx="203">
                  <c:v>-10</c:v>
                </c:pt>
                <c:pt idx="204">
                  <c:v>-10</c:v>
                </c:pt>
                <c:pt idx="205">
                  <c:v>-10</c:v>
                </c:pt>
                <c:pt idx="206">
                  <c:v>-10</c:v>
                </c:pt>
                <c:pt idx="207">
                  <c:v>-10</c:v>
                </c:pt>
                <c:pt idx="208">
                  <c:v>-10</c:v>
                </c:pt>
                <c:pt idx="209">
                  <c:v>-10</c:v>
                </c:pt>
                <c:pt idx="210">
                  <c:v>-10</c:v>
                </c:pt>
                <c:pt idx="211">
                  <c:v>-10</c:v>
                </c:pt>
                <c:pt idx="212">
                  <c:v>-10</c:v>
                </c:pt>
                <c:pt idx="213">
                  <c:v>-10</c:v>
                </c:pt>
                <c:pt idx="214">
                  <c:v>-10</c:v>
                </c:pt>
                <c:pt idx="215">
                  <c:v>-10</c:v>
                </c:pt>
                <c:pt idx="216">
                  <c:v>-10</c:v>
                </c:pt>
                <c:pt idx="217">
                  <c:v>-10</c:v>
                </c:pt>
                <c:pt idx="218">
                  <c:v>-10</c:v>
                </c:pt>
                <c:pt idx="219">
                  <c:v>-10</c:v>
                </c:pt>
                <c:pt idx="220">
                  <c:v>-10</c:v>
                </c:pt>
                <c:pt idx="221">
                  <c:v>-10</c:v>
                </c:pt>
                <c:pt idx="222">
                  <c:v>70</c:v>
                </c:pt>
                <c:pt idx="223">
                  <c:v>-10</c:v>
                </c:pt>
                <c:pt idx="224">
                  <c:v>-10</c:v>
                </c:pt>
                <c:pt idx="225">
                  <c:v>-10</c:v>
                </c:pt>
                <c:pt idx="226">
                  <c:v>-10</c:v>
                </c:pt>
                <c:pt idx="227">
                  <c:v>-10</c:v>
                </c:pt>
                <c:pt idx="228">
                  <c:v>-10</c:v>
                </c:pt>
                <c:pt idx="229">
                  <c:v>-10</c:v>
                </c:pt>
                <c:pt idx="230">
                  <c:v>-10</c:v>
                </c:pt>
                <c:pt idx="231">
                  <c:v>-10</c:v>
                </c:pt>
                <c:pt idx="232">
                  <c:v>-10</c:v>
                </c:pt>
                <c:pt idx="233">
                  <c:v>-10</c:v>
                </c:pt>
                <c:pt idx="234">
                  <c:v>-10</c:v>
                </c:pt>
                <c:pt idx="235">
                  <c:v>-10</c:v>
                </c:pt>
                <c:pt idx="236">
                  <c:v>-10</c:v>
                </c:pt>
                <c:pt idx="237">
                  <c:v>-10</c:v>
                </c:pt>
                <c:pt idx="238">
                  <c:v>-10</c:v>
                </c:pt>
                <c:pt idx="239">
                  <c:v>-10</c:v>
                </c:pt>
                <c:pt idx="240">
                  <c:v>-10</c:v>
                </c:pt>
                <c:pt idx="241">
                  <c:v>-10</c:v>
                </c:pt>
                <c:pt idx="242">
                  <c:v>-10</c:v>
                </c:pt>
                <c:pt idx="243">
                  <c:v>-10</c:v>
                </c:pt>
                <c:pt idx="244">
                  <c:v>-10</c:v>
                </c:pt>
                <c:pt idx="245">
                  <c:v>-10</c:v>
                </c:pt>
                <c:pt idx="246">
                  <c:v>-10</c:v>
                </c:pt>
                <c:pt idx="247">
                  <c:v>-10</c:v>
                </c:pt>
                <c:pt idx="248">
                  <c:v>-10</c:v>
                </c:pt>
                <c:pt idx="249">
                  <c:v>-10</c:v>
                </c:pt>
                <c:pt idx="250">
                  <c:v>-10</c:v>
                </c:pt>
                <c:pt idx="251">
                  <c:v>-10</c:v>
                </c:pt>
                <c:pt idx="252">
                  <c:v>-10</c:v>
                </c:pt>
                <c:pt idx="253">
                  <c:v>-10</c:v>
                </c:pt>
                <c:pt idx="254">
                  <c:v>-10</c:v>
                </c:pt>
                <c:pt idx="255">
                  <c:v>-10</c:v>
                </c:pt>
                <c:pt idx="256">
                  <c:v>-10</c:v>
                </c:pt>
                <c:pt idx="257">
                  <c:v>-10</c:v>
                </c:pt>
                <c:pt idx="258">
                  <c:v>-10</c:v>
                </c:pt>
                <c:pt idx="259">
                  <c:v>-10</c:v>
                </c:pt>
                <c:pt idx="260">
                  <c:v>-10</c:v>
                </c:pt>
                <c:pt idx="261">
                  <c:v>-10</c:v>
                </c:pt>
                <c:pt idx="262">
                  <c:v>-10</c:v>
                </c:pt>
                <c:pt idx="263">
                  <c:v>-10</c:v>
                </c:pt>
                <c:pt idx="264">
                  <c:v>-10</c:v>
                </c:pt>
                <c:pt idx="265">
                  <c:v>-10</c:v>
                </c:pt>
                <c:pt idx="266">
                  <c:v>-10</c:v>
                </c:pt>
                <c:pt idx="267">
                  <c:v>-10</c:v>
                </c:pt>
                <c:pt idx="268">
                  <c:v>-10</c:v>
                </c:pt>
                <c:pt idx="269">
                  <c:v>-10</c:v>
                </c:pt>
                <c:pt idx="270">
                  <c:v>-10</c:v>
                </c:pt>
                <c:pt idx="271">
                  <c:v>-10</c:v>
                </c:pt>
                <c:pt idx="272">
                  <c:v>-10</c:v>
                </c:pt>
                <c:pt idx="273">
                  <c:v>-10</c:v>
                </c:pt>
                <c:pt idx="274">
                  <c:v>-10</c:v>
                </c:pt>
                <c:pt idx="275">
                  <c:v>-10</c:v>
                </c:pt>
                <c:pt idx="276">
                  <c:v>-10</c:v>
                </c:pt>
                <c:pt idx="277">
                  <c:v>-10</c:v>
                </c:pt>
                <c:pt idx="278">
                  <c:v>-10</c:v>
                </c:pt>
                <c:pt idx="279">
                  <c:v>-10</c:v>
                </c:pt>
                <c:pt idx="280">
                  <c:v>-10</c:v>
                </c:pt>
                <c:pt idx="281">
                  <c:v>-10</c:v>
                </c:pt>
                <c:pt idx="282">
                  <c:v>-10</c:v>
                </c:pt>
                <c:pt idx="283">
                  <c:v>-10</c:v>
                </c:pt>
                <c:pt idx="284">
                  <c:v>-10</c:v>
                </c:pt>
                <c:pt idx="285">
                  <c:v>-10</c:v>
                </c:pt>
                <c:pt idx="286">
                  <c:v>-10</c:v>
                </c:pt>
                <c:pt idx="287">
                  <c:v>-10</c:v>
                </c:pt>
                <c:pt idx="288">
                  <c:v>-10</c:v>
                </c:pt>
                <c:pt idx="289">
                  <c:v>-10</c:v>
                </c:pt>
                <c:pt idx="290">
                  <c:v>-10</c:v>
                </c:pt>
                <c:pt idx="291">
                  <c:v>-10</c:v>
                </c:pt>
                <c:pt idx="292">
                  <c:v>-10</c:v>
                </c:pt>
                <c:pt idx="293">
                  <c:v>-10</c:v>
                </c:pt>
                <c:pt idx="294">
                  <c:v>-10</c:v>
                </c:pt>
                <c:pt idx="295">
                  <c:v>-10</c:v>
                </c:pt>
                <c:pt idx="296">
                  <c:v>-10</c:v>
                </c:pt>
                <c:pt idx="297">
                  <c:v>-10</c:v>
                </c:pt>
                <c:pt idx="298">
                  <c:v>-10</c:v>
                </c:pt>
                <c:pt idx="299">
                  <c:v>-10</c:v>
                </c:pt>
                <c:pt idx="300">
                  <c:v>-10</c:v>
                </c:pt>
                <c:pt idx="301">
                  <c:v>-10</c:v>
                </c:pt>
                <c:pt idx="302">
                  <c:v>-10</c:v>
                </c:pt>
                <c:pt idx="303">
                  <c:v>-10</c:v>
                </c:pt>
                <c:pt idx="304">
                  <c:v>-10</c:v>
                </c:pt>
                <c:pt idx="305">
                  <c:v>-10</c:v>
                </c:pt>
                <c:pt idx="306">
                  <c:v>-10</c:v>
                </c:pt>
                <c:pt idx="307">
                  <c:v>-10</c:v>
                </c:pt>
                <c:pt idx="308">
                  <c:v>-10</c:v>
                </c:pt>
                <c:pt idx="309">
                  <c:v>-10</c:v>
                </c:pt>
                <c:pt idx="310">
                  <c:v>-10</c:v>
                </c:pt>
                <c:pt idx="311">
                  <c:v>-10</c:v>
                </c:pt>
                <c:pt idx="312">
                  <c:v>-10</c:v>
                </c:pt>
                <c:pt idx="313">
                  <c:v>-10</c:v>
                </c:pt>
                <c:pt idx="314">
                  <c:v>-10</c:v>
                </c:pt>
                <c:pt idx="315">
                  <c:v>-10</c:v>
                </c:pt>
                <c:pt idx="316">
                  <c:v>-10</c:v>
                </c:pt>
                <c:pt idx="317">
                  <c:v>-10</c:v>
                </c:pt>
                <c:pt idx="318">
                  <c:v>-10</c:v>
                </c:pt>
                <c:pt idx="319">
                  <c:v>-10</c:v>
                </c:pt>
                <c:pt idx="320">
                  <c:v>-10</c:v>
                </c:pt>
                <c:pt idx="321">
                  <c:v>-10</c:v>
                </c:pt>
                <c:pt idx="322">
                  <c:v>-10</c:v>
                </c:pt>
                <c:pt idx="323">
                  <c:v>-10</c:v>
                </c:pt>
                <c:pt idx="324">
                  <c:v>-10</c:v>
                </c:pt>
                <c:pt idx="325">
                  <c:v>-10</c:v>
                </c:pt>
                <c:pt idx="326">
                  <c:v>-10</c:v>
                </c:pt>
                <c:pt idx="327">
                  <c:v>-10</c:v>
                </c:pt>
                <c:pt idx="328">
                  <c:v>-10</c:v>
                </c:pt>
                <c:pt idx="329">
                  <c:v>-10</c:v>
                </c:pt>
                <c:pt idx="330">
                  <c:v>-10</c:v>
                </c:pt>
                <c:pt idx="331">
                  <c:v>-10</c:v>
                </c:pt>
                <c:pt idx="332">
                  <c:v>-10</c:v>
                </c:pt>
                <c:pt idx="333">
                  <c:v>-10</c:v>
                </c:pt>
                <c:pt idx="334">
                  <c:v>-10</c:v>
                </c:pt>
                <c:pt idx="335">
                  <c:v>-10</c:v>
                </c:pt>
                <c:pt idx="336">
                  <c:v>-10</c:v>
                </c:pt>
                <c:pt idx="337">
                  <c:v>-10</c:v>
                </c:pt>
                <c:pt idx="338">
                  <c:v>-10</c:v>
                </c:pt>
                <c:pt idx="339">
                  <c:v>-10</c:v>
                </c:pt>
                <c:pt idx="340">
                  <c:v>-10</c:v>
                </c:pt>
                <c:pt idx="341">
                  <c:v>-10</c:v>
                </c:pt>
                <c:pt idx="342">
                  <c:v>-10</c:v>
                </c:pt>
                <c:pt idx="343">
                  <c:v>-10</c:v>
                </c:pt>
                <c:pt idx="344">
                  <c:v>-10</c:v>
                </c:pt>
                <c:pt idx="345">
                  <c:v>-10</c:v>
                </c:pt>
                <c:pt idx="346">
                  <c:v>-10</c:v>
                </c:pt>
                <c:pt idx="347">
                  <c:v>-10</c:v>
                </c:pt>
                <c:pt idx="348">
                  <c:v>-10</c:v>
                </c:pt>
                <c:pt idx="349">
                  <c:v>-10</c:v>
                </c:pt>
                <c:pt idx="350">
                  <c:v>-10</c:v>
                </c:pt>
                <c:pt idx="351">
                  <c:v>-10</c:v>
                </c:pt>
                <c:pt idx="352">
                  <c:v>-10</c:v>
                </c:pt>
                <c:pt idx="353">
                  <c:v>-10</c:v>
                </c:pt>
                <c:pt idx="354">
                  <c:v>-10</c:v>
                </c:pt>
                <c:pt idx="355">
                  <c:v>-10</c:v>
                </c:pt>
                <c:pt idx="356">
                  <c:v>-10</c:v>
                </c:pt>
                <c:pt idx="357">
                  <c:v>-10</c:v>
                </c:pt>
                <c:pt idx="358">
                  <c:v>-10</c:v>
                </c:pt>
                <c:pt idx="359">
                  <c:v>-10</c:v>
                </c:pt>
                <c:pt idx="360">
                  <c:v>-10</c:v>
                </c:pt>
                <c:pt idx="361">
                  <c:v>-10</c:v>
                </c:pt>
                <c:pt idx="362">
                  <c:v>-10</c:v>
                </c:pt>
                <c:pt idx="363">
                  <c:v>-10</c:v>
                </c:pt>
                <c:pt idx="364">
                  <c:v>-10</c:v>
                </c:pt>
                <c:pt idx="365">
                  <c:v>-10</c:v>
                </c:pt>
                <c:pt idx="366">
                  <c:v>-10</c:v>
                </c:pt>
                <c:pt idx="367">
                  <c:v>-10</c:v>
                </c:pt>
                <c:pt idx="368">
                  <c:v>-10</c:v>
                </c:pt>
                <c:pt idx="369">
                  <c:v>-10</c:v>
                </c:pt>
                <c:pt idx="370">
                  <c:v>-10</c:v>
                </c:pt>
                <c:pt idx="371">
                  <c:v>-10</c:v>
                </c:pt>
                <c:pt idx="372">
                  <c:v>-10</c:v>
                </c:pt>
                <c:pt idx="373">
                  <c:v>-10</c:v>
                </c:pt>
                <c:pt idx="374">
                  <c:v>-10</c:v>
                </c:pt>
                <c:pt idx="375">
                  <c:v>-10</c:v>
                </c:pt>
                <c:pt idx="376">
                  <c:v>-10</c:v>
                </c:pt>
                <c:pt idx="377">
                  <c:v>-10</c:v>
                </c:pt>
                <c:pt idx="378">
                  <c:v>-10</c:v>
                </c:pt>
                <c:pt idx="379">
                  <c:v>-10</c:v>
                </c:pt>
                <c:pt idx="380">
                  <c:v>-10</c:v>
                </c:pt>
                <c:pt idx="381">
                  <c:v>-10</c:v>
                </c:pt>
                <c:pt idx="382">
                  <c:v>-10</c:v>
                </c:pt>
                <c:pt idx="383">
                  <c:v>-10</c:v>
                </c:pt>
                <c:pt idx="384">
                  <c:v>-10</c:v>
                </c:pt>
                <c:pt idx="385">
                  <c:v>-10</c:v>
                </c:pt>
                <c:pt idx="386">
                  <c:v>-10</c:v>
                </c:pt>
                <c:pt idx="387">
                  <c:v>-10</c:v>
                </c:pt>
                <c:pt idx="388">
                  <c:v>-10</c:v>
                </c:pt>
                <c:pt idx="389">
                  <c:v>-10</c:v>
                </c:pt>
                <c:pt idx="390">
                  <c:v>-10</c:v>
                </c:pt>
                <c:pt idx="391">
                  <c:v>-10</c:v>
                </c:pt>
                <c:pt idx="392">
                  <c:v>-10</c:v>
                </c:pt>
                <c:pt idx="393">
                  <c:v>-10</c:v>
                </c:pt>
                <c:pt idx="394">
                  <c:v>-10</c:v>
                </c:pt>
                <c:pt idx="395">
                  <c:v>-10</c:v>
                </c:pt>
                <c:pt idx="396">
                  <c:v>-10</c:v>
                </c:pt>
                <c:pt idx="397">
                  <c:v>30</c:v>
                </c:pt>
                <c:pt idx="398">
                  <c:v>-10</c:v>
                </c:pt>
                <c:pt idx="399">
                  <c:v>-10</c:v>
                </c:pt>
                <c:pt idx="400">
                  <c:v>-10</c:v>
                </c:pt>
                <c:pt idx="401">
                  <c:v>-10</c:v>
                </c:pt>
                <c:pt idx="402">
                  <c:v>-10</c:v>
                </c:pt>
                <c:pt idx="403">
                  <c:v>-10</c:v>
                </c:pt>
                <c:pt idx="404">
                  <c:v>-10</c:v>
                </c:pt>
                <c:pt idx="405">
                  <c:v>-10</c:v>
                </c:pt>
                <c:pt idx="406">
                  <c:v>-10</c:v>
                </c:pt>
                <c:pt idx="407">
                  <c:v>-10</c:v>
                </c:pt>
                <c:pt idx="408">
                  <c:v>-10</c:v>
                </c:pt>
                <c:pt idx="409">
                  <c:v>-10</c:v>
                </c:pt>
                <c:pt idx="410">
                  <c:v>-10</c:v>
                </c:pt>
                <c:pt idx="411">
                  <c:v>-10</c:v>
                </c:pt>
                <c:pt idx="412">
                  <c:v>70</c:v>
                </c:pt>
                <c:pt idx="413">
                  <c:v>-10</c:v>
                </c:pt>
                <c:pt idx="414">
                  <c:v>-10</c:v>
                </c:pt>
                <c:pt idx="415">
                  <c:v>-10</c:v>
                </c:pt>
                <c:pt idx="416">
                  <c:v>-10</c:v>
                </c:pt>
                <c:pt idx="417">
                  <c:v>-10</c:v>
                </c:pt>
                <c:pt idx="418">
                  <c:v>-10</c:v>
                </c:pt>
                <c:pt idx="419">
                  <c:v>-10</c:v>
                </c:pt>
                <c:pt idx="420">
                  <c:v>-10</c:v>
                </c:pt>
                <c:pt idx="421">
                  <c:v>-10</c:v>
                </c:pt>
                <c:pt idx="422">
                  <c:v>-10</c:v>
                </c:pt>
                <c:pt idx="423">
                  <c:v>-10</c:v>
                </c:pt>
                <c:pt idx="424">
                  <c:v>-10</c:v>
                </c:pt>
                <c:pt idx="425">
                  <c:v>-10</c:v>
                </c:pt>
                <c:pt idx="426">
                  <c:v>-10</c:v>
                </c:pt>
                <c:pt idx="427">
                  <c:v>-10</c:v>
                </c:pt>
                <c:pt idx="428">
                  <c:v>-10</c:v>
                </c:pt>
                <c:pt idx="429">
                  <c:v>-10</c:v>
                </c:pt>
                <c:pt idx="430">
                  <c:v>-10</c:v>
                </c:pt>
                <c:pt idx="431">
                  <c:v>-10</c:v>
                </c:pt>
                <c:pt idx="432">
                  <c:v>-10</c:v>
                </c:pt>
                <c:pt idx="433">
                  <c:v>-10</c:v>
                </c:pt>
                <c:pt idx="434">
                  <c:v>-10</c:v>
                </c:pt>
                <c:pt idx="435">
                  <c:v>-10</c:v>
                </c:pt>
                <c:pt idx="436">
                  <c:v>-10</c:v>
                </c:pt>
                <c:pt idx="437">
                  <c:v>-10</c:v>
                </c:pt>
                <c:pt idx="438">
                  <c:v>-10</c:v>
                </c:pt>
                <c:pt idx="439">
                  <c:v>-10</c:v>
                </c:pt>
                <c:pt idx="440">
                  <c:v>-10</c:v>
                </c:pt>
                <c:pt idx="441">
                  <c:v>-10</c:v>
                </c:pt>
                <c:pt idx="442">
                  <c:v>-10</c:v>
                </c:pt>
                <c:pt idx="443">
                  <c:v>-10</c:v>
                </c:pt>
                <c:pt idx="444">
                  <c:v>-10</c:v>
                </c:pt>
                <c:pt idx="445">
                  <c:v>-10</c:v>
                </c:pt>
                <c:pt idx="446">
                  <c:v>-10</c:v>
                </c:pt>
                <c:pt idx="447">
                  <c:v>-10</c:v>
                </c:pt>
                <c:pt idx="448">
                  <c:v>-10</c:v>
                </c:pt>
                <c:pt idx="449">
                  <c:v>-10</c:v>
                </c:pt>
                <c:pt idx="450">
                  <c:v>-10</c:v>
                </c:pt>
                <c:pt idx="451">
                  <c:v>-10</c:v>
                </c:pt>
                <c:pt idx="452">
                  <c:v>-10</c:v>
                </c:pt>
                <c:pt idx="453">
                  <c:v>-10</c:v>
                </c:pt>
                <c:pt idx="454">
                  <c:v>-10</c:v>
                </c:pt>
                <c:pt idx="455">
                  <c:v>-10</c:v>
                </c:pt>
                <c:pt idx="456">
                  <c:v>-10</c:v>
                </c:pt>
                <c:pt idx="457">
                  <c:v>-10</c:v>
                </c:pt>
                <c:pt idx="458">
                  <c:v>-10</c:v>
                </c:pt>
                <c:pt idx="459">
                  <c:v>-10</c:v>
                </c:pt>
                <c:pt idx="460">
                  <c:v>-10</c:v>
                </c:pt>
                <c:pt idx="461">
                  <c:v>-10</c:v>
                </c:pt>
                <c:pt idx="462">
                  <c:v>-10</c:v>
                </c:pt>
                <c:pt idx="463">
                  <c:v>-10</c:v>
                </c:pt>
                <c:pt idx="464">
                  <c:v>-10</c:v>
                </c:pt>
                <c:pt idx="465">
                  <c:v>-10</c:v>
                </c:pt>
                <c:pt idx="466">
                  <c:v>-10</c:v>
                </c:pt>
                <c:pt idx="467">
                  <c:v>-10</c:v>
                </c:pt>
                <c:pt idx="468">
                  <c:v>-10</c:v>
                </c:pt>
                <c:pt idx="469">
                  <c:v>-10</c:v>
                </c:pt>
                <c:pt idx="470">
                  <c:v>-10</c:v>
                </c:pt>
                <c:pt idx="471">
                  <c:v>-10</c:v>
                </c:pt>
                <c:pt idx="472">
                  <c:v>-10</c:v>
                </c:pt>
                <c:pt idx="473">
                  <c:v>-10</c:v>
                </c:pt>
                <c:pt idx="474">
                  <c:v>-10</c:v>
                </c:pt>
                <c:pt idx="475">
                  <c:v>-10</c:v>
                </c:pt>
                <c:pt idx="476">
                  <c:v>-10</c:v>
                </c:pt>
                <c:pt idx="477">
                  <c:v>-10</c:v>
                </c:pt>
                <c:pt idx="478">
                  <c:v>-10</c:v>
                </c:pt>
                <c:pt idx="479">
                  <c:v>-10</c:v>
                </c:pt>
                <c:pt idx="480">
                  <c:v>-10</c:v>
                </c:pt>
                <c:pt idx="481">
                  <c:v>-10</c:v>
                </c:pt>
                <c:pt idx="482">
                  <c:v>-10</c:v>
                </c:pt>
                <c:pt idx="483">
                  <c:v>-10</c:v>
                </c:pt>
                <c:pt idx="484">
                  <c:v>-10</c:v>
                </c:pt>
                <c:pt idx="485">
                  <c:v>-10</c:v>
                </c:pt>
                <c:pt idx="486">
                  <c:v>-10</c:v>
                </c:pt>
                <c:pt idx="487">
                  <c:v>-10</c:v>
                </c:pt>
                <c:pt idx="488">
                  <c:v>-10</c:v>
                </c:pt>
                <c:pt idx="489">
                  <c:v>-10</c:v>
                </c:pt>
                <c:pt idx="490">
                  <c:v>-10</c:v>
                </c:pt>
                <c:pt idx="491">
                  <c:v>-10</c:v>
                </c:pt>
                <c:pt idx="492">
                  <c:v>-10</c:v>
                </c:pt>
                <c:pt idx="493">
                  <c:v>-10</c:v>
                </c:pt>
                <c:pt idx="494">
                  <c:v>-10</c:v>
                </c:pt>
                <c:pt idx="495">
                  <c:v>-10</c:v>
                </c:pt>
                <c:pt idx="496">
                  <c:v>-10</c:v>
                </c:pt>
                <c:pt idx="497">
                  <c:v>-10</c:v>
                </c:pt>
                <c:pt idx="498">
                  <c:v>-10</c:v>
                </c:pt>
                <c:pt idx="499">
                  <c:v>-10</c:v>
                </c:pt>
                <c:pt idx="500">
                  <c:v>-10</c:v>
                </c:pt>
                <c:pt idx="501">
                  <c:v>-10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AFD7-4B26-8C9B-28151FC652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32396879"/>
        <c:axId val="632378575"/>
      </c:scatterChart>
      <c:dateAx>
        <c:axId val="632396879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32378575"/>
        <c:crosses val="autoZero"/>
        <c:auto val="1"/>
        <c:lblOffset val="100"/>
        <c:baseTimeUnit val="days"/>
      </c:dateAx>
      <c:valAx>
        <c:axId val="632378575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323968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Dynamic Zone RSI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RSI!$I$2</c:f>
              <c:strCache>
                <c:ptCount val="1"/>
                <c:pt idx="0">
                  <c:v>RSI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RSI!$B$3:$B$504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RSI!$I$3:$I$504</c:f>
              <c:numCache>
                <c:formatCode>General</c:formatCode>
                <c:ptCount val="502"/>
                <c:pt idx="14" formatCode="0.000">
                  <c:v>63.949375046949534</c:v>
                </c:pt>
                <c:pt idx="15" formatCode="0.000">
                  <c:v>59.989816742503301</c:v>
                </c:pt>
                <c:pt idx="16" formatCode="0.000">
                  <c:v>71.209570815786378</c:v>
                </c:pt>
                <c:pt idx="17" formatCode="0.000">
                  <c:v>69.337144751158846</c:v>
                </c:pt>
                <c:pt idx="18" formatCode="0.000">
                  <c:v>61.460488430443363</c:v>
                </c:pt>
                <c:pt idx="19" formatCode="0.000">
                  <c:v>61.981906249038033</c:v>
                </c:pt>
                <c:pt idx="20" formatCode="0.000">
                  <c:v>62.981964803238526</c:v>
                </c:pt>
                <c:pt idx="21" formatCode="0.000">
                  <c:v>60.15276209691428</c:v>
                </c:pt>
                <c:pt idx="22" formatCode="0.000">
                  <c:v>59.966485568648203</c:v>
                </c:pt>
                <c:pt idx="23" formatCode="0.000">
                  <c:v>58.085111771460788</c:v>
                </c:pt>
                <c:pt idx="24" formatCode="0.000">
                  <c:v>64.030472019190867</c:v>
                </c:pt>
                <c:pt idx="25" formatCode="0.000">
                  <c:v>74.018604893083648</c:v>
                </c:pt>
                <c:pt idx="26" formatCode="0.000">
                  <c:v>53.274760007044065</c:v>
                </c:pt>
                <c:pt idx="27" formatCode="0.000">
                  <c:v>54.260124347974639</c:v>
                </c:pt>
                <c:pt idx="28" formatCode="0.000">
                  <c:v>58.223898094322919</c:v>
                </c:pt>
                <c:pt idx="29" formatCode="0.000">
                  <c:v>59.651854010620589</c:v>
                </c:pt>
                <c:pt idx="30" formatCode="0.000">
                  <c:v>55.150716669449423</c:v>
                </c:pt>
                <c:pt idx="31" formatCode="0.000">
                  <c:v>53.279288461792724</c:v>
                </c:pt>
                <c:pt idx="32" formatCode="0.000">
                  <c:v>56.010882489071747</c:v>
                </c:pt>
                <c:pt idx="33" formatCode="0.000">
                  <c:v>46.160131880134813</c:v>
                </c:pt>
                <c:pt idx="34" formatCode="0.000">
                  <c:v>43.811899584288007</c:v>
                </c:pt>
                <c:pt idx="35" formatCode="0.000">
                  <c:v>47.505271029346261</c:v>
                </c:pt>
                <c:pt idx="36" formatCode="0.000">
                  <c:v>42.997095485982769</c:v>
                </c:pt>
                <c:pt idx="37" formatCode="0.000">
                  <c:v>44.962110960440221</c:v>
                </c:pt>
                <c:pt idx="38" formatCode="0.000">
                  <c:v>42.603770343123102</c:v>
                </c:pt>
                <c:pt idx="39" formatCode="0.000">
                  <c:v>44.354843515382719</c:v>
                </c:pt>
                <c:pt idx="40" formatCode="0.000">
                  <c:v>67.058117570935892</c:v>
                </c:pt>
                <c:pt idx="41" formatCode="0.000">
                  <c:v>61.892541538097973</c:v>
                </c:pt>
                <c:pt idx="42" formatCode="0.000">
                  <c:v>57.042711309943044</c:v>
                </c:pt>
                <c:pt idx="43" formatCode="0.000">
                  <c:v>47.932293663056043</c:v>
                </c:pt>
                <c:pt idx="44" formatCode="0.000">
                  <c:v>44.257313537472299</c:v>
                </c:pt>
                <c:pt idx="45" formatCode="0.000">
                  <c:v>32.766776115140985</c:v>
                </c:pt>
                <c:pt idx="46" formatCode="0.000">
                  <c:v>21.570609386062813</c:v>
                </c:pt>
                <c:pt idx="47" formatCode="0.000">
                  <c:v>21.501398623515868</c:v>
                </c:pt>
                <c:pt idx="48" formatCode="0.000">
                  <c:v>23.704088212088124</c:v>
                </c:pt>
                <c:pt idx="49" formatCode="0.000">
                  <c:v>18.024049774456117</c:v>
                </c:pt>
                <c:pt idx="50" formatCode="0.000">
                  <c:v>22.91294134749738</c:v>
                </c:pt>
                <c:pt idx="51" formatCode="0.000">
                  <c:v>20.965993823851349</c:v>
                </c:pt>
                <c:pt idx="52" formatCode="0.000">
                  <c:v>20.577186792645108</c:v>
                </c:pt>
                <c:pt idx="53" formatCode="0.000">
                  <c:v>30.188229056016525</c:v>
                </c:pt>
                <c:pt idx="54" formatCode="0.000">
                  <c:v>27.258975574581854</c:v>
                </c:pt>
                <c:pt idx="55" formatCode="0.000">
                  <c:v>24.440888129777136</c:v>
                </c:pt>
                <c:pt idx="56" formatCode="0.000">
                  <c:v>24.710383632836084</c:v>
                </c:pt>
                <c:pt idx="57" formatCode="0.000">
                  <c:v>29.63611572530742</c:v>
                </c:pt>
                <c:pt idx="58" formatCode="0.000">
                  <c:v>29.956442393989022</c:v>
                </c:pt>
                <c:pt idx="59" formatCode="0.000">
                  <c:v>37.969337294087111</c:v>
                </c:pt>
                <c:pt idx="60" formatCode="0.000">
                  <c:v>52.819680162764833</c:v>
                </c:pt>
                <c:pt idx="61" formatCode="0.000">
                  <c:v>61.525191393840487</c:v>
                </c:pt>
                <c:pt idx="62" formatCode="0.000">
                  <c:v>56.650230300740574</c:v>
                </c:pt>
                <c:pt idx="63" formatCode="0.000">
                  <c:v>62.936809074644742</c:v>
                </c:pt>
                <c:pt idx="64" formatCode="0.000">
                  <c:v>57.74183381397966</c:v>
                </c:pt>
                <c:pt idx="65" formatCode="0.000">
                  <c:v>64.498795626484281</c:v>
                </c:pt>
                <c:pt idx="66" formatCode="0.000">
                  <c:v>65.970346634219709</c:v>
                </c:pt>
                <c:pt idx="67" formatCode="0.000">
                  <c:v>58.87527761772774</c:v>
                </c:pt>
                <c:pt idx="68" formatCode="0.000">
                  <c:v>65.084384213386713</c:v>
                </c:pt>
                <c:pt idx="69" formatCode="0.000">
                  <c:v>77.24598681282481</c:v>
                </c:pt>
                <c:pt idx="70" formatCode="0.000">
                  <c:v>78.595975072104125</c:v>
                </c:pt>
                <c:pt idx="71" formatCode="0.000">
                  <c:v>76.318596409883654</c:v>
                </c:pt>
                <c:pt idx="72" formatCode="0.000">
                  <c:v>76.174961220231111</c:v>
                </c:pt>
                <c:pt idx="73" formatCode="0.000">
                  <c:v>73.548493209629058</c:v>
                </c:pt>
                <c:pt idx="74" formatCode="0.000">
                  <c:v>62.34609174975693</c:v>
                </c:pt>
                <c:pt idx="75" formatCode="0.000">
                  <c:v>51.793136859502859</c:v>
                </c:pt>
                <c:pt idx="76" formatCode="0.000">
                  <c:v>54.504877209933888</c:v>
                </c:pt>
                <c:pt idx="77" formatCode="0.000">
                  <c:v>47.729721768523021</c:v>
                </c:pt>
                <c:pt idx="78" formatCode="0.000">
                  <c:v>49.906159684031891</c:v>
                </c:pt>
                <c:pt idx="79" formatCode="0.000">
                  <c:v>57.91832034520192</c:v>
                </c:pt>
                <c:pt idx="80" formatCode="0.000">
                  <c:v>56.787691852616604</c:v>
                </c:pt>
                <c:pt idx="81" formatCode="0.000">
                  <c:v>52.804042396976222</c:v>
                </c:pt>
                <c:pt idx="82" formatCode="0.000">
                  <c:v>44.575292006316637</c:v>
                </c:pt>
                <c:pt idx="83" formatCode="0.000">
                  <c:v>31.567007429902432</c:v>
                </c:pt>
                <c:pt idx="84" formatCode="0.000">
                  <c:v>23.302415879050912</c:v>
                </c:pt>
                <c:pt idx="85" formatCode="0.000">
                  <c:v>35.025544864328836</c:v>
                </c:pt>
                <c:pt idx="86" formatCode="0.000">
                  <c:v>39.797084722979214</c:v>
                </c:pt>
                <c:pt idx="87" formatCode="0.000">
                  <c:v>39.778178166082569</c:v>
                </c:pt>
                <c:pt idx="88" formatCode="0.000">
                  <c:v>48.112647615767692</c:v>
                </c:pt>
                <c:pt idx="89" formatCode="0.000">
                  <c:v>50.546676635286545</c:v>
                </c:pt>
                <c:pt idx="90" formatCode="0.000">
                  <c:v>47.709252207075508</c:v>
                </c:pt>
                <c:pt idx="91" formatCode="0.000">
                  <c:v>54.812936222659566</c:v>
                </c:pt>
                <c:pt idx="92" formatCode="0.000">
                  <c:v>51.964686407521491</c:v>
                </c:pt>
                <c:pt idx="93" formatCode="0.000">
                  <c:v>52.119843610581235</c:v>
                </c:pt>
                <c:pt idx="94" formatCode="0.000">
                  <c:v>51.031124957396308</c:v>
                </c:pt>
                <c:pt idx="95" formatCode="0.000">
                  <c:v>50.386690252048936</c:v>
                </c:pt>
                <c:pt idx="96" formatCode="0.000">
                  <c:v>64.483885771694304</c:v>
                </c:pt>
                <c:pt idx="97" formatCode="0.000">
                  <c:v>59.75021072164494</c:v>
                </c:pt>
                <c:pt idx="98" formatCode="0.000">
                  <c:v>66.286994606203336</c:v>
                </c:pt>
                <c:pt idx="99" formatCode="0.000">
                  <c:v>63.00641318997485</c:v>
                </c:pt>
                <c:pt idx="100" formatCode="0.000">
                  <c:v>62.531338718737139</c:v>
                </c:pt>
                <c:pt idx="101" formatCode="0.000">
                  <c:v>64.6719737675121</c:v>
                </c:pt>
                <c:pt idx="102" formatCode="0.000">
                  <c:v>61.288430824844816</c:v>
                </c:pt>
                <c:pt idx="103" formatCode="0.000">
                  <c:v>63.90496270491132</c:v>
                </c:pt>
                <c:pt idx="104" formatCode="0.000">
                  <c:v>72.749970753342836</c:v>
                </c:pt>
                <c:pt idx="105" formatCode="0.000">
                  <c:v>72.835244356368705</c:v>
                </c:pt>
                <c:pt idx="106" formatCode="0.000">
                  <c:v>79.379147755309106</c:v>
                </c:pt>
                <c:pt idx="107" formatCode="0.000">
                  <c:v>78.144202376005722</c:v>
                </c:pt>
                <c:pt idx="108" formatCode="0.000">
                  <c:v>79.224402887732552</c:v>
                </c:pt>
                <c:pt idx="109" formatCode="0.000">
                  <c:v>79.355116668270114</c:v>
                </c:pt>
                <c:pt idx="110" formatCode="0.000">
                  <c:v>76.908964449063433</c:v>
                </c:pt>
                <c:pt idx="111" formatCode="0.000">
                  <c:v>89.870912512753137</c:v>
                </c:pt>
                <c:pt idx="112" formatCode="0.000">
                  <c:v>90.559373620453869</c:v>
                </c:pt>
                <c:pt idx="113" formatCode="0.000">
                  <c:v>97.891958762521</c:v>
                </c:pt>
                <c:pt idx="114" formatCode="0.000">
                  <c:v>97.667023254258481</c:v>
                </c:pt>
                <c:pt idx="115" formatCode="0.000">
                  <c:v>91.969704859674067</c:v>
                </c:pt>
                <c:pt idx="116" formatCode="0.000">
                  <c:v>91.923522180437445</c:v>
                </c:pt>
                <c:pt idx="117" formatCode="0.000">
                  <c:v>79.574723316418869</c:v>
                </c:pt>
                <c:pt idx="118" formatCode="0.000">
                  <c:v>64.162359312908748</c:v>
                </c:pt>
                <c:pt idx="119" formatCode="0.000">
                  <c:v>63.655825799861837</c:v>
                </c:pt>
                <c:pt idx="120" formatCode="0.000">
                  <c:v>65.499637967806109</c:v>
                </c:pt>
                <c:pt idx="121" formatCode="0.000">
                  <c:v>64.655402846765043</c:v>
                </c:pt>
                <c:pt idx="122" formatCode="0.000">
                  <c:v>63.017022026112215</c:v>
                </c:pt>
                <c:pt idx="123" formatCode="0.000">
                  <c:v>65.204265086122007</c:v>
                </c:pt>
                <c:pt idx="124" formatCode="0.000">
                  <c:v>64.000703526022647</c:v>
                </c:pt>
                <c:pt idx="125" formatCode="0.000">
                  <c:v>50.09103834968009</c:v>
                </c:pt>
                <c:pt idx="126" formatCode="0.000">
                  <c:v>43.315312093309174</c:v>
                </c:pt>
                <c:pt idx="127" formatCode="0.000">
                  <c:v>44.600912156000319</c:v>
                </c:pt>
                <c:pt idx="128" formatCode="0.000">
                  <c:v>44.937243053230901</c:v>
                </c:pt>
                <c:pt idx="129" formatCode="0.000">
                  <c:v>55.474378388273827</c:v>
                </c:pt>
                <c:pt idx="130" formatCode="0.000">
                  <c:v>55.535519444051019</c:v>
                </c:pt>
                <c:pt idx="131" formatCode="0.000">
                  <c:v>68.577779382174583</c:v>
                </c:pt>
                <c:pt idx="132" formatCode="0.000">
                  <c:v>77.235357915062394</c:v>
                </c:pt>
                <c:pt idx="133" formatCode="0.000">
                  <c:v>77.094690856378506</c:v>
                </c:pt>
                <c:pt idx="134" formatCode="0.000">
                  <c:v>77.60000843879746</c:v>
                </c:pt>
                <c:pt idx="135" formatCode="0.000">
                  <c:v>73.867202516650593</c:v>
                </c:pt>
                <c:pt idx="136" formatCode="0.000">
                  <c:v>71.033610456893854</c:v>
                </c:pt>
                <c:pt idx="137" formatCode="0.000">
                  <c:v>64.77149870904114</c:v>
                </c:pt>
                <c:pt idx="138" formatCode="0.000">
                  <c:v>64.193448625749397</c:v>
                </c:pt>
                <c:pt idx="139" formatCode="0.000">
                  <c:v>70.584212750351384</c:v>
                </c:pt>
                <c:pt idx="140" formatCode="0.000">
                  <c:v>81.347012263674756</c:v>
                </c:pt>
                <c:pt idx="141" formatCode="0.000">
                  <c:v>72.912907786672022</c:v>
                </c:pt>
                <c:pt idx="142" formatCode="0.000">
                  <c:v>76.924323575263358</c:v>
                </c:pt>
                <c:pt idx="143" formatCode="0.000">
                  <c:v>70.458126780601901</c:v>
                </c:pt>
                <c:pt idx="144" formatCode="0.000">
                  <c:v>71.129516191059579</c:v>
                </c:pt>
                <c:pt idx="145" formatCode="0.000">
                  <c:v>55.186104101758168</c:v>
                </c:pt>
                <c:pt idx="146" formatCode="0.000">
                  <c:v>73.458933968784919</c:v>
                </c:pt>
                <c:pt idx="147" formatCode="0.000">
                  <c:v>72.385980434541381</c:v>
                </c:pt>
                <c:pt idx="148" formatCode="0.000">
                  <c:v>68.515370770258315</c:v>
                </c:pt>
                <c:pt idx="149" formatCode="0.000">
                  <c:v>52.32380310051871</c:v>
                </c:pt>
                <c:pt idx="150" formatCode="0.000">
                  <c:v>50.44360079505914</c:v>
                </c:pt>
                <c:pt idx="151" formatCode="0.000">
                  <c:v>53.173686409603519</c:v>
                </c:pt>
                <c:pt idx="152" formatCode="0.000">
                  <c:v>52.211160616040182</c:v>
                </c:pt>
                <c:pt idx="153" formatCode="0.000">
                  <c:v>53.03371209161687</c:v>
                </c:pt>
                <c:pt idx="154" formatCode="0.000">
                  <c:v>46.771450708162284</c:v>
                </c:pt>
                <c:pt idx="155" formatCode="0.000">
                  <c:v>48.357247546091394</c:v>
                </c:pt>
                <c:pt idx="156" formatCode="0.000">
                  <c:v>40.46003029719752</c:v>
                </c:pt>
                <c:pt idx="157" formatCode="0.000">
                  <c:v>48.251708289004839</c:v>
                </c:pt>
                <c:pt idx="158" formatCode="0.000">
                  <c:v>48.713413835129302</c:v>
                </c:pt>
                <c:pt idx="159" formatCode="0.000">
                  <c:v>50.655224136938664</c:v>
                </c:pt>
                <c:pt idx="160" formatCode="0.000">
                  <c:v>38.751613634421581</c:v>
                </c:pt>
                <c:pt idx="161" formatCode="0.000">
                  <c:v>36.157737581361772</c:v>
                </c:pt>
                <c:pt idx="162" formatCode="0.000">
                  <c:v>38.57294408502667</c:v>
                </c:pt>
                <c:pt idx="163" formatCode="0.000">
                  <c:v>55.717823757427752</c:v>
                </c:pt>
                <c:pt idx="164" formatCode="0.000">
                  <c:v>65.249970859865712</c:v>
                </c:pt>
                <c:pt idx="165" formatCode="0.000">
                  <c:v>66.315419608317129</c:v>
                </c:pt>
                <c:pt idx="166" formatCode="0.000">
                  <c:v>73.074368131917325</c:v>
                </c:pt>
                <c:pt idx="167" formatCode="0.000">
                  <c:v>67.059522106739593</c:v>
                </c:pt>
                <c:pt idx="168" formatCode="0.000">
                  <c:v>79.58480868656747</c:v>
                </c:pt>
                <c:pt idx="169" formatCode="0.000">
                  <c:v>72.457054666858951</c:v>
                </c:pt>
                <c:pt idx="170" formatCode="0.000">
                  <c:v>78.287944583242094</c:v>
                </c:pt>
                <c:pt idx="171" formatCode="0.000">
                  <c:v>76.011304385347501</c:v>
                </c:pt>
                <c:pt idx="172" formatCode="0.000">
                  <c:v>76.563628903951624</c:v>
                </c:pt>
                <c:pt idx="173" formatCode="0.000">
                  <c:v>79.032708339938225</c:v>
                </c:pt>
                <c:pt idx="174" formatCode="0.000">
                  <c:v>77.229238290350935</c:v>
                </c:pt>
                <c:pt idx="175" formatCode="0.000">
                  <c:v>81.287792145026387</c:v>
                </c:pt>
                <c:pt idx="176" formatCode="0.000">
                  <c:v>81.177078101517694</c:v>
                </c:pt>
                <c:pt idx="177" formatCode="0.000">
                  <c:v>80.834650544623202</c:v>
                </c:pt>
                <c:pt idx="178" formatCode="0.000">
                  <c:v>76.313523413522717</c:v>
                </c:pt>
                <c:pt idx="179" formatCode="0.000">
                  <c:v>76.681074445617867</c:v>
                </c:pt>
                <c:pt idx="180" formatCode="0.000">
                  <c:v>62.500857671007488</c:v>
                </c:pt>
                <c:pt idx="181" formatCode="0.000">
                  <c:v>68.648566193234402</c:v>
                </c:pt>
                <c:pt idx="182" formatCode="0.000">
                  <c:v>66.528579506492406</c:v>
                </c:pt>
                <c:pt idx="183" formatCode="0.000">
                  <c:v>61.991130825907227</c:v>
                </c:pt>
                <c:pt idx="184" formatCode="0.000">
                  <c:v>60.120739677963179</c:v>
                </c:pt>
                <c:pt idx="185" formatCode="0.000">
                  <c:v>62.520563058309506</c:v>
                </c:pt>
                <c:pt idx="186" formatCode="0.000">
                  <c:v>54.305837969371488</c:v>
                </c:pt>
                <c:pt idx="187" formatCode="0.000">
                  <c:v>47.69879856408015</c:v>
                </c:pt>
                <c:pt idx="188" formatCode="0.000">
                  <c:v>36.178958263118211</c:v>
                </c:pt>
                <c:pt idx="189" formatCode="0.000">
                  <c:v>39.786251240071486</c:v>
                </c:pt>
                <c:pt idx="190" formatCode="0.000">
                  <c:v>39.869355272501501</c:v>
                </c:pt>
                <c:pt idx="191" formatCode="0.000">
                  <c:v>45.801470745207361</c:v>
                </c:pt>
                <c:pt idx="192" formatCode="0.000">
                  <c:v>43.324125154763038</c:v>
                </c:pt>
                <c:pt idx="193" formatCode="0.000">
                  <c:v>44.112224474905695</c:v>
                </c:pt>
                <c:pt idx="194" formatCode="0.000">
                  <c:v>46.824362984900297</c:v>
                </c:pt>
                <c:pt idx="195" formatCode="0.000">
                  <c:v>42.26927105837143</c:v>
                </c:pt>
                <c:pt idx="196" formatCode="0.000">
                  <c:v>35.851459635400232</c:v>
                </c:pt>
                <c:pt idx="197" formatCode="0.000">
                  <c:v>41.173075573421464</c:v>
                </c:pt>
                <c:pt idx="198" formatCode="0.000">
                  <c:v>45.35108289435658</c:v>
                </c:pt>
                <c:pt idx="199" formatCode="0.000">
                  <c:v>37.071879937268143</c:v>
                </c:pt>
                <c:pt idx="200" formatCode="0.000">
                  <c:v>31.338842504003139</c:v>
                </c:pt>
                <c:pt idx="201" formatCode="0.000">
                  <c:v>29.753729553668009</c:v>
                </c:pt>
                <c:pt idx="202" formatCode="0.000">
                  <c:v>37.671363155767366</c:v>
                </c:pt>
                <c:pt idx="203" formatCode="0.000">
                  <c:v>36.963748665979985</c:v>
                </c:pt>
                <c:pt idx="204" formatCode="0.000">
                  <c:v>29.040117802188732</c:v>
                </c:pt>
                <c:pt idx="205" formatCode="0.000">
                  <c:v>19.739245671728042</c:v>
                </c:pt>
                <c:pt idx="206" formatCode="0.000">
                  <c:v>20.538222030093294</c:v>
                </c:pt>
                <c:pt idx="207" formatCode="0.000">
                  <c:v>17.116192406558952</c:v>
                </c:pt>
                <c:pt idx="208" formatCode="0.000">
                  <c:v>14.657393422380451</c:v>
                </c:pt>
                <c:pt idx="209" formatCode="0.000">
                  <c:v>40.486558679075124</c:v>
                </c:pt>
                <c:pt idx="210" formatCode="0.000">
                  <c:v>42.42667687295144</c:v>
                </c:pt>
                <c:pt idx="211" formatCode="0.000">
                  <c:v>45.259198051968674</c:v>
                </c:pt>
                <c:pt idx="212" formatCode="0.000">
                  <c:v>39.812779116917525</c:v>
                </c:pt>
                <c:pt idx="213" formatCode="0.000">
                  <c:v>44.149651018942819</c:v>
                </c:pt>
                <c:pt idx="214" formatCode="0.000">
                  <c:v>53.326700369371039</c:v>
                </c:pt>
                <c:pt idx="215" formatCode="0.000">
                  <c:v>54.681216066933892</c:v>
                </c:pt>
                <c:pt idx="216" formatCode="0.000">
                  <c:v>55.202928198485345</c:v>
                </c:pt>
                <c:pt idx="217" formatCode="0.000">
                  <c:v>54.224225227138675</c:v>
                </c:pt>
                <c:pt idx="218" formatCode="0.000">
                  <c:v>66.080394872959388</c:v>
                </c:pt>
                <c:pt idx="219" formatCode="0.000">
                  <c:v>65.10797578928657</c:v>
                </c:pt>
                <c:pt idx="220" formatCode="0.000">
                  <c:v>65.591345322078098</c:v>
                </c:pt>
                <c:pt idx="221" formatCode="0.000">
                  <c:v>66.992796565278212</c:v>
                </c:pt>
                <c:pt idx="222" formatCode="0.000">
                  <c:v>80.166270414389558</c:v>
                </c:pt>
                <c:pt idx="223" formatCode="0.000">
                  <c:v>67.343051111239077</c:v>
                </c:pt>
                <c:pt idx="224" formatCode="0.000">
                  <c:v>71.225677156407869</c:v>
                </c:pt>
                <c:pt idx="225" formatCode="0.000">
                  <c:v>71.15682308359888</c:v>
                </c:pt>
                <c:pt idx="226" formatCode="0.000">
                  <c:v>78.542642790395234</c:v>
                </c:pt>
                <c:pt idx="227" formatCode="0.000">
                  <c:v>76.484498476539201</c:v>
                </c:pt>
                <c:pt idx="228" formatCode="0.000">
                  <c:v>78.537329470770672</c:v>
                </c:pt>
                <c:pt idx="229" formatCode="0.000">
                  <c:v>80.279053036404861</c:v>
                </c:pt>
                <c:pt idx="230" formatCode="0.000">
                  <c:v>80.168223165483496</c:v>
                </c:pt>
                <c:pt idx="231" formatCode="0.000">
                  <c:v>64.146099480539803</c:v>
                </c:pt>
                <c:pt idx="232" formatCode="0.000">
                  <c:v>61.120775061848008</c:v>
                </c:pt>
                <c:pt idx="233" formatCode="0.000">
                  <c:v>63.760765095408999</c:v>
                </c:pt>
                <c:pt idx="234" formatCode="0.000">
                  <c:v>67.327043821970335</c:v>
                </c:pt>
                <c:pt idx="235" formatCode="0.000">
                  <c:v>69.262895633649691</c:v>
                </c:pt>
                <c:pt idx="236" formatCode="0.000">
                  <c:v>64.650406172856918</c:v>
                </c:pt>
                <c:pt idx="237" formatCode="0.000">
                  <c:v>69.799336010438452</c:v>
                </c:pt>
                <c:pt idx="238" formatCode="0.000">
                  <c:v>58.5370505347679</c:v>
                </c:pt>
                <c:pt idx="239" formatCode="0.000">
                  <c:v>58.226986542703642</c:v>
                </c:pt>
                <c:pt idx="240" formatCode="0.000">
                  <c:v>65.471930624432218</c:v>
                </c:pt>
                <c:pt idx="241" formatCode="0.000">
                  <c:v>63.187891451602731</c:v>
                </c:pt>
                <c:pt idx="242" formatCode="0.000">
                  <c:v>60.170159676601543</c:v>
                </c:pt>
                <c:pt idx="243" formatCode="0.000">
                  <c:v>48.884975383441585</c:v>
                </c:pt>
                <c:pt idx="244" formatCode="0.000">
                  <c:v>46.852296729314922</c:v>
                </c:pt>
                <c:pt idx="245" formatCode="0.000">
                  <c:v>57.508511749600139</c:v>
                </c:pt>
                <c:pt idx="246" formatCode="0.000">
                  <c:v>57.952469255317872</c:v>
                </c:pt>
                <c:pt idx="247" formatCode="0.000">
                  <c:v>60.683149308091508</c:v>
                </c:pt>
                <c:pt idx="248" formatCode="0.000">
                  <c:v>63.273736931153756</c:v>
                </c:pt>
                <c:pt idx="249" formatCode="0.000">
                  <c:v>54.280918231924922</c:v>
                </c:pt>
                <c:pt idx="250" formatCode="0.000">
                  <c:v>47.882901712174039</c:v>
                </c:pt>
                <c:pt idx="251" formatCode="0.000">
                  <c:v>46.249361292940812</c:v>
                </c:pt>
                <c:pt idx="252" formatCode="0.000">
                  <c:v>57.982477613585587</c:v>
                </c:pt>
                <c:pt idx="253" formatCode="0.000">
                  <c:v>55.904838965200973</c:v>
                </c:pt>
                <c:pt idx="254" formatCode="0.000">
                  <c:v>55.859333323856035</c:v>
                </c:pt>
                <c:pt idx="255" formatCode="0.000">
                  <c:v>55.069823537994331</c:v>
                </c:pt>
                <c:pt idx="256" formatCode="0.000">
                  <c:v>56.090498218257558</c:v>
                </c:pt>
                <c:pt idx="257" formatCode="0.000">
                  <c:v>63.146952498243948</c:v>
                </c:pt>
                <c:pt idx="258" formatCode="0.000">
                  <c:v>62.977530794235761</c:v>
                </c:pt>
                <c:pt idx="259" formatCode="0.000">
                  <c:v>64.139544969655702</c:v>
                </c:pt>
                <c:pt idx="260" formatCode="0.000">
                  <c:v>62.952213950770862</c:v>
                </c:pt>
                <c:pt idx="261" formatCode="0.000">
                  <c:v>62.758541452162071</c:v>
                </c:pt>
                <c:pt idx="262" formatCode="0.000">
                  <c:v>65.740362688058084</c:v>
                </c:pt>
                <c:pt idx="263" formatCode="0.000">
                  <c:v>64.213665747167852</c:v>
                </c:pt>
                <c:pt idx="264" formatCode="0.000">
                  <c:v>63.389809530050215</c:v>
                </c:pt>
                <c:pt idx="265" formatCode="0.000">
                  <c:v>67.381696512442247</c:v>
                </c:pt>
                <c:pt idx="266" formatCode="0.000">
                  <c:v>65.663085121402005</c:v>
                </c:pt>
                <c:pt idx="267" formatCode="0.000">
                  <c:v>66.047902267228707</c:v>
                </c:pt>
                <c:pt idx="268" formatCode="0.000">
                  <c:v>64.968416421004576</c:v>
                </c:pt>
                <c:pt idx="269" formatCode="0.000">
                  <c:v>68.395737014017925</c:v>
                </c:pt>
                <c:pt idx="270" formatCode="0.000">
                  <c:v>61.34298739373417</c:v>
                </c:pt>
                <c:pt idx="271" formatCode="0.000">
                  <c:v>67.533463424673982</c:v>
                </c:pt>
                <c:pt idx="272" formatCode="0.000">
                  <c:v>72.063209053112359</c:v>
                </c:pt>
                <c:pt idx="273" formatCode="0.000">
                  <c:v>71.467196749658129</c:v>
                </c:pt>
                <c:pt idx="274" formatCode="0.000">
                  <c:v>72.686635856433142</c:v>
                </c:pt>
                <c:pt idx="275" formatCode="0.000">
                  <c:v>73.845620905481312</c:v>
                </c:pt>
                <c:pt idx="276" formatCode="0.000">
                  <c:v>72.420145825100633</c:v>
                </c:pt>
                <c:pt idx="277" formatCode="0.000">
                  <c:v>81.512800385208934</c:v>
                </c:pt>
                <c:pt idx="278" formatCode="0.000">
                  <c:v>87.266994253146606</c:v>
                </c:pt>
                <c:pt idx="279" formatCode="0.000">
                  <c:v>85.697558313817055</c:v>
                </c:pt>
                <c:pt idx="280" formatCode="0.000">
                  <c:v>86.141288196959735</c:v>
                </c:pt>
                <c:pt idx="281" formatCode="0.000">
                  <c:v>86.9198292266083</c:v>
                </c:pt>
                <c:pt idx="282" formatCode="0.000">
                  <c:v>80.446292700754071</c:v>
                </c:pt>
                <c:pt idx="283" formatCode="0.000">
                  <c:v>68.866089902623273</c:v>
                </c:pt>
                <c:pt idx="284" formatCode="0.000">
                  <c:v>72.080298589615239</c:v>
                </c:pt>
                <c:pt idx="285" formatCode="0.000">
                  <c:v>74.560174193927523</c:v>
                </c:pt>
                <c:pt idx="286" formatCode="0.000">
                  <c:v>71.22091650772262</c:v>
                </c:pt>
                <c:pt idx="287" formatCode="0.000">
                  <c:v>69.249354140405686</c:v>
                </c:pt>
                <c:pt idx="288" formatCode="0.000">
                  <c:v>66.588500883107628</c:v>
                </c:pt>
                <c:pt idx="289" formatCode="0.000">
                  <c:v>65.645805344593185</c:v>
                </c:pt>
                <c:pt idx="290" formatCode="0.000">
                  <c:v>62.604310559732987</c:v>
                </c:pt>
                <c:pt idx="291" formatCode="0.000">
                  <c:v>53.422953019181321</c:v>
                </c:pt>
                <c:pt idx="292" formatCode="0.000">
                  <c:v>58.258332514067</c:v>
                </c:pt>
                <c:pt idx="293" formatCode="0.000">
                  <c:v>48.552984181502971</c:v>
                </c:pt>
                <c:pt idx="294" formatCode="0.000">
                  <c:v>36.513211319105295</c:v>
                </c:pt>
                <c:pt idx="295" formatCode="0.000">
                  <c:v>39.459560005157897</c:v>
                </c:pt>
                <c:pt idx="296" formatCode="0.000">
                  <c:v>37.251832165453223</c:v>
                </c:pt>
                <c:pt idx="297" formatCode="0.000">
                  <c:v>46.577268640712646</c:v>
                </c:pt>
                <c:pt idx="298" formatCode="0.000">
                  <c:v>52.503495257748504</c:v>
                </c:pt>
                <c:pt idx="299" formatCode="0.000">
                  <c:v>43.121163857507732</c:v>
                </c:pt>
                <c:pt idx="300" formatCode="0.000">
                  <c:v>42.765728862428439</c:v>
                </c:pt>
                <c:pt idx="301" formatCode="0.000">
                  <c:v>47.807364827802651</c:v>
                </c:pt>
                <c:pt idx="302" formatCode="0.000">
                  <c:v>47.495104696147884</c:v>
                </c:pt>
                <c:pt idx="303" formatCode="0.000">
                  <c:v>44.923631350463126</c:v>
                </c:pt>
                <c:pt idx="304" formatCode="0.000">
                  <c:v>53.406367676706701</c:v>
                </c:pt>
                <c:pt idx="305" formatCode="0.000">
                  <c:v>63.069912738413606</c:v>
                </c:pt>
                <c:pt idx="306" formatCode="0.000">
                  <c:v>54.082504360299964</c:v>
                </c:pt>
                <c:pt idx="307" formatCode="0.000">
                  <c:v>64.606902712279464</c:v>
                </c:pt>
                <c:pt idx="308" formatCode="0.000">
                  <c:v>68.775628942123618</c:v>
                </c:pt>
                <c:pt idx="309" formatCode="0.000">
                  <c:v>61.298087014617515</c:v>
                </c:pt>
                <c:pt idx="310" formatCode="0.000">
                  <c:v>67.497067540257319</c:v>
                </c:pt>
                <c:pt idx="311" formatCode="0.000">
                  <c:v>67.52624110282845</c:v>
                </c:pt>
                <c:pt idx="312" formatCode="0.000">
                  <c:v>52.755844634342921</c:v>
                </c:pt>
                <c:pt idx="313" formatCode="0.000">
                  <c:v>59.783974970044682</c:v>
                </c:pt>
                <c:pt idx="314" formatCode="0.000">
                  <c:v>53.636390449699618</c:v>
                </c:pt>
                <c:pt idx="315" formatCode="0.000">
                  <c:v>61.737448193481029</c:v>
                </c:pt>
                <c:pt idx="316" formatCode="0.000">
                  <c:v>64.838152994623073</c:v>
                </c:pt>
                <c:pt idx="317" formatCode="0.000">
                  <c:v>52.479247682678526</c:v>
                </c:pt>
                <c:pt idx="318" formatCode="0.000">
                  <c:v>53.340025502683787</c:v>
                </c:pt>
                <c:pt idx="319" formatCode="0.000">
                  <c:v>46.722086162163855</c:v>
                </c:pt>
                <c:pt idx="320" formatCode="0.000">
                  <c:v>44.790472274847346</c:v>
                </c:pt>
                <c:pt idx="321" formatCode="0.000">
                  <c:v>38.364860512524487</c:v>
                </c:pt>
                <c:pt idx="322" formatCode="0.000">
                  <c:v>37.868680973801894</c:v>
                </c:pt>
                <c:pt idx="323" formatCode="0.000">
                  <c:v>37.796150141575467</c:v>
                </c:pt>
                <c:pt idx="324" formatCode="0.000">
                  <c:v>39.225866877303169</c:v>
                </c:pt>
                <c:pt idx="325" formatCode="0.000">
                  <c:v>40.023391475595538</c:v>
                </c:pt>
                <c:pt idx="326" formatCode="0.000">
                  <c:v>50.07845130921794</c:v>
                </c:pt>
                <c:pt idx="327" formatCode="0.000">
                  <c:v>52.166588068009403</c:v>
                </c:pt>
                <c:pt idx="328" formatCode="0.000">
                  <c:v>53.100166968540478</c:v>
                </c:pt>
                <c:pt idx="329" formatCode="0.000">
                  <c:v>44.19203452367401</c:v>
                </c:pt>
                <c:pt idx="330" formatCode="0.000">
                  <c:v>41.714235894682794</c:v>
                </c:pt>
                <c:pt idx="331" formatCode="0.000">
                  <c:v>47.579200582554748</c:v>
                </c:pt>
                <c:pt idx="332" formatCode="0.000">
                  <c:v>35.44523057213388</c:v>
                </c:pt>
                <c:pt idx="333" formatCode="0.000">
                  <c:v>36.439075664301399</c:v>
                </c:pt>
                <c:pt idx="334" formatCode="0.000">
                  <c:v>54.629474288704756</c:v>
                </c:pt>
                <c:pt idx="335" formatCode="0.000">
                  <c:v>54.589599425014185</c:v>
                </c:pt>
                <c:pt idx="336" formatCode="0.000">
                  <c:v>58.131214464084728</c:v>
                </c:pt>
                <c:pt idx="337" formatCode="0.000">
                  <c:v>61.902902666092537</c:v>
                </c:pt>
                <c:pt idx="338" formatCode="0.000">
                  <c:v>62.627478287368085</c:v>
                </c:pt>
                <c:pt idx="339" formatCode="0.000">
                  <c:v>59.299731210166691</c:v>
                </c:pt>
                <c:pt idx="340" formatCode="0.000">
                  <c:v>53.327948337734256</c:v>
                </c:pt>
                <c:pt idx="341" formatCode="0.000">
                  <c:v>40.571929219525359</c:v>
                </c:pt>
                <c:pt idx="342" formatCode="0.000">
                  <c:v>45.643724118323689</c:v>
                </c:pt>
                <c:pt idx="343" formatCode="0.000">
                  <c:v>56.826520688049271</c:v>
                </c:pt>
                <c:pt idx="344" formatCode="0.000">
                  <c:v>50.938818304553024</c:v>
                </c:pt>
                <c:pt idx="345" formatCode="0.000">
                  <c:v>54.160717229712695</c:v>
                </c:pt>
                <c:pt idx="346" formatCode="0.000">
                  <c:v>59.79060950493561</c:v>
                </c:pt>
                <c:pt idx="347" formatCode="0.000">
                  <c:v>64.12172056406061</c:v>
                </c:pt>
                <c:pt idx="348" formatCode="0.000">
                  <c:v>54.144322073463151</c:v>
                </c:pt>
                <c:pt idx="349" formatCode="0.000">
                  <c:v>58.842804032767631</c:v>
                </c:pt>
                <c:pt idx="350" formatCode="0.000">
                  <c:v>59.955181082726966</c:v>
                </c:pt>
                <c:pt idx="351" formatCode="0.000">
                  <c:v>56.436344562332984</c:v>
                </c:pt>
                <c:pt idx="352" formatCode="0.000">
                  <c:v>49.640768203637677</c:v>
                </c:pt>
                <c:pt idx="353" formatCode="0.000">
                  <c:v>59.728087259780381</c:v>
                </c:pt>
                <c:pt idx="354" formatCode="0.000">
                  <c:v>58.566679957788182</c:v>
                </c:pt>
                <c:pt idx="355" formatCode="0.000">
                  <c:v>65.541151958566317</c:v>
                </c:pt>
                <c:pt idx="356" formatCode="0.000">
                  <c:v>56.507280411947633</c:v>
                </c:pt>
                <c:pt idx="357" formatCode="0.000">
                  <c:v>52.212774587190381</c:v>
                </c:pt>
                <c:pt idx="358" formatCode="0.000">
                  <c:v>50.549569401430389</c:v>
                </c:pt>
                <c:pt idx="359" formatCode="0.000">
                  <c:v>48.368895108401873</c:v>
                </c:pt>
                <c:pt idx="360" formatCode="0.000">
                  <c:v>60.043323945509613</c:v>
                </c:pt>
                <c:pt idx="361" formatCode="0.000">
                  <c:v>53.443364624926375</c:v>
                </c:pt>
                <c:pt idx="362" formatCode="0.000">
                  <c:v>57.551205743636132</c:v>
                </c:pt>
                <c:pt idx="363" formatCode="0.000">
                  <c:v>55.528936935346714</c:v>
                </c:pt>
                <c:pt idx="364" formatCode="0.000">
                  <c:v>50.608002752881276</c:v>
                </c:pt>
                <c:pt idx="365" formatCode="0.000">
                  <c:v>51.182148889634441</c:v>
                </c:pt>
                <c:pt idx="366" formatCode="0.000">
                  <c:v>57.525494146547317</c:v>
                </c:pt>
                <c:pt idx="367" formatCode="0.000">
                  <c:v>53.246782714710918</c:v>
                </c:pt>
                <c:pt idx="368" formatCode="0.000">
                  <c:v>53.181718158775766</c:v>
                </c:pt>
                <c:pt idx="369" formatCode="0.000">
                  <c:v>53.371191794494415</c:v>
                </c:pt>
                <c:pt idx="370" formatCode="0.000">
                  <c:v>60.030949768487659</c:v>
                </c:pt>
                <c:pt idx="371" formatCode="0.000">
                  <c:v>54.229984066086331</c:v>
                </c:pt>
                <c:pt idx="372" formatCode="0.000">
                  <c:v>64.40520207006881</c:v>
                </c:pt>
                <c:pt idx="373" formatCode="0.000">
                  <c:v>66.931588511715347</c:v>
                </c:pt>
                <c:pt idx="374" formatCode="0.000">
                  <c:v>49.869189546184757</c:v>
                </c:pt>
                <c:pt idx="375" formatCode="0.000">
                  <c:v>65.637655240790011</c:v>
                </c:pt>
                <c:pt idx="376" formatCode="0.000">
                  <c:v>57.668508906293113</c:v>
                </c:pt>
                <c:pt idx="377" formatCode="0.000">
                  <c:v>65.22897646388094</c:v>
                </c:pt>
                <c:pt idx="378" formatCode="0.000">
                  <c:v>50.241726282820061</c:v>
                </c:pt>
                <c:pt idx="379" formatCode="0.000">
                  <c:v>51.816545175033191</c:v>
                </c:pt>
                <c:pt idx="380" formatCode="0.000">
                  <c:v>57.625564437410695</c:v>
                </c:pt>
                <c:pt idx="381" formatCode="0.000">
                  <c:v>60.033430762498348</c:v>
                </c:pt>
                <c:pt idx="382" formatCode="0.000">
                  <c:v>60.506468852848279</c:v>
                </c:pt>
                <c:pt idx="383" formatCode="0.000">
                  <c:v>64.352519771334912</c:v>
                </c:pt>
                <c:pt idx="384" formatCode="0.000">
                  <c:v>67.190924460010621</c:v>
                </c:pt>
                <c:pt idx="385" formatCode="0.000">
                  <c:v>58.567365408815206</c:v>
                </c:pt>
                <c:pt idx="386" formatCode="0.000">
                  <c:v>56.158146072805707</c:v>
                </c:pt>
                <c:pt idx="387" formatCode="0.000">
                  <c:v>56.405752447648609</c:v>
                </c:pt>
                <c:pt idx="388" formatCode="0.000">
                  <c:v>61.855201496155431</c:v>
                </c:pt>
                <c:pt idx="389" formatCode="0.000">
                  <c:v>60.987864708709793</c:v>
                </c:pt>
                <c:pt idx="390" formatCode="0.000">
                  <c:v>53.940962411253942</c:v>
                </c:pt>
                <c:pt idx="391" formatCode="0.000">
                  <c:v>56.283101783095297</c:v>
                </c:pt>
                <c:pt idx="392" formatCode="0.000">
                  <c:v>65.119152180159375</c:v>
                </c:pt>
                <c:pt idx="393" formatCode="0.000">
                  <c:v>63.441714662114116</c:v>
                </c:pt>
                <c:pt idx="394" formatCode="0.000">
                  <c:v>59.394966891512645</c:v>
                </c:pt>
                <c:pt idx="395" formatCode="0.000">
                  <c:v>60.899107526198556</c:v>
                </c:pt>
                <c:pt idx="396" formatCode="0.000">
                  <c:v>41.583109276044041</c:v>
                </c:pt>
                <c:pt idx="397" formatCode="0.000">
                  <c:v>24.268979537548717</c:v>
                </c:pt>
                <c:pt idx="398" formatCode="0.000">
                  <c:v>18.769248552342773</c:v>
                </c:pt>
                <c:pt idx="399" formatCode="0.000">
                  <c:v>29.05185604504274</c:v>
                </c:pt>
                <c:pt idx="400" formatCode="0.000">
                  <c:v>29.343263458723598</c:v>
                </c:pt>
                <c:pt idx="401" formatCode="0.000">
                  <c:v>29.188564078573052</c:v>
                </c:pt>
                <c:pt idx="402" formatCode="0.000">
                  <c:v>26.437499197579058</c:v>
                </c:pt>
                <c:pt idx="403" formatCode="0.000">
                  <c:v>23.917242463322793</c:v>
                </c:pt>
                <c:pt idx="404" formatCode="0.000">
                  <c:v>28.842575927623272</c:v>
                </c:pt>
                <c:pt idx="405" formatCode="0.000">
                  <c:v>31.379794811058133</c:v>
                </c:pt>
                <c:pt idx="406" formatCode="0.000">
                  <c:v>38.163378024064194</c:v>
                </c:pt>
                <c:pt idx="407" formatCode="0.000">
                  <c:v>38.469373655107319</c:v>
                </c:pt>
                <c:pt idx="408" formatCode="0.000">
                  <c:v>38.579717776248557</c:v>
                </c:pt>
                <c:pt idx="409" formatCode="0.000">
                  <c:v>33.822453868470348</c:v>
                </c:pt>
                <c:pt idx="410" formatCode="0.000">
                  <c:v>41.123970431525521</c:v>
                </c:pt>
                <c:pt idx="411" formatCode="0.000">
                  <c:v>60.19153968409055</c:v>
                </c:pt>
                <c:pt idx="412" formatCode="0.000">
                  <c:v>77.528708737704335</c:v>
                </c:pt>
                <c:pt idx="413" formatCode="0.000">
                  <c:v>72.490032025139001</c:v>
                </c:pt>
                <c:pt idx="414" formatCode="0.000">
                  <c:v>75.99305738782877</c:v>
                </c:pt>
                <c:pt idx="415" formatCode="0.000">
                  <c:v>75.224915807185397</c:v>
                </c:pt>
                <c:pt idx="416" formatCode="0.000">
                  <c:v>72.652555453525281</c:v>
                </c:pt>
                <c:pt idx="417" formatCode="0.000">
                  <c:v>82.477085061219384</c:v>
                </c:pt>
                <c:pt idx="418" formatCode="0.000">
                  <c:v>65.343860865293976</c:v>
                </c:pt>
                <c:pt idx="419" formatCode="0.000">
                  <c:v>58.005359557643509</c:v>
                </c:pt>
                <c:pt idx="420" formatCode="0.000">
                  <c:v>44.611438454072086</c:v>
                </c:pt>
                <c:pt idx="421" formatCode="0.000">
                  <c:v>42.107459788209468</c:v>
                </c:pt>
                <c:pt idx="422" formatCode="0.000">
                  <c:v>39.330038187919605</c:v>
                </c:pt>
                <c:pt idx="423" formatCode="0.000">
                  <c:v>41.240487686652529</c:v>
                </c:pt>
                <c:pt idx="424" formatCode="0.000">
                  <c:v>48.415638205631183</c:v>
                </c:pt>
                <c:pt idx="425" formatCode="0.000">
                  <c:v>58.713471915374434</c:v>
                </c:pt>
                <c:pt idx="426" formatCode="0.000">
                  <c:v>56.610512868062273</c:v>
                </c:pt>
                <c:pt idx="427" formatCode="0.000">
                  <c:v>60.783829314677661</c:v>
                </c:pt>
                <c:pt idx="428" formatCode="0.000">
                  <c:v>58.930795207935439</c:v>
                </c:pt>
                <c:pt idx="429" formatCode="0.000">
                  <c:v>58.825315895203353</c:v>
                </c:pt>
                <c:pt idx="430" formatCode="0.000">
                  <c:v>65.022918494917093</c:v>
                </c:pt>
                <c:pt idx="431" formatCode="0.000">
                  <c:v>65.267604795580951</c:v>
                </c:pt>
                <c:pt idx="432" formatCode="0.000">
                  <c:v>78.599492929967141</c:v>
                </c:pt>
                <c:pt idx="433" formatCode="0.000">
                  <c:v>84.960370338224678</c:v>
                </c:pt>
                <c:pt idx="434" formatCode="0.000">
                  <c:v>85.599161746367585</c:v>
                </c:pt>
                <c:pt idx="435" formatCode="0.000">
                  <c:v>89.742371299676464</c:v>
                </c:pt>
                <c:pt idx="436" formatCode="0.000">
                  <c:v>91.696774411819845</c:v>
                </c:pt>
                <c:pt idx="437" formatCode="0.000">
                  <c:v>92.06601357596044</c:v>
                </c:pt>
                <c:pt idx="438" formatCode="0.000">
                  <c:v>93.388201935012958</c:v>
                </c:pt>
                <c:pt idx="439" formatCode="0.000">
                  <c:v>92.434340749939508</c:v>
                </c:pt>
                <c:pt idx="440" formatCode="0.000">
                  <c:v>86.735566807983844</c:v>
                </c:pt>
                <c:pt idx="441" formatCode="0.000">
                  <c:v>87.135142764518605</c:v>
                </c:pt>
                <c:pt idx="442" formatCode="0.000">
                  <c:v>83.141983569933686</c:v>
                </c:pt>
                <c:pt idx="443" formatCode="0.000">
                  <c:v>85.076552038229366</c:v>
                </c:pt>
                <c:pt idx="444" formatCode="0.000">
                  <c:v>83.493701372572048</c:v>
                </c:pt>
                <c:pt idx="445" formatCode="0.000">
                  <c:v>80.823028142529736</c:v>
                </c:pt>
                <c:pt idx="446" formatCode="0.000">
                  <c:v>81.957783446140027</c:v>
                </c:pt>
                <c:pt idx="447" formatCode="0.000">
                  <c:v>83.120129411471794</c:v>
                </c:pt>
                <c:pt idx="448" formatCode="0.000">
                  <c:v>85.450145045527407</c:v>
                </c:pt>
                <c:pt idx="449" formatCode="0.000">
                  <c:v>85.560667249534504</c:v>
                </c:pt>
                <c:pt idx="450" formatCode="0.000">
                  <c:v>86.576697721936398</c:v>
                </c:pt>
                <c:pt idx="451" formatCode="0.000">
                  <c:v>89.284101838336085</c:v>
                </c:pt>
                <c:pt idx="452" formatCode="0.000">
                  <c:v>83.809436862941382</c:v>
                </c:pt>
                <c:pt idx="453" formatCode="0.000">
                  <c:v>79.712802718160688</c:v>
                </c:pt>
                <c:pt idx="454" formatCode="0.000">
                  <c:v>84.248852590908513</c:v>
                </c:pt>
                <c:pt idx="455" formatCode="0.000">
                  <c:v>82.815530845394292</c:v>
                </c:pt>
                <c:pt idx="456" formatCode="0.000">
                  <c:v>74.141875991009243</c:v>
                </c:pt>
                <c:pt idx="457" formatCode="0.000">
                  <c:v>73.795120973313644</c:v>
                </c:pt>
                <c:pt idx="458" formatCode="0.000">
                  <c:v>72.558235636018608</c:v>
                </c:pt>
                <c:pt idx="459" formatCode="0.000">
                  <c:v>72.343012621827071</c:v>
                </c:pt>
                <c:pt idx="460" formatCode="0.000">
                  <c:v>58.487221890679983</c:v>
                </c:pt>
                <c:pt idx="461" formatCode="0.000">
                  <c:v>49.02533613289831</c:v>
                </c:pt>
                <c:pt idx="462" formatCode="0.000">
                  <c:v>44.773542203422032</c:v>
                </c:pt>
                <c:pt idx="463" formatCode="0.000">
                  <c:v>60.80580227544133</c:v>
                </c:pt>
                <c:pt idx="464" formatCode="0.000">
                  <c:v>71.450838784319387</c:v>
                </c:pt>
                <c:pt idx="465" formatCode="0.000">
                  <c:v>66.109441665563452</c:v>
                </c:pt>
                <c:pt idx="466" formatCode="0.000">
                  <c:v>67.937040447214088</c:v>
                </c:pt>
                <c:pt idx="467" formatCode="0.000">
                  <c:v>71.833290012787387</c:v>
                </c:pt>
                <c:pt idx="468" formatCode="0.000">
                  <c:v>68.698442010129256</c:v>
                </c:pt>
                <c:pt idx="469" formatCode="0.000">
                  <c:v>67.269250804299958</c:v>
                </c:pt>
                <c:pt idx="470" formatCode="0.000">
                  <c:v>71.954556068704875</c:v>
                </c:pt>
                <c:pt idx="471" formatCode="0.000">
                  <c:v>69.871515995627647</c:v>
                </c:pt>
                <c:pt idx="472" formatCode="0.000">
                  <c:v>69.477015743191245</c:v>
                </c:pt>
                <c:pt idx="473" formatCode="0.000">
                  <c:v>71.932693628501113</c:v>
                </c:pt>
                <c:pt idx="474" formatCode="0.000">
                  <c:v>68.887761150924348</c:v>
                </c:pt>
                <c:pt idx="475" formatCode="0.000">
                  <c:v>73.337215748700814</c:v>
                </c:pt>
                <c:pt idx="476" formatCode="0.000">
                  <c:v>76.93854709948198</c:v>
                </c:pt>
                <c:pt idx="477" formatCode="0.000">
                  <c:v>74.998790400201685</c:v>
                </c:pt>
                <c:pt idx="478" formatCode="0.000">
                  <c:v>65.484913216533613</c:v>
                </c:pt>
                <c:pt idx="479" formatCode="0.000">
                  <c:v>69.627640755168585</c:v>
                </c:pt>
                <c:pt idx="480" formatCode="0.000">
                  <c:v>68.63503208901038</c:v>
                </c:pt>
                <c:pt idx="481" formatCode="0.000">
                  <c:v>58.491446588414149</c:v>
                </c:pt>
                <c:pt idx="482" formatCode="0.000">
                  <c:v>65.278930083005093</c:v>
                </c:pt>
                <c:pt idx="483" formatCode="0.000">
                  <c:v>66.463860738043138</c:v>
                </c:pt>
                <c:pt idx="484" formatCode="0.000">
                  <c:v>67.525491964764967</c:v>
                </c:pt>
                <c:pt idx="485" formatCode="0.000">
                  <c:v>70.880388572776866</c:v>
                </c:pt>
                <c:pt idx="486" formatCode="0.000">
                  <c:v>60.717511028784607</c:v>
                </c:pt>
                <c:pt idx="487" formatCode="0.000">
                  <c:v>58.748709967736538</c:v>
                </c:pt>
                <c:pt idx="488" formatCode="0.000">
                  <c:v>72.467622988602088</c:v>
                </c:pt>
                <c:pt idx="489" formatCode="0.000">
                  <c:v>66.324483777643536</c:v>
                </c:pt>
                <c:pt idx="490" formatCode="0.000">
                  <c:v>63.626883985847471</c:v>
                </c:pt>
                <c:pt idx="491" formatCode="0.000">
                  <c:v>56.218371843375749</c:v>
                </c:pt>
                <c:pt idx="492" formatCode="0.000">
                  <c:v>51.191144933751488</c:v>
                </c:pt>
                <c:pt idx="493" formatCode="0.000">
                  <c:v>40.775575854788741</c:v>
                </c:pt>
                <c:pt idx="494" formatCode="0.000">
                  <c:v>42.533717924608098</c:v>
                </c:pt>
                <c:pt idx="495" formatCode="0.000">
                  <c:v>48.116846060266496</c:v>
                </c:pt>
                <c:pt idx="496" formatCode="0.000">
                  <c:v>48.034687020435193</c:v>
                </c:pt>
                <c:pt idx="497" formatCode="0.000">
                  <c:v>50.16275603561116</c:v>
                </c:pt>
                <c:pt idx="498" formatCode="0.000">
                  <c:v>48.131964698174826</c:v>
                </c:pt>
                <c:pt idx="499" formatCode="0.000">
                  <c:v>40.100783001672688</c:v>
                </c:pt>
                <c:pt idx="500" formatCode="0.000">
                  <c:v>41.680855550579807</c:v>
                </c:pt>
                <c:pt idx="501" formatCode="0.000">
                  <c:v>36.396018055695684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288-42C4-AECA-C1620E87668E}"/>
            </c:ext>
          </c:extLst>
        </c:ser>
        <c:ser>
          <c:idx val="1"/>
          <c:order val="1"/>
          <c:tx>
            <c:strRef>
              <c:f>RSI!$O$2</c:f>
              <c:strCache>
                <c:ptCount val="1"/>
                <c:pt idx="0">
                  <c:v>Dynamic B</c:v>
                </c:pt>
              </c:strCache>
            </c:strRef>
          </c:tx>
          <c:spPr>
            <a:ln w="28575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RSI!$B$3:$B$504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RSI!$O$3:$O$504</c:f>
              <c:numCache>
                <c:formatCode>General</c:formatCode>
                <c:ptCount val="502"/>
                <c:pt idx="29" formatCode="0.000">
                  <c:v>67.574257683982736</c:v>
                </c:pt>
                <c:pt idx="30" formatCode="0.000">
                  <c:v>66.922525711296842</c:v>
                </c:pt>
                <c:pt idx="31" formatCode="0.000">
                  <c:v>66.168812770627284</c:v>
                </c:pt>
                <c:pt idx="32" formatCode="0.000">
                  <c:v>65.703806919785961</c:v>
                </c:pt>
                <c:pt idx="33" formatCode="0.000">
                  <c:v>65.0735407157499</c:v>
                </c:pt>
                <c:pt idx="34" formatCode="0.000">
                  <c:v>64.398995430964547</c:v>
                </c:pt>
                <c:pt idx="35" formatCode="0.000">
                  <c:v>63.240604951117461</c:v>
                </c:pt>
                <c:pt idx="36" formatCode="0.000">
                  <c:v>59.381807340849477</c:v>
                </c:pt>
                <c:pt idx="37" formatCode="0.000">
                  <c:v>58.630519965634875</c:v>
                </c:pt>
                <c:pt idx="38" formatCode="0.000">
                  <c:v>57.784441121678228</c:v>
                </c:pt>
                <c:pt idx="39" formatCode="0.000">
                  <c:v>56.502346074773811</c:v>
                </c:pt>
                <c:pt idx="40" formatCode="0.000">
                  <c:v>60.121787053477881</c:v>
                </c:pt>
                <c:pt idx="41" formatCode="0.000">
                  <c:v>62.035797309018804</c:v>
                </c:pt>
                <c:pt idx="42" formatCode="0.000">
                  <c:v>62.676185600609379</c:v>
                </c:pt>
                <c:pt idx="43" formatCode="0.000">
                  <c:v>61.721564640118075</c:v>
                </c:pt>
                <c:pt idx="44" formatCode="0.000">
                  <c:v>60.686760010577721</c:v>
                </c:pt>
                <c:pt idx="45" formatCode="0.000">
                  <c:v>59.551583681082533</c:v>
                </c:pt>
                <c:pt idx="46" formatCode="0.000">
                  <c:v>58.969219263210917</c:v>
                </c:pt>
                <c:pt idx="47" formatCode="0.000">
                  <c:v>57.895904849505683</c:v>
                </c:pt>
                <c:pt idx="48" formatCode="0.000">
                  <c:v>56.693932451726496</c:v>
                </c:pt>
                <c:pt idx="49" formatCode="0.000">
                  <c:v>55.442250648927654</c:v>
                </c:pt>
                <c:pt idx="50" formatCode="0.000">
                  <c:v>54.218901757030494</c:v>
                </c:pt>
                <c:pt idx="51" formatCode="0.000">
                  <c:v>50.173076853818181</c:v>
                </c:pt>
                <c:pt idx="52" formatCode="0.000">
                  <c:v>45.890327053796838</c:v>
                </c:pt>
                <c:pt idx="53" formatCode="0.000">
                  <c:v>42.252735650899361</c:v>
                </c:pt>
                <c:pt idx="54" formatCode="0.000">
                  <c:v>39.096882309801515</c:v>
                </c:pt>
                <c:pt idx="55" formatCode="0.000">
                  <c:v>35.081483940473156</c:v>
                </c:pt>
                <c:pt idx="56" formatCode="0.000">
                  <c:v>33.282087746980054</c:v>
                </c:pt>
                <c:pt idx="57" formatCode="0.000">
                  <c:v>33.691568921801746</c:v>
                </c:pt>
                <c:pt idx="58" formatCode="0.000">
                  <c:v>33.990223533030161</c:v>
                </c:pt>
                <c:pt idx="59" formatCode="0.000">
                  <c:v>36.582293665666207</c:v>
                </c:pt>
                <c:pt idx="60" formatCode="0.000">
                  <c:v>42.936742160617641</c:v>
                </c:pt>
                <c:pt idx="61" formatCode="0.000">
                  <c:v>50.287620276512705</c:v>
                </c:pt>
                <c:pt idx="62" formatCode="0.000">
                  <c:v>53.885122622840541</c:v>
                </c:pt>
                <c:pt idx="63" formatCode="0.000">
                  <c:v>57.905093793388062</c:v>
                </c:pt>
                <c:pt idx="64" formatCode="0.000">
                  <c:v>60.319469700233768</c:v>
                </c:pt>
                <c:pt idx="65" formatCode="0.000">
                  <c:v>63.260641464474737</c:v>
                </c:pt>
                <c:pt idx="66" formatCode="0.000">
                  <c:v>65.022715185322866</c:v>
                </c:pt>
                <c:pt idx="67" formatCode="0.000">
                  <c:v>64.064013588134713</c:v>
                </c:pt>
                <c:pt idx="68" formatCode="0.000">
                  <c:v>63.96389176827028</c:v>
                </c:pt>
                <c:pt idx="69" formatCode="0.000">
                  <c:v>65.146998077845751</c:v>
                </c:pt>
                <c:pt idx="70" formatCode="0.000">
                  <c:v>66.356600071576452</c:v>
                </c:pt>
                <c:pt idx="71" formatCode="0.000">
                  <c:v>68.513998900501548</c:v>
                </c:pt>
                <c:pt idx="72" formatCode="0.000">
                  <c:v>70.866272801943083</c:v>
                </c:pt>
                <c:pt idx="73" formatCode="0.000">
                  <c:v>71.623697619716523</c:v>
                </c:pt>
                <c:pt idx="74" formatCode="0.000">
                  <c:v>71.476097999502059</c:v>
                </c:pt>
                <c:pt idx="75" formatCode="0.000">
                  <c:v>70.97498766196874</c:v>
                </c:pt>
                <c:pt idx="76" formatCode="0.000">
                  <c:v>70.908300142149827</c:v>
                </c:pt>
                <c:pt idx="77" formatCode="0.000">
                  <c:v>70.892898459560996</c:v>
                </c:pt>
                <c:pt idx="78" formatCode="0.000">
                  <c:v>70.514952702396585</c:v>
                </c:pt>
                <c:pt idx="79" formatCode="0.000">
                  <c:v>70.63653768324329</c:v>
                </c:pt>
                <c:pt idx="80" formatCode="0.000">
                  <c:v>69.807503378686732</c:v>
                </c:pt>
                <c:pt idx="81" formatCode="0.000">
                  <c:v>68.095048520156496</c:v>
                </c:pt>
                <c:pt idx="82" formatCode="0.000">
                  <c:v>65.901803951515859</c:v>
                </c:pt>
                <c:pt idx="83" formatCode="0.000">
                  <c:v>63.386500090169839</c:v>
                </c:pt>
                <c:pt idx="84" formatCode="0.000">
                  <c:v>60.754445956460842</c:v>
                </c:pt>
                <c:pt idx="85" formatCode="0.000">
                  <c:v>58.646942291720677</c:v>
                </c:pt>
                <c:pt idx="86" formatCode="0.000">
                  <c:v>57.665004118394052</c:v>
                </c:pt>
                <c:pt idx="87" formatCode="0.000">
                  <c:v>56.448491096872765</c:v>
                </c:pt>
                <c:pt idx="88" formatCode="0.000">
                  <c:v>56.780091544569892</c:v>
                </c:pt>
                <c:pt idx="89" formatCode="0.000">
                  <c:v>57.399897674183208</c:v>
                </c:pt>
                <c:pt idx="90" formatCode="0.000">
                  <c:v>56.613649069190487</c:v>
                </c:pt>
                <c:pt idx="91" formatCode="0.000">
                  <c:v>57.372194680882103</c:v>
                </c:pt>
                <c:pt idx="92" formatCode="0.000">
                  <c:v>57.825146433169301</c:v>
                </c:pt>
                <c:pt idx="93" formatCode="0.000">
                  <c:v>58.73991704605789</c:v>
                </c:pt>
                <c:pt idx="94" formatCode="0.000">
                  <c:v>58.487282402415644</c:v>
                </c:pt>
                <c:pt idx="95" formatCode="0.000">
                  <c:v>55.476475230204699</c:v>
                </c:pt>
                <c:pt idx="96" formatCode="0.000">
                  <c:v>57.853995283722931</c:v>
                </c:pt>
                <c:pt idx="97" formatCode="0.000">
                  <c:v>58.576025840564384</c:v>
                </c:pt>
                <c:pt idx="98" formatCode="0.000">
                  <c:v>60.320204341243091</c:v>
                </c:pt>
                <c:pt idx="99" formatCode="0.000">
                  <c:v>61.591931988949682</c:v>
                </c:pt>
                <c:pt idx="100" formatCode="0.000">
                  <c:v>62.589847933271663</c:v>
                </c:pt>
                <c:pt idx="101" formatCode="0.000">
                  <c:v>63.327607970714425</c:v>
                </c:pt>
                <c:pt idx="102" formatCode="0.000">
                  <c:v>63.799906488165234</c:v>
                </c:pt>
                <c:pt idx="103" formatCode="0.000">
                  <c:v>64.296877896545524</c:v>
                </c:pt>
                <c:pt idx="104" formatCode="0.000">
                  <c:v>66.60916227949015</c:v>
                </c:pt>
                <c:pt idx="105" formatCode="0.000">
                  <c:v>67.882748471290469</c:v>
                </c:pt>
                <c:pt idx="106" formatCode="0.000">
                  <c:v>69.967648560694187</c:v>
                </c:pt>
                <c:pt idx="107" formatCode="0.000">
                  <c:v>72.639557982901138</c:v>
                </c:pt>
                <c:pt idx="108" formatCode="0.000">
                  <c:v>74.578899612463061</c:v>
                </c:pt>
                <c:pt idx="109" formatCode="0.000">
                  <c:v>76.559443790732587</c:v>
                </c:pt>
                <c:pt idx="110" formatCode="0.000">
                  <c:v>77.314609708220942</c:v>
                </c:pt>
                <c:pt idx="111" formatCode="0.000">
                  <c:v>80.861162139498958</c:v>
                </c:pt>
                <c:pt idx="112" formatCode="0.000">
                  <c:v>83.734598215707251</c:v>
                </c:pt>
                <c:pt idx="113" formatCode="0.000">
                  <c:v>87.100878384676989</c:v>
                </c:pt>
                <c:pt idx="114" formatCode="0.000">
                  <c:v>89.314979208642811</c:v>
                </c:pt>
                <c:pt idx="115" formatCode="0.000">
                  <c:v>90.447545206147751</c:v>
                </c:pt>
                <c:pt idx="116" formatCode="0.000">
                  <c:v>90.981211105849624</c:v>
                </c:pt>
                <c:pt idx="117" formatCode="0.000">
                  <c:v>90.552066316437205</c:v>
                </c:pt>
                <c:pt idx="118" formatCode="0.000">
                  <c:v>90.517810738517767</c:v>
                </c:pt>
                <c:pt idx="119" formatCode="0.000">
                  <c:v>90.281882252607971</c:v>
                </c:pt>
                <c:pt idx="120" formatCode="0.000">
                  <c:v>89.889069015524981</c:v>
                </c:pt>
                <c:pt idx="121" formatCode="0.000">
                  <c:v>89.408903247993564</c:v>
                </c:pt>
                <c:pt idx="122" formatCode="0.000">
                  <c:v>88.620370094322681</c:v>
                </c:pt>
                <c:pt idx="123" formatCode="0.000">
                  <c:v>87.596400102094094</c:v>
                </c:pt>
                <c:pt idx="124" formatCode="0.000">
                  <c:v>85.207570456134988</c:v>
                </c:pt>
                <c:pt idx="125" formatCode="0.000">
                  <c:v>81.725958077989119</c:v>
                </c:pt>
                <c:pt idx="126" formatCode="0.000">
                  <c:v>78.384783846039213</c:v>
                </c:pt>
                <c:pt idx="127" formatCode="0.000">
                  <c:v>73.576484131538848</c:v>
                </c:pt>
                <c:pt idx="128" formatCode="0.000">
                  <c:v>70.249306125666152</c:v>
                </c:pt>
                <c:pt idx="129" formatCode="0.000">
                  <c:v>69.34974408283037</c:v>
                </c:pt>
                <c:pt idx="130" formatCode="0.000">
                  <c:v>68.501008881084502</c:v>
                </c:pt>
                <c:pt idx="131" formatCode="0.000">
                  <c:v>70.000792617286635</c:v>
                </c:pt>
                <c:pt idx="132" formatCode="0.000">
                  <c:v>73.804934432271935</c:v>
                </c:pt>
                <c:pt idx="133" formatCode="0.000">
                  <c:v>77.029266079746648</c:v>
                </c:pt>
                <c:pt idx="134" formatCode="0.000">
                  <c:v>79.811967543735364</c:v>
                </c:pt>
                <c:pt idx="135" formatCode="0.000">
                  <c:v>81.386811357480894</c:v>
                </c:pt>
                <c:pt idx="136" formatCode="0.000">
                  <c:v>81.708674690056</c:v>
                </c:pt>
                <c:pt idx="137" formatCode="0.000">
                  <c:v>79.812732489758787</c:v>
                </c:pt>
                <c:pt idx="138" formatCode="0.000">
                  <c:v>77.561406864427212</c:v>
                </c:pt>
                <c:pt idx="139" formatCode="0.000">
                  <c:v>75.341029590916492</c:v>
                </c:pt>
                <c:pt idx="140" formatCode="0.000">
                  <c:v>76.597180805633897</c:v>
                </c:pt>
                <c:pt idx="141" formatCode="0.000">
                  <c:v>75.031730115678457</c:v>
                </c:pt>
                <c:pt idx="142" formatCode="0.000">
                  <c:v>75.908847096244514</c:v>
                </c:pt>
                <c:pt idx="143" formatCode="0.000">
                  <c:v>75.813011204503653</c:v>
                </c:pt>
                <c:pt idx="144" formatCode="0.000">
                  <c:v>75.71442654577028</c:v>
                </c:pt>
                <c:pt idx="145" formatCode="0.000">
                  <c:v>75.586849247802022</c:v>
                </c:pt>
                <c:pt idx="146" formatCode="0.000">
                  <c:v>76.169228781437383</c:v>
                </c:pt>
                <c:pt idx="147" formatCode="0.000">
                  <c:v>76.591078614423282</c:v>
                </c:pt>
                <c:pt idx="148" formatCode="0.000">
                  <c:v>76.242075545308992</c:v>
                </c:pt>
                <c:pt idx="149" formatCode="0.000">
                  <c:v>75.930217903649947</c:v>
                </c:pt>
                <c:pt idx="150" formatCode="0.000">
                  <c:v>75.551394268052078</c:v>
                </c:pt>
                <c:pt idx="151" formatCode="0.000">
                  <c:v>73.821372717311647</c:v>
                </c:pt>
                <c:pt idx="152" formatCode="0.000">
                  <c:v>72.718961167809454</c:v>
                </c:pt>
                <c:pt idx="153" formatCode="0.000">
                  <c:v>70.90659008987312</c:v>
                </c:pt>
                <c:pt idx="154" formatCode="0.000">
                  <c:v>69.451915802273859</c:v>
                </c:pt>
                <c:pt idx="155" formatCode="0.000">
                  <c:v>67.663202408284121</c:v>
                </c:pt>
                <c:pt idx="156" formatCode="0.000">
                  <c:v>66.676756462135629</c:v>
                </c:pt>
                <c:pt idx="157" formatCode="0.000">
                  <c:v>64.127712268120618</c:v>
                </c:pt>
                <c:pt idx="158" formatCode="0.000">
                  <c:v>60.909133221606943</c:v>
                </c:pt>
                <c:pt idx="159" formatCode="0.000">
                  <c:v>57.333190299626544</c:v>
                </c:pt>
                <c:pt idx="160" formatCode="0.000">
                  <c:v>56.543125534414443</c:v>
                </c:pt>
                <c:pt idx="161" formatCode="0.000">
                  <c:v>55.742731199013988</c:v>
                </c:pt>
                <c:pt idx="162" formatCode="0.000">
                  <c:v>54.438799851923676</c:v>
                </c:pt>
                <c:pt idx="163" formatCode="0.000">
                  <c:v>55.80971965420791</c:v>
                </c:pt>
                <c:pt idx="164" formatCode="0.000">
                  <c:v>59.856377658964547</c:v>
                </c:pt>
                <c:pt idx="165" formatCode="0.000">
                  <c:v>63.512834660152016</c:v>
                </c:pt>
                <c:pt idx="166" formatCode="0.000">
                  <c:v>68.314425877782526</c:v>
                </c:pt>
                <c:pt idx="167" formatCode="0.000">
                  <c:v>70.041854023797924</c:v>
                </c:pt>
                <c:pt idx="168" formatCode="0.000">
                  <c:v>74.872008084893025</c:v>
                </c:pt>
                <c:pt idx="169" formatCode="0.000">
                  <c:v>76.932682181704237</c:v>
                </c:pt>
                <c:pt idx="170" formatCode="0.000">
                  <c:v>79.853446169003519</c:v>
                </c:pt>
                <c:pt idx="171" formatCode="0.000">
                  <c:v>80.136130793967993</c:v>
                </c:pt>
                <c:pt idx="172" formatCode="0.000">
                  <c:v>78.611297353795223</c:v>
                </c:pt>
                <c:pt idx="173" formatCode="0.000">
                  <c:v>75.549979052505464</c:v>
                </c:pt>
                <c:pt idx="174" formatCode="0.000">
                  <c:v>74.572610766730946</c:v>
                </c:pt>
                <c:pt idx="175" formatCode="0.000">
                  <c:v>75.708308233386816</c:v>
                </c:pt>
                <c:pt idx="176" formatCode="0.000">
                  <c:v>76.331244212877266</c:v>
                </c:pt>
                <c:pt idx="177" formatCode="0.000">
                  <c:v>77.441390065570133</c:v>
                </c:pt>
                <c:pt idx="178" formatCode="0.000">
                  <c:v>76.253005808316729</c:v>
                </c:pt>
                <c:pt idx="179" formatCode="0.000">
                  <c:v>76.622633665611573</c:v>
                </c:pt>
                <c:pt idx="180" formatCode="0.000">
                  <c:v>77.695300495353891</c:v>
                </c:pt>
                <c:pt idx="181" formatCode="0.000">
                  <c:v>77.742199277803223</c:v>
                </c:pt>
                <c:pt idx="182" formatCode="0.000">
                  <c:v>77.732175405782826</c:v>
                </c:pt>
                <c:pt idx="183" formatCode="0.000">
                  <c:v>77.660434297126955</c:v>
                </c:pt>
                <c:pt idx="184" formatCode="0.000">
                  <c:v>77.218840520186433</c:v>
                </c:pt>
                <c:pt idx="185" formatCode="0.000">
                  <c:v>76.693800969239959</c:v>
                </c:pt>
                <c:pt idx="186" formatCode="0.000">
                  <c:v>75.503855057569638</c:v>
                </c:pt>
                <c:pt idx="187" formatCode="0.000">
                  <c:v>73.999798750714163</c:v>
                </c:pt>
                <c:pt idx="188" formatCode="0.000">
                  <c:v>72.458120263215903</c:v>
                </c:pt>
                <c:pt idx="189" formatCode="0.000">
                  <c:v>70.317090999282627</c:v>
                </c:pt>
                <c:pt idx="190" formatCode="0.000">
                  <c:v>67.429111545714292</c:v>
                </c:pt>
                <c:pt idx="191" formatCode="0.000">
                  <c:v>66.140404258844484</c:v>
                </c:pt>
                <c:pt idx="192" formatCode="0.000">
                  <c:v>63.821233832220415</c:v>
                </c:pt>
                <c:pt idx="193" formatCode="0.000">
                  <c:v>61.460334616991403</c:v>
                </c:pt>
                <c:pt idx="194" formatCode="0.000">
                  <c:v>59.736231398880037</c:v>
                </c:pt>
                <c:pt idx="195" formatCode="0.000">
                  <c:v>57.545668351506137</c:v>
                </c:pt>
                <c:pt idx="196" formatCode="0.000">
                  <c:v>53.789266817115937</c:v>
                </c:pt>
                <c:pt idx="197" formatCode="0.000">
                  <c:v>51.468485421864536</c:v>
                </c:pt>
                <c:pt idx="198" formatCode="0.000">
                  <c:v>50.922711333373293</c:v>
                </c:pt>
                <c:pt idx="199" formatCode="0.000">
                  <c:v>49.524015618013401</c:v>
                </c:pt>
                <c:pt idx="200" formatCode="0.000">
                  <c:v>48.911013674848206</c:v>
                </c:pt>
                <c:pt idx="201" formatCode="0.000">
                  <c:v>48.233080677456428</c:v>
                </c:pt>
                <c:pt idx="202" formatCode="0.000">
                  <c:v>47.390825782412712</c:v>
                </c:pt>
                <c:pt idx="203" formatCode="0.000">
                  <c:v>46.689111015423194</c:v>
                </c:pt>
                <c:pt idx="204" formatCode="0.000">
                  <c:v>45.615670303489686</c:v>
                </c:pt>
                <c:pt idx="205" formatCode="0.000">
                  <c:v>44.383272572946638</c:v>
                </c:pt>
                <c:pt idx="206" formatCode="0.000">
                  <c:v>43.082341242022736</c:v>
                </c:pt>
                <c:pt idx="207" formatCode="0.000">
                  <c:v>42.095732813806904</c:v>
                </c:pt>
                <c:pt idx="208" formatCode="0.000">
                  <c:v>40.463812487782313</c:v>
                </c:pt>
                <c:pt idx="209" formatCode="0.000">
                  <c:v>40.9856706718531</c:v>
                </c:pt>
                <c:pt idx="210" formatCode="0.000">
                  <c:v>42.930387361733217</c:v>
                </c:pt>
                <c:pt idx="211" formatCode="0.000">
                  <c:v>45.600201644352744</c:v>
                </c:pt>
                <c:pt idx="212" formatCode="0.000">
                  <c:v>46.607120916305163</c:v>
                </c:pt>
                <c:pt idx="213" formatCode="0.000">
                  <c:v>48.238823241550342</c:v>
                </c:pt>
                <c:pt idx="214" formatCode="0.000">
                  <c:v>51.979920089823977</c:v>
                </c:pt>
                <c:pt idx="215" formatCode="0.000">
                  <c:v>55.338213005150294</c:v>
                </c:pt>
                <c:pt idx="216" formatCode="0.000">
                  <c:v>57.220859072355424</c:v>
                </c:pt>
                <c:pt idx="217" formatCode="0.000">
                  <c:v>57.999543337670595</c:v>
                </c:pt>
                <c:pt idx="218" formatCode="0.000">
                  <c:v>59.860033727143417</c:v>
                </c:pt>
                <c:pt idx="219" formatCode="0.000">
                  <c:v>58.225911559640394</c:v>
                </c:pt>
                <c:pt idx="220" formatCode="0.000">
                  <c:v>60.55289793229894</c:v>
                </c:pt>
                <c:pt idx="221" formatCode="0.000">
                  <c:v>62.634860401825584</c:v>
                </c:pt>
                <c:pt idx="222" formatCode="0.000">
                  <c:v>67.892197713133925</c:v>
                </c:pt>
                <c:pt idx="223" formatCode="0.000">
                  <c:v>67.621821249232795</c:v>
                </c:pt>
                <c:pt idx="224" formatCode="0.000">
                  <c:v>67.907930790525157</c:v>
                </c:pt>
                <c:pt idx="225" formatCode="0.000">
                  <c:v>68.892576041029017</c:v>
                </c:pt>
                <c:pt idx="226" formatCode="0.000">
                  <c:v>71.177316606945652</c:v>
                </c:pt>
                <c:pt idx="227" formatCode="0.000">
                  <c:v>72.144333834396647</c:v>
                </c:pt>
                <c:pt idx="228" formatCode="0.000">
                  <c:v>72.359057662765963</c:v>
                </c:pt>
                <c:pt idx="229" formatCode="0.000">
                  <c:v>74.310531148534494</c:v>
                </c:pt>
                <c:pt idx="230" formatCode="0.000">
                  <c:v>75.574371569318913</c:v>
                </c:pt>
                <c:pt idx="231" formatCode="0.000">
                  <c:v>75.102309982448332</c:v>
                </c:pt>
                <c:pt idx="232" formatCode="0.000">
                  <c:v>74.994624641078957</c:v>
                </c:pt>
                <c:pt idx="233" formatCode="0.000">
                  <c:v>74.657936746636949</c:v>
                </c:pt>
                <c:pt idx="234" formatCode="0.000">
                  <c:v>74.636875337087574</c:v>
                </c:pt>
                <c:pt idx="235" formatCode="0.000">
                  <c:v>74.906927798083444</c:v>
                </c:pt>
                <c:pt idx="236" formatCode="0.000">
                  <c:v>74.851155191615931</c:v>
                </c:pt>
                <c:pt idx="237" formatCode="0.000">
                  <c:v>74.770832609482255</c:v>
                </c:pt>
                <c:pt idx="238" formatCode="0.000">
                  <c:v>74.161685418198914</c:v>
                </c:pt>
                <c:pt idx="239" formatCode="0.000">
                  <c:v>73.01237586850138</c:v>
                </c:pt>
                <c:pt idx="240" formatCode="0.000">
                  <c:v>71.60252314210706</c:v>
                </c:pt>
                <c:pt idx="241" formatCode="0.000">
                  <c:v>69.012598996384583</c:v>
                </c:pt>
                <c:pt idx="242" formatCode="0.000">
                  <c:v>68.568537291957867</c:v>
                </c:pt>
                <c:pt idx="243" formatCode="0.000">
                  <c:v>68.613403205554945</c:v>
                </c:pt>
                <c:pt idx="244" formatCode="0.000">
                  <c:v>68.275311009945966</c:v>
                </c:pt>
                <c:pt idx="245" formatCode="0.000">
                  <c:v>67.658925768647819</c:v>
                </c:pt>
                <c:pt idx="246" formatCode="0.000">
                  <c:v>66.754880234972816</c:v>
                </c:pt>
                <c:pt idx="247" formatCode="0.000">
                  <c:v>66.630510958773769</c:v>
                </c:pt>
                <c:pt idx="248" formatCode="0.000">
                  <c:v>66.188655048526101</c:v>
                </c:pt>
                <c:pt idx="249" formatCode="0.000">
                  <c:v>65.538792221212518</c:v>
                </c:pt>
                <c:pt idx="250" formatCode="0.000">
                  <c:v>64.785678245648555</c:v>
                </c:pt>
                <c:pt idx="251" formatCode="0.000">
                  <c:v>63.346360616229205</c:v>
                </c:pt>
                <c:pt idx="252" formatCode="0.000">
                  <c:v>63.04711155018731</c:v>
                </c:pt>
                <c:pt idx="253" formatCode="0.000">
                  <c:v>62.678242396340856</c:v>
                </c:pt>
                <c:pt idx="254" formatCode="0.000">
                  <c:v>62.295465086943572</c:v>
                </c:pt>
                <c:pt idx="255" formatCode="0.000">
                  <c:v>61.426532614589618</c:v>
                </c:pt>
                <c:pt idx="256" formatCode="0.000">
                  <c:v>61.349487569821811</c:v>
                </c:pt>
                <c:pt idx="257" formatCode="0.000">
                  <c:v>62.668387752899307</c:v>
                </c:pt>
                <c:pt idx="258" formatCode="0.000">
                  <c:v>63.620852815937262</c:v>
                </c:pt>
                <c:pt idx="259" formatCode="0.000">
                  <c:v>64.505946906731026</c:v>
                </c:pt>
                <c:pt idx="260" formatCode="0.000">
                  <c:v>65.311749844600044</c:v>
                </c:pt>
                <c:pt idx="261" formatCode="0.000">
                  <c:v>65.108592348699247</c:v>
                </c:pt>
                <c:pt idx="262" formatCode="0.000">
                  <c:v>64.477670439730389</c:v>
                </c:pt>
                <c:pt idx="263" formatCode="0.000">
                  <c:v>65.036233555860491</c:v>
                </c:pt>
                <c:pt idx="264" formatCode="0.000">
                  <c:v>65.062667640975945</c:v>
                </c:pt>
                <c:pt idx="265" formatCode="0.000">
                  <c:v>65.712994276879925</c:v>
                </c:pt>
                <c:pt idx="266" formatCode="0.000">
                  <c:v>65.317791183179764</c:v>
                </c:pt>
                <c:pt idx="267" formatCode="0.000">
                  <c:v>64.471228659160261</c:v>
                </c:pt>
                <c:pt idx="268" formatCode="0.000">
                  <c:v>64.678658237009216</c:v>
                </c:pt>
                <c:pt idx="269" formatCode="0.000">
                  <c:v>65.61823464735933</c:v>
                </c:pt>
                <c:pt idx="270" formatCode="0.000">
                  <c:v>65.621949975378243</c:v>
                </c:pt>
                <c:pt idx="271" formatCode="0.000">
                  <c:v>66.174296859186342</c:v>
                </c:pt>
                <c:pt idx="272" formatCode="0.000">
                  <c:v>67.840201867862959</c:v>
                </c:pt>
                <c:pt idx="273" formatCode="0.000">
                  <c:v>69.075590067002125</c:v>
                </c:pt>
                <c:pt idx="274" formatCode="0.000">
                  <c:v>70.297889808736329</c:v>
                </c:pt>
                <c:pt idx="275" formatCode="0.000">
                  <c:v>71.413428939519562</c:v>
                </c:pt>
                <c:pt idx="276" formatCode="0.000">
                  <c:v>72.193827441708024</c:v>
                </c:pt>
                <c:pt idx="277" formatCode="0.000">
                  <c:v>75.242317245891712</c:v>
                </c:pt>
                <c:pt idx="278" formatCode="0.000">
                  <c:v>79.262715092095959</c:v>
                </c:pt>
                <c:pt idx="279" formatCode="0.000">
                  <c:v>81.59083320793431</c:v>
                </c:pt>
                <c:pt idx="280" formatCode="0.000">
                  <c:v>83.674858663358094</c:v>
                </c:pt>
                <c:pt idx="281" formatCode="0.000">
                  <c:v>84.272697607446517</c:v>
                </c:pt>
                <c:pt idx="282" formatCode="0.000">
                  <c:v>83.909501967693544</c:v>
                </c:pt>
                <c:pt idx="283" formatCode="0.000">
                  <c:v>83.2620724416592</c:v>
                </c:pt>
                <c:pt idx="284" formatCode="0.000">
                  <c:v>82.690409936985887</c:v>
                </c:pt>
                <c:pt idx="285" formatCode="0.000">
                  <c:v>82.40989796922851</c:v>
                </c:pt>
                <c:pt idx="286" formatCode="0.000">
                  <c:v>82.113229234520219</c:v>
                </c:pt>
                <c:pt idx="287" formatCode="0.000">
                  <c:v>81.737910742547882</c:v>
                </c:pt>
                <c:pt idx="288" formatCode="0.000">
                  <c:v>81.504663006782152</c:v>
                </c:pt>
                <c:pt idx="289" formatCode="0.000">
                  <c:v>80.480316980475791</c:v>
                </c:pt>
                <c:pt idx="290" formatCode="0.000">
                  <c:v>79.268047185669417</c:v>
                </c:pt>
                <c:pt idx="291" formatCode="0.000">
                  <c:v>77.767684157772564</c:v>
                </c:pt>
                <c:pt idx="292" formatCode="0.000">
                  <c:v>75.125955119053145</c:v>
                </c:pt>
                <c:pt idx="293" formatCode="0.000">
                  <c:v>73.392312967909291</c:v>
                </c:pt>
                <c:pt idx="294" formatCode="0.000">
                  <c:v>73.230770602394585</c:v>
                </c:pt>
                <c:pt idx="295" formatCode="0.000">
                  <c:v>71.649355751971726</c:v>
                </c:pt>
                <c:pt idx="296" formatCode="0.000">
                  <c:v>69.275707433367529</c:v>
                </c:pt>
                <c:pt idx="297" formatCode="0.000">
                  <c:v>67.169852989379621</c:v>
                </c:pt>
                <c:pt idx="298" formatCode="0.000">
                  <c:v>65.631801871893018</c:v>
                </c:pt>
                <c:pt idx="299" formatCode="0.000">
                  <c:v>63.220905217615346</c:v>
                </c:pt>
                <c:pt idx="300" formatCode="0.000">
                  <c:v>60.489546769468703</c:v>
                </c:pt>
                <c:pt idx="301" formatCode="0.000">
                  <c:v>58.358929801674783</c:v>
                </c:pt>
                <c:pt idx="302" formatCode="0.000">
                  <c:v>57.459681671327743</c:v>
                </c:pt>
                <c:pt idx="303" formatCode="0.000">
                  <c:v>55.164203553175831</c:v>
                </c:pt>
                <c:pt idx="304" formatCode="0.000">
                  <c:v>56.164173728007057</c:v>
                </c:pt>
                <c:pt idx="305" formatCode="0.000">
                  <c:v>59.333442843236725</c:v>
                </c:pt>
                <c:pt idx="306" formatCode="0.000">
                  <c:v>59.36834821121807</c:v>
                </c:pt>
                <c:pt idx="307" formatCode="0.000">
                  <c:v>61.363674418920851</c:v>
                </c:pt>
                <c:pt idx="308" formatCode="0.000">
                  <c:v>64.766441563868767</c:v>
                </c:pt>
                <c:pt idx="309" formatCode="0.000">
                  <c:v>65.79821286979265</c:v>
                </c:pt>
                <c:pt idx="310" formatCode="0.000">
                  <c:v>67.293468302477407</c:v>
                </c:pt>
                <c:pt idx="311" formatCode="0.000">
                  <c:v>67.979068469354516</c:v>
                </c:pt>
                <c:pt idx="312" formatCode="0.000">
                  <c:v>66.728575824606111</c:v>
                </c:pt>
                <c:pt idx="313" formatCode="0.000">
                  <c:v>66.064523402685538</c:v>
                </c:pt>
                <c:pt idx="314" formatCode="0.000">
                  <c:v>64.091487649285384</c:v>
                </c:pt>
                <c:pt idx="315" formatCode="0.000">
                  <c:v>64.107528230442981</c:v>
                </c:pt>
                <c:pt idx="316" formatCode="0.000">
                  <c:v>64.997627344474324</c:v>
                </c:pt>
                <c:pt idx="317" formatCode="0.000">
                  <c:v>64.383432991568412</c:v>
                </c:pt>
                <c:pt idx="318" formatCode="0.000">
                  <c:v>64.099870011648534</c:v>
                </c:pt>
                <c:pt idx="319" formatCode="0.000">
                  <c:v>63.25183047634367</c:v>
                </c:pt>
                <c:pt idx="320" formatCode="0.000">
                  <c:v>62.817278023805244</c:v>
                </c:pt>
                <c:pt idx="321" formatCode="0.000">
                  <c:v>61.646846199222637</c:v>
                </c:pt>
                <c:pt idx="322" formatCode="0.000">
                  <c:v>59.823468506562136</c:v>
                </c:pt>
                <c:pt idx="323" formatCode="0.000">
                  <c:v>59.06683546324404</c:v>
                </c:pt>
                <c:pt idx="324" formatCode="0.000">
                  <c:v>57.74047790365362</c:v>
                </c:pt>
                <c:pt idx="325" formatCode="0.000">
                  <c:v>56.850484292509442</c:v>
                </c:pt>
                <c:pt idx="326" formatCode="0.000">
                  <c:v>56.038100246416597</c:v>
                </c:pt>
                <c:pt idx="327" formatCode="0.000">
                  <c:v>54.417698261641533</c:v>
                </c:pt>
                <c:pt idx="328" formatCode="0.000">
                  <c:v>55.130199169384525</c:v>
                </c:pt>
                <c:pt idx="329" formatCode="0.000">
                  <c:v>53.931421625291861</c:v>
                </c:pt>
                <c:pt idx="330" formatCode="0.000">
                  <c:v>53.098388289934448</c:v>
                </c:pt>
                <c:pt idx="331" formatCode="0.000">
                  <c:v>53.252047501349523</c:v>
                </c:pt>
                <c:pt idx="332" formatCode="0.000">
                  <c:v>52.092222783128314</c:v>
                </c:pt>
                <c:pt idx="333" formatCode="0.000">
                  <c:v>51.060018426438944</c:v>
                </c:pt>
                <c:pt idx="334" formatCode="0.000">
                  <c:v>52.815399525510337</c:v>
                </c:pt>
                <c:pt idx="335" formatCode="0.000">
                  <c:v>54.171921282229832</c:v>
                </c:pt>
                <c:pt idx="336" formatCode="0.000">
                  <c:v>56.026759918710141</c:v>
                </c:pt>
                <c:pt idx="337" formatCode="0.000">
                  <c:v>58.793013760393698</c:v>
                </c:pt>
                <c:pt idx="338" formatCode="0.000">
                  <c:v>61.256821396099809</c:v>
                </c:pt>
                <c:pt idx="339" formatCode="0.000">
                  <c:v>62.58586205751741</c:v>
                </c:pt>
                <c:pt idx="340" formatCode="0.000">
                  <c:v>62.468141528395847</c:v>
                </c:pt>
                <c:pt idx="341" formatCode="0.000">
                  <c:v>61.071645094758999</c:v>
                </c:pt>
                <c:pt idx="342" formatCode="0.000">
                  <c:v>60.46972222195695</c:v>
                </c:pt>
                <c:pt idx="343" formatCode="0.000">
                  <c:v>59.885897291089734</c:v>
                </c:pt>
                <c:pt idx="344" formatCode="0.000">
                  <c:v>57.93725277892203</c:v>
                </c:pt>
                <c:pt idx="345" formatCode="0.000">
                  <c:v>58.302634559418983</c:v>
                </c:pt>
                <c:pt idx="346" formatCode="0.000">
                  <c:v>59.524118920558102</c:v>
                </c:pt>
                <c:pt idx="347" formatCode="0.000">
                  <c:v>61.465094614469017</c:v>
                </c:pt>
                <c:pt idx="348" formatCode="0.000">
                  <c:v>61.154546677367279</c:v>
                </c:pt>
                <c:pt idx="349" formatCode="0.000">
                  <c:v>61.409578115239491</c:v>
                </c:pt>
                <c:pt idx="350" formatCode="0.000">
                  <c:v>62.121294951475548</c:v>
                </c:pt>
                <c:pt idx="351" formatCode="0.000">
                  <c:v>62.275466780168983</c:v>
                </c:pt>
                <c:pt idx="352" formatCode="0.000">
                  <c:v>60.053305854797742</c:v>
                </c:pt>
                <c:pt idx="353" formatCode="0.000">
                  <c:v>59.66474564072076</c:v>
                </c:pt>
                <c:pt idx="354" formatCode="0.000">
                  <c:v>60.098874001455677</c:v>
                </c:pt>
                <c:pt idx="355" formatCode="0.000">
                  <c:v>61.530706096453038</c:v>
                </c:pt>
                <c:pt idx="356" formatCode="0.000">
                  <c:v>61.311146843723179</c:v>
                </c:pt>
                <c:pt idx="357" formatCode="0.000">
                  <c:v>61.07633333879879</c:v>
                </c:pt>
                <c:pt idx="358" formatCode="0.000">
                  <c:v>60.306305100535774</c:v>
                </c:pt>
                <c:pt idx="359" formatCode="0.000">
                  <c:v>59.984416111163227</c:v>
                </c:pt>
                <c:pt idx="360" formatCode="0.000">
                  <c:v>60.727160541357549</c:v>
                </c:pt>
                <c:pt idx="361" formatCode="0.000">
                  <c:v>60.380742443066815</c:v>
                </c:pt>
                <c:pt idx="362" formatCode="0.000">
                  <c:v>60.712497154333384</c:v>
                </c:pt>
                <c:pt idx="363" formatCode="0.000">
                  <c:v>60.338108134676531</c:v>
                </c:pt>
                <c:pt idx="364" formatCode="0.000">
                  <c:v>59.844367011539148</c:v>
                </c:pt>
                <c:pt idx="365" formatCode="0.000">
                  <c:v>59.408398707352021</c:v>
                </c:pt>
                <c:pt idx="366" formatCode="0.000">
                  <c:v>58.475168976177876</c:v>
                </c:pt>
                <c:pt idx="367" formatCode="0.000">
                  <c:v>58.188359518634897</c:v>
                </c:pt>
                <c:pt idx="368" formatCode="0.000">
                  <c:v>57.985622698772204</c:v>
                </c:pt>
                <c:pt idx="369" formatCode="0.000">
                  <c:v>57.701136074720885</c:v>
                </c:pt>
                <c:pt idx="370" formatCode="0.000">
                  <c:v>58.303797586880883</c:v>
                </c:pt>
                <c:pt idx="371" formatCode="0.000">
                  <c:v>57.767294056336425</c:v>
                </c:pt>
                <c:pt idx="372" formatCode="0.000">
                  <c:v>60.181270262123256</c:v>
                </c:pt>
                <c:pt idx="373" formatCode="0.000">
                  <c:v>62.786119821708823</c:v>
                </c:pt>
                <c:pt idx="374" formatCode="0.000">
                  <c:v>62.190878337656692</c:v>
                </c:pt>
                <c:pt idx="375" formatCode="0.000">
                  <c:v>63.7333310286106</c:v>
                </c:pt>
                <c:pt idx="376" formatCode="0.000">
                  <c:v>63.396420551459038</c:v>
                </c:pt>
                <c:pt idx="377" formatCode="0.000">
                  <c:v>64.758158907936377</c:v>
                </c:pt>
                <c:pt idx="378" formatCode="0.000">
                  <c:v>64.030149033400548</c:v>
                </c:pt>
                <c:pt idx="379" formatCode="0.000">
                  <c:v>63.432434944219146</c:v>
                </c:pt>
                <c:pt idx="380" formatCode="0.000">
                  <c:v>63.346900302019648</c:v>
                </c:pt>
                <c:pt idx="381" formatCode="0.000">
                  <c:v>63.734703157114446</c:v>
                </c:pt>
                <c:pt idx="382" formatCode="0.000">
                  <c:v>63.991228286011314</c:v>
                </c:pt>
                <c:pt idx="383" formatCode="0.000">
                  <c:v>64.816143086254897</c:v>
                </c:pt>
                <c:pt idx="384" formatCode="0.000">
                  <c:v>65.929504090447793</c:v>
                </c:pt>
                <c:pt idx="385" formatCode="0.000">
                  <c:v>65.019816651269323</c:v>
                </c:pt>
                <c:pt idx="386" formatCode="0.000">
                  <c:v>64.351373625206577</c:v>
                </c:pt>
                <c:pt idx="387" formatCode="0.000">
                  <c:v>64.063633097596096</c:v>
                </c:pt>
                <c:pt idx="388" formatCode="0.000">
                  <c:v>64.14059224385808</c:v>
                </c:pt>
                <c:pt idx="389" formatCode="0.000">
                  <c:v>63.557814302898116</c:v>
                </c:pt>
                <c:pt idx="390" formatCode="0.000">
                  <c:v>62.51940523567832</c:v>
                </c:pt>
                <c:pt idx="391" formatCode="0.000">
                  <c:v>62.314735906968586</c:v>
                </c:pt>
                <c:pt idx="392" formatCode="0.000">
                  <c:v>63.489570205993175</c:v>
                </c:pt>
                <c:pt idx="393" formatCode="0.000">
                  <c:v>64.132920415984088</c:v>
                </c:pt>
                <c:pt idx="394" formatCode="0.000">
                  <c:v>63.890108896888066</c:v>
                </c:pt>
                <c:pt idx="395" formatCode="0.000">
                  <c:v>63.31540778085197</c:v>
                </c:pt>
                <c:pt idx="396" formatCode="0.000">
                  <c:v>63.968981790996096</c:v>
                </c:pt>
                <c:pt idx="397" formatCode="0.000">
                  <c:v>65.409613783038381</c:v>
                </c:pt>
                <c:pt idx="398" formatCode="0.000">
                  <c:v>65.254725706542956</c:v>
                </c:pt>
                <c:pt idx="399" formatCode="0.000">
                  <c:v>63.650810062931399</c:v>
                </c:pt>
                <c:pt idx="400" formatCode="0.000">
                  <c:v>61.848424333643159</c:v>
                </c:pt>
                <c:pt idx="401" formatCode="0.000">
                  <c:v>60.358977586363466</c:v>
                </c:pt>
                <c:pt idx="402" formatCode="0.000">
                  <c:v>58.461900149331214</c:v>
                </c:pt>
                <c:pt idx="403" formatCode="0.000">
                  <c:v>55.026081712820371</c:v>
                </c:pt>
                <c:pt idx="404" formatCode="0.000">
                  <c:v>51.402113392903679</c:v>
                </c:pt>
                <c:pt idx="405" formatCode="0.000">
                  <c:v>47.842876740625108</c:v>
                </c:pt>
                <c:pt idx="406" formatCode="0.000">
                  <c:v>43.092666941265868</c:v>
                </c:pt>
                <c:pt idx="407" formatCode="0.000">
                  <c:v>42.751540634861257</c:v>
                </c:pt>
                <c:pt idx="408" formatCode="0.000">
                  <c:v>43.402856651811405</c:v>
                </c:pt>
                <c:pt idx="409" formatCode="0.000">
                  <c:v>41.768767062893808</c:v>
                </c:pt>
                <c:pt idx="410" formatCode="0.000">
                  <c:v>42.986698353061158</c:v>
                </c:pt>
                <c:pt idx="411" formatCode="0.000">
                  <c:v>50.072007380285299</c:v>
                </c:pt>
                <c:pt idx="412" formatCode="0.000">
                  <c:v>60.63692882614297</c:v>
                </c:pt>
                <c:pt idx="413" formatCode="0.000">
                  <c:v>66.149307122399165</c:v>
                </c:pt>
                <c:pt idx="414" formatCode="0.000">
                  <c:v>70.618035108205333</c:v>
                </c:pt>
                <c:pt idx="415" formatCode="0.000">
                  <c:v>73.833295453971203</c:v>
                </c:pt>
                <c:pt idx="416" formatCode="0.000">
                  <c:v>75.455202750928606</c:v>
                </c:pt>
                <c:pt idx="417" formatCode="0.000">
                  <c:v>79.018388284438714</c:v>
                </c:pt>
                <c:pt idx="418" formatCode="0.000">
                  <c:v>78.178198831472173</c:v>
                </c:pt>
                <c:pt idx="419" formatCode="0.000">
                  <c:v>75.968856378489775</c:v>
                </c:pt>
                <c:pt idx="420" formatCode="0.000">
                  <c:v>72.048382562808769</c:v>
                </c:pt>
                <c:pt idx="421" formatCode="0.000">
                  <c:v>69.8284384799192</c:v>
                </c:pt>
                <c:pt idx="422" formatCode="0.000">
                  <c:v>69.898304081045481</c:v>
                </c:pt>
                <c:pt idx="423" formatCode="0.000">
                  <c:v>68.979428952592656</c:v>
                </c:pt>
                <c:pt idx="424" formatCode="0.000">
                  <c:v>68.349887727181837</c:v>
                </c:pt>
                <c:pt idx="425" formatCode="0.000">
                  <c:v>68.134222957067522</c:v>
                </c:pt>
                <c:pt idx="426" formatCode="0.000">
                  <c:v>67.359694259133207</c:v>
                </c:pt>
                <c:pt idx="427" formatCode="0.000">
                  <c:v>67.236712274595064</c:v>
                </c:pt>
                <c:pt idx="428" formatCode="0.000">
                  <c:v>64.09914725624202</c:v>
                </c:pt>
                <c:pt idx="429" formatCode="0.000">
                  <c:v>63.837582928135348</c:v>
                </c:pt>
                <c:pt idx="430" formatCode="0.000">
                  <c:v>65.804627178117286</c:v>
                </c:pt>
                <c:pt idx="431" formatCode="0.000">
                  <c:v>67.276642500927011</c:v>
                </c:pt>
                <c:pt idx="432" formatCode="0.000">
                  <c:v>71.498964916317405</c:v>
                </c:pt>
                <c:pt idx="433" formatCode="0.000">
                  <c:v>75.610354108231974</c:v>
                </c:pt>
                <c:pt idx="434" formatCode="0.000">
                  <c:v>78.324470982804499</c:v>
                </c:pt>
                <c:pt idx="435" formatCode="0.000">
                  <c:v>81.801099431032128</c:v>
                </c:pt>
                <c:pt idx="436" formatCode="0.000">
                  <c:v>85.705963069404021</c:v>
                </c:pt>
                <c:pt idx="437" formatCode="0.000">
                  <c:v>88.315591381305453</c:v>
                </c:pt>
                <c:pt idx="438" formatCode="0.000">
                  <c:v>90.686821655033754</c:v>
                </c:pt>
                <c:pt idx="439" formatCode="0.000">
                  <c:v>91.534403549245212</c:v>
                </c:pt>
                <c:pt idx="440" formatCode="0.000">
                  <c:v>90.093093774614331</c:v>
                </c:pt>
                <c:pt idx="441" formatCode="0.000">
                  <c:v>88.847838271266866</c:v>
                </c:pt>
                <c:pt idx="442" formatCode="0.000">
                  <c:v>85.580244259223832</c:v>
                </c:pt>
                <c:pt idx="443" formatCode="0.000">
                  <c:v>85.106435894688587</c:v>
                </c:pt>
                <c:pt idx="444" formatCode="0.000">
                  <c:v>85.517364701091509</c:v>
                </c:pt>
                <c:pt idx="445" formatCode="0.000">
                  <c:v>85.96749950696082</c:v>
                </c:pt>
                <c:pt idx="446" formatCode="0.000">
                  <c:v>86.284750482862108</c:v>
                </c:pt>
                <c:pt idx="447" formatCode="0.000">
                  <c:v>86.331008761357879</c:v>
                </c:pt>
                <c:pt idx="448" formatCode="0.000">
                  <c:v>86.353138951231799</c:v>
                </c:pt>
                <c:pt idx="449" formatCode="0.000">
                  <c:v>85.863204252431117</c:v>
                </c:pt>
                <c:pt idx="450" formatCode="0.000">
                  <c:v>85.276689770495224</c:v>
                </c:pt>
                <c:pt idx="451" formatCode="0.000">
                  <c:v>86.422553441768727</c:v>
                </c:pt>
                <c:pt idx="452" formatCode="0.000">
                  <c:v>86.275377284191052</c:v>
                </c:pt>
                <c:pt idx="453" formatCode="0.000">
                  <c:v>86.128035182261613</c:v>
                </c:pt>
                <c:pt idx="454" formatCode="0.000">
                  <c:v>86.213952461597529</c:v>
                </c:pt>
                <c:pt idx="455" formatCode="0.000">
                  <c:v>86.147056557468758</c:v>
                </c:pt>
                <c:pt idx="456" formatCode="0.000">
                  <c:v>86.219100234710709</c:v>
                </c:pt>
                <c:pt idx="457" formatCode="0.000">
                  <c:v>86.099153716714909</c:v>
                </c:pt>
                <c:pt idx="458" formatCode="0.000">
                  <c:v>85.866947922365171</c:v>
                </c:pt>
                <c:pt idx="459" formatCode="0.000">
                  <c:v>85.363402032086938</c:v>
                </c:pt>
                <c:pt idx="460" formatCode="0.000">
                  <c:v>85.372078614252885</c:v>
                </c:pt>
                <c:pt idx="461" formatCode="0.000">
                  <c:v>85.00547247395825</c:v>
                </c:pt>
                <c:pt idx="462" formatCode="0.000">
                  <c:v>83.373412362521364</c:v>
                </c:pt>
                <c:pt idx="463" formatCode="0.000">
                  <c:v>81.795142728952044</c:v>
                </c:pt>
                <c:pt idx="464" formatCode="0.000">
                  <c:v>81.689873530553314</c:v>
                </c:pt>
                <c:pt idx="465" formatCode="0.000">
                  <c:v>80.109989045210781</c:v>
                </c:pt>
                <c:pt idx="466" formatCode="0.000">
                  <c:v>78.671323411774694</c:v>
                </c:pt>
                <c:pt idx="467" formatCode="0.000">
                  <c:v>78.903614959878581</c:v>
                </c:pt>
                <c:pt idx="468" formatCode="0.000">
                  <c:v>78.520178076978411</c:v>
                </c:pt>
                <c:pt idx="469" formatCode="0.000">
                  <c:v>77.980967933115835</c:v>
                </c:pt>
                <c:pt idx="470" formatCode="0.000">
                  <c:v>78.358318089635802</c:v>
                </c:pt>
                <c:pt idx="471" formatCode="0.000">
                  <c:v>78.481190346271134</c:v>
                </c:pt>
                <c:pt idx="472" formatCode="0.000">
                  <c:v>77.04291590167351</c:v>
                </c:pt>
                <c:pt idx="473" formatCode="0.000">
                  <c:v>72.886776003096386</c:v>
                </c:pt>
                <c:pt idx="474" formatCode="0.000">
                  <c:v>71.490423201858363</c:v>
                </c:pt>
                <c:pt idx="475" formatCode="0.000">
                  <c:v>72.214103437357565</c:v>
                </c:pt>
                <c:pt idx="476" formatCode="0.000">
                  <c:v>73.632310891839936</c:v>
                </c:pt>
                <c:pt idx="477" formatCode="0.000">
                  <c:v>74.255139464978072</c:v>
                </c:pt>
                <c:pt idx="478" formatCode="0.000">
                  <c:v>74.012343342395738</c:v>
                </c:pt>
                <c:pt idx="479" formatCode="0.000">
                  <c:v>73.843262734656449</c:v>
                </c:pt>
                <c:pt idx="480" formatCode="0.000">
                  <c:v>73.487404539142375</c:v>
                </c:pt>
                <c:pt idx="481" formatCode="0.000">
                  <c:v>73.723473347443246</c:v>
                </c:pt>
                <c:pt idx="482" formatCode="0.000">
                  <c:v>73.46830262265</c:v>
                </c:pt>
                <c:pt idx="483" formatCode="0.000">
                  <c:v>73.306791236675281</c:v>
                </c:pt>
                <c:pt idx="484" formatCode="0.000">
                  <c:v>73.1625236036286</c:v>
                </c:pt>
                <c:pt idx="485" formatCode="0.000">
                  <c:v>73.560250224010346</c:v>
                </c:pt>
                <c:pt idx="486" formatCode="0.000">
                  <c:v>72.903865369407598</c:v>
                </c:pt>
                <c:pt idx="487" formatCode="0.000">
                  <c:v>71.496380448385921</c:v>
                </c:pt>
                <c:pt idx="488" formatCode="0.000">
                  <c:v>71.863887399261273</c:v>
                </c:pt>
                <c:pt idx="489" formatCode="0.000">
                  <c:v>71.765631751172734</c:v>
                </c:pt>
                <c:pt idx="490" formatCode="0.000">
                  <c:v>71.217209109051694</c:v>
                </c:pt>
                <c:pt idx="491" formatCode="0.000">
                  <c:v>70.522212838598961</c:v>
                </c:pt>
                <c:pt idx="492" formatCode="0.000">
                  <c:v>69.901900475951763</c:v>
                </c:pt>
                <c:pt idx="493" formatCode="0.000">
                  <c:v>70.007308886163571</c:v>
                </c:pt>
                <c:pt idx="494" formatCode="0.000">
                  <c:v>69.11791041240636</c:v>
                </c:pt>
                <c:pt idx="495" formatCode="0.000">
                  <c:v>67.91686834503956</c:v>
                </c:pt>
                <c:pt idx="496" formatCode="0.000">
                  <c:v>66.107082799701246</c:v>
                </c:pt>
                <c:pt idx="497" formatCode="0.000">
                  <c:v>65.317704830269804</c:v>
                </c:pt>
                <c:pt idx="498" formatCode="0.000">
                  <c:v>64.474487319758381</c:v>
                </c:pt>
                <c:pt idx="499" formatCode="0.000">
                  <c:v>61.188640217387892</c:v>
                </c:pt>
                <c:pt idx="500" formatCode="0.000">
                  <c:v>58.369898526606057</c:v>
                </c:pt>
                <c:pt idx="501" formatCode="0.000">
                  <c:v>55.255784353246057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288-42C4-AECA-C1620E87668E}"/>
            </c:ext>
          </c:extLst>
        </c:ser>
        <c:ser>
          <c:idx val="2"/>
          <c:order val="2"/>
          <c:tx>
            <c:strRef>
              <c:f>RSI!$P$2</c:f>
              <c:strCache>
                <c:ptCount val="1"/>
                <c:pt idx="0">
                  <c:v>Dynamic 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RSI!$B$3:$B$504</c:f>
              <c:numCache>
                <c:formatCode>m/d/yyyy</c:formatCode>
                <c:ptCount val="502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RSI!$P$3:$P$504</c:f>
              <c:numCache>
                <c:formatCode>General</c:formatCode>
                <c:ptCount val="502"/>
                <c:pt idx="29" formatCode="0.000">
                  <c:v>56.497534772064505</c:v>
                </c:pt>
                <c:pt idx="30" formatCode="0.000">
                  <c:v>55.427971855106847</c:v>
                </c:pt>
                <c:pt idx="31" formatCode="0.000">
                  <c:v>54.207694715424132</c:v>
                </c:pt>
                <c:pt idx="32" formatCode="0.000">
                  <c:v>53.628357752776971</c:v>
                </c:pt>
                <c:pt idx="33" formatCode="0.000">
                  <c:v>50.882136342776356</c:v>
                </c:pt>
                <c:pt idx="34" formatCode="0.000">
                  <c:v>48.015196891317942</c:v>
                </c:pt>
                <c:pt idx="35" formatCode="0.000">
                  <c:v>46.998131088216283</c:v>
                </c:pt>
                <c:pt idx="36" formatCode="0.000">
                  <c:v>47.82636056506324</c:v>
                </c:pt>
                <c:pt idx="37" formatCode="0.000">
                  <c:v>46.417154692148813</c:v>
                </c:pt>
                <c:pt idx="38" formatCode="0.000">
                  <c:v>44.783216789663285</c:v>
                </c:pt>
                <c:pt idx="39" formatCode="0.000">
                  <c:v>44.33306547649569</c:v>
                </c:pt>
                <c:pt idx="40" formatCode="0.000">
                  <c:v>44.873727446616904</c:v>
                </c:pt>
                <c:pt idx="41" formatCode="0.000">
                  <c:v>45.308413263088624</c:v>
                </c:pt>
                <c:pt idx="42" formatCode="0.000">
                  <c:v>45.51067647747039</c:v>
                </c:pt>
                <c:pt idx="43" formatCode="0.000">
                  <c:v>44.925013093965731</c:v>
                </c:pt>
                <c:pt idx="44" formatCode="0.000">
                  <c:v>43.693323891113671</c:v>
                </c:pt>
                <c:pt idx="45" formatCode="0.000">
                  <c:v>39.972683761682688</c:v>
                </c:pt>
                <c:pt idx="46" formatCode="0.000">
                  <c:v>33.507167095724355</c:v>
                </c:pt>
                <c:pt idx="47" formatCode="0.000">
                  <c:v>28.396282870441635</c:v>
                </c:pt>
                <c:pt idx="48" formatCode="0.000">
                  <c:v>24.737753856249427</c:v>
                </c:pt>
                <c:pt idx="49" formatCode="0.000">
                  <c:v>20.316487314165297</c:v>
                </c:pt>
                <c:pt idx="50" formatCode="0.000">
                  <c:v>17.798229297550193</c:v>
                </c:pt>
                <c:pt idx="51" formatCode="0.000">
                  <c:v>18.083411274902765</c:v>
                </c:pt>
                <c:pt idx="52" formatCode="0.000">
                  <c:v>18.978396756995267</c:v>
                </c:pt>
                <c:pt idx="53" formatCode="0.000">
                  <c:v>22.05445494754786</c:v>
                </c:pt>
                <c:pt idx="54" formatCode="0.000">
                  <c:v>23.986653357485267</c:v>
                </c:pt>
                <c:pt idx="55" formatCode="0.000">
                  <c:v>26.226831800847062</c:v>
                </c:pt>
                <c:pt idx="56" formatCode="0.000">
                  <c:v>26.540284434884157</c:v>
                </c:pt>
                <c:pt idx="57" formatCode="0.000">
                  <c:v>26.062035668656289</c:v>
                </c:pt>
                <c:pt idx="58" formatCode="0.000">
                  <c:v>25.783291082117877</c:v>
                </c:pt>
                <c:pt idx="59" formatCode="0.000">
                  <c:v>25.211865946110098</c:v>
                </c:pt>
                <c:pt idx="60" formatCode="0.000">
                  <c:v>24.338067540377835</c:v>
                </c:pt>
                <c:pt idx="61" formatCode="0.000">
                  <c:v>23.959136060318464</c:v>
                </c:pt>
                <c:pt idx="62" formatCode="0.000">
                  <c:v>25.243346747071882</c:v>
                </c:pt>
                <c:pt idx="63" formatCode="0.000">
                  <c:v>27.066519173946485</c:v>
                </c:pt>
                <c:pt idx="64" formatCode="0.000">
                  <c:v>28.466150099678885</c:v>
                </c:pt>
                <c:pt idx="65" formatCode="0.000">
                  <c:v>30.551474767069912</c:v>
                </c:pt>
                <c:pt idx="66" formatCode="0.000">
                  <c:v>33.555473175833633</c:v>
                </c:pt>
                <c:pt idx="67" formatCode="0.000">
                  <c:v>36.910720632309165</c:v>
                </c:pt>
                <c:pt idx="68" formatCode="0.000">
                  <c:v>40.660096727964792</c:v>
                </c:pt>
                <c:pt idx="69" formatCode="0.000">
                  <c:v>45.710488559566137</c:v>
                </c:pt>
                <c:pt idx="70" formatCode="0.000">
                  <c:v>50.292694504184986</c:v>
                </c:pt>
                <c:pt idx="71" formatCode="0.000">
                  <c:v>52.633782955760623</c:v>
                </c:pt>
                <c:pt idx="72" formatCode="0.000">
                  <c:v>54.181776627344092</c:v>
                </c:pt>
                <c:pt idx="73" formatCode="0.000">
                  <c:v>56.180468933317016</c:v>
                </c:pt>
                <c:pt idx="74" formatCode="0.000">
                  <c:v>55.939070671841527</c:v>
                </c:pt>
                <c:pt idx="75" formatCode="0.000">
                  <c:v>53.4615691403326</c:v>
                </c:pt>
                <c:pt idx="76" formatCode="0.000">
                  <c:v>51.599906362347333</c:v>
                </c:pt>
                <c:pt idx="77" formatCode="0.000">
                  <c:v>48.234212674004773</c:v>
                </c:pt>
                <c:pt idx="78" formatCode="0.000">
                  <c:v>46.197809460481423</c:v>
                </c:pt>
                <c:pt idx="79" formatCode="0.000">
                  <c:v>45.966709295575448</c:v>
                </c:pt>
                <c:pt idx="80" formatCode="0.000">
                  <c:v>46.417260690933801</c:v>
                </c:pt>
                <c:pt idx="81" formatCode="0.000">
                  <c:v>46.802630640005532</c:v>
                </c:pt>
                <c:pt idx="82" formatCode="0.000">
                  <c:v>45.777488315205069</c:v>
                </c:pt>
                <c:pt idx="83" formatCode="0.000">
                  <c:v>42.224632500686589</c:v>
                </c:pt>
                <c:pt idx="84" formatCode="0.000">
                  <c:v>37.480899030301259</c:v>
                </c:pt>
                <c:pt idx="85" formatCode="0.000">
                  <c:v>36.065370787778363</c:v>
                </c:pt>
                <c:pt idx="86" formatCode="0.000">
                  <c:v>35.15754100691241</c:v>
                </c:pt>
                <c:pt idx="87" formatCode="0.000">
                  <c:v>34.715780429291037</c:v>
                </c:pt>
                <c:pt idx="88" formatCode="0.000">
                  <c:v>35.016807944765354</c:v>
                </c:pt>
                <c:pt idx="89" formatCode="0.000">
                  <c:v>35.559058537806763</c:v>
                </c:pt>
                <c:pt idx="90" formatCode="0.000">
                  <c:v>36.652750668069615</c:v>
                </c:pt>
                <c:pt idx="91" formatCode="0.000">
                  <c:v>37.939139144885374</c:v>
                </c:pt>
                <c:pt idx="92" formatCode="0.000">
                  <c:v>38.563442266257603</c:v>
                </c:pt>
                <c:pt idx="93" formatCode="0.000">
                  <c:v>38.630058968585963</c:v>
                </c:pt>
                <c:pt idx="94" formatCode="0.000">
                  <c:v>39.469227849746801</c:v>
                </c:pt>
                <c:pt idx="95" formatCode="0.000">
                  <c:v>42.832143803449682</c:v>
                </c:pt>
                <c:pt idx="96" formatCode="0.000">
                  <c:v>44.287017813648227</c:v>
                </c:pt>
                <c:pt idx="97" formatCode="0.000">
                  <c:v>45.734913300046614</c:v>
                </c:pt>
                <c:pt idx="98" formatCode="0.000">
                  <c:v>47.523616058342363</c:v>
                </c:pt>
                <c:pt idx="99" formatCode="0.000">
                  <c:v>48.523014158181311</c:v>
                </c:pt>
                <c:pt idx="100" formatCode="0.000">
                  <c:v>49.39356462515223</c:v>
                </c:pt>
                <c:pt idx="101" formatCode="0.000">
                  <c:v>50.825871459784508</c:v>
                </c:pt>
                <c:pt idx="102" formatCode="0.000">
                  <c:v>51.406495719732533</c:v>
                </c:pt>
                <c:pt idx="103" formatCode="0.000">
                  <c:v>52.484964711592852</c:v>
                </c:pt>
                <c:pt idx="104" formatCode="0.000">
                  <c:v>53.76244269096663</c:v>
                </c:pt>
                <c:pt idx="105" formatCode="0.000">
                  <c:v>55.651216966951395</c:v>
                </c:pt>
                <c:pt idx="106" formatCode="0.000">
                  <c:v>57.969358136594707</c:v>
                </c:pt>
                <c:pt idx="107" formatCode="0.000">
                  <c:v>58.841373471228067</c:v>
                </c:pt>
                <c:pt idx="108" formatCode="0.000">
                  <c:v>60.273016131833145</c:v>
                </c:pt>
                <c:pt idx="109" formatCode="0.000">
                  <c:v>61.274761652594123</c:v>
                </c:pt>
                <c:pt idx="110" formatCode="0.000">
                  <c:v>62.51756116695578</c:v>
                </c:pt>
                <c:pt idx="111" formatCode="0.000">
                  <c:v>63.959715504468967</c:v>
                </c:pt>
                <c:pt idx="112" formatCode="0.000">
                  <c:v>65.623513127878141</c:v>
                </c:pt>
                <c:pt idx="113" formatCode="0.000">
                  <c:v>68.060458731590487</c:v>
                </c:pt>
                <c:pt idx="114" formatCode="0.000">
                  <c:v>70.867946581655858</c:v>
                </c:pt>
                <c:pt idx="115" formatCode="0.000">
                  <c:v>72.704941075282093</c:v>
                </c:pt>
                <c:pt idx="116" formatCode="0.000">
                  <c:v>74.75809493551084</c:v>
                </c:pt>
                <c:pt idx="117" formatCode="0.000">
                  <c:v>74.363507298857897</c:v>
                </c:pt>
                <c:pt idx="118" formatCode="0.000">
                  <c:v>69.823906003092617</c:v>
                </c:pt>
                <c:pt idx="119" formatCode="0.000">
                  <c:v>65.931076346266593</c:v>
                </c:pt>
                <c:pt idx="120" formatCode="0.000">
                  <c:v>63.172179250441772</c:v>
                </c:pt>
                <c:pt idx="121" formatCode="0.000">
                  <c:v>60.683539696418599</c:v>
                </c:pt>
                <c:pt idx="122" formatCode="0.000">
                  <c:v>58.464772988566018</c:v>
                </c:pt>
                <c:pt idx="123" formatCode="0.000">
                  <c:v>57.404166366964034</c:v>
                </c:pt>
                <c:pt idx="124" formatCode="0.000">
                  <c:v>57.668101085796543</c:v>
                </c:pt>
                <c:pt idx="125" formatCode="0.000">
                  <c:v>55.813014108620976</c:v>
                </c:pt>
                <c:pt idx="126" formatCode="0.000">
                  <c:v>52.790644840571922</c:v>
                </c:pt>
                <c:pt idx="127" formatCode="0.000">
                  <c:v>52.352244008245975</c:v>
                </c:pt>
                <c:pt idx="128" formatCode="0.000">
                  <c:v>51.172641759953272</c:v>
                </c:pt>
                <c:pt idx="129" formatCode="0.000">
                  <c:v>50.763054914155084</c:v>
                </c:pt>
                <c:pt idx="130" formatCode="0.000">
                  <c:v>50.481570102290533</c:v>
                </c:pt>
                <c:pt idx="131" formatCode="0.000">
                  <c:v>51.253408838710172</c:v>
                </c:pt>
                <c:pt idx="132" formatCode="0.000">
                  <c:v>51.601331320490864</c:v>
                </c:pt>
                <c:pt idx="133" formatCode="0.000">
                  <c:v>51.974889168015423</c:v>
                </c:pt>
                <c:pt idx="134" formatCode="0.000">
                  <c:v>52.466670407755792</c:v>
                </c:pt>
                <c:pt idx="135" formatCode="0.000">
                  <c:v>52.823797479236539</c:v>
                </c:pt>
                <c:pt idx="136" formatCode="0.000">
                  <c:v>53.484010656295197</c:v>
                </c:pt>
                <c:pt idx="137" formatCode="0.000">
                  <c:v>54.673741865558775</c:v>
                </c:pt>
                <c:pt idx="138" formatCode="0.000">
                  <c:v>56.162620352913009</c:v>
                </c:pt>
                <c:pt idx="139" formatCode="0.000">
                  <c:v>59.313547411844041</c:v>
                </c:pt>
                <c:pt idx="140" formatCode="0.000">
                  <c:v>61.562327137700251</c:v>
                </c:pt>
                <c:pt idx="141" formatCode="0.000">
                  <c:v>64.086066281406929</c:v>
                </c:pt>
                <c:pt idx="142" formatCode="0.000">
                  <c:v>65.050305645021027</c:v>
                </c:pt>
                <c:pt idx="143" formatCode="0.000">
                  <c:v>65.140779139254164</c:v>
                </c:pt>
                <c:pt idx="144" formatCode="0.000">
                  <c:v>65.402519052782694</c:v>
                </c:pt>
                <c:pt idx="145" formatCode="0.000">
                  <c:v>61.687004176371353</c:v>
                </c:pt>
                <c:pt idx="146" formatCode="0.000">
                  <c:v>62.31012645691056</c:v>
                </c:pt>
                <c:pt idx="147" formatCode="0.000">
                  <c:v>62.67485232776653</c:v>
                </c:pt>
                <c:pt idx="148" formatCode="0.000">
                  <c:v>62.744456721671682</c:v>
                </c:pt>
                <c:pt idx="149" formatCode="0.000">
                  <c:v>58.763948605087819</c:v>
                </c:pt>
                <c:pt idx="150" formatCode="0.000">
                  <c:v>54.916901625858252</c:v>
                </c:pt>
                <c:pt idx="151" formatCode="0.000">
                  <c:v>53.631807792260773</c:v>
                </c:pt>
                <c:pt idx="152" formatCode="0.000">
                  <c:v>51.855361932076455</c:v>
                </c:pt>
                <c:pt idx="153" formatCode="0.000">
                  <c:v>51.354370645431253</c:v>
                </c:pt>
                <c:pt idx="154" formatCode="0.000">
                  <c:v>49.219287518158033</c:v>
                </c:pt>
                <c:pt idx="155" formatCode="0.000">
                  <c:v>48.263412383616647</c:v>
                </c:pt>
                <c:pt idx="156" formatCode="0.000">
                  <c:v>44.874039055076921</c:v>
                </c:pt>
                <c:pt idx="157" formatCode="0.000">
                  <c:v>45.542160881691565</c:v>
                </c:pt>
                <c:pt idx="158" formatCode="0.000">
                  <c:v>47.230359243261042</c:v>
                </c:pt>
                <c:pt idx="159" formatCode="0.000">
                  <c:v>49.952671641367608</c:v>
                </c:pt>
                <c:pt idx="160" formatCode="0.000">
                  <c:v>47.019907072560827</c:v>
                </c:pt>
                <c:pt idx="161" formatCode="0.000">
                  <c:v>43.914356727429819</c:v>
                </c:pt>
                <c:pt idx="162" formatCode="0.000">
                  <c:v>42.404388104971318</c:v>
                </c:pt>
                <c:pt idx="163" formatCode="0.000">
                  <c:v>42.857525747432149</c:v>
                </c:pt>
                <c:pt idx="164" formatCode="0.000">
                  <c:v>42.789954782436936</c:v>
                </c:pt>
                <c:pt idx="165" formatCode="0.000">
                  <c:v>42.881561128153571</c:v>
                </c:pt>
                <c:pt idx="166" formatCode="0.000">
                  <c:v>43.049262469964198</c:v>
                </c:pt>
                <c:pt idx="167" formatCode="0.000">
                  <c:v>44.166253807165361</c:v>
                </c:pt>
                <c:pt idx="168" formatCode="0.000">
                  <c:v>44.956288438841717</c:v>
                </c:pt>
                <c:pt idx="169" formatCode="0.000">
                  <c:v>46.031340943278394</c:v>
                </c:pt>
                <c:pt idx="170" formatCode="0.000">
                  <c:v>47.312060211166809</c:v>
                </c:pt>
                <c:pt idx="171" formatCode="0.000">
                  <c:v>50.136513385017913</c:v>
                </c:pt>
                <c:pt idx="172" formatCode="0.000">
                  <c:v>54.518173528805356</c:v>
                </c:pt>
                <c:pt idx="173" formatCode="0.000">
                  <c:v>60.696485054754604</c:v>
                </c:pt>
                <c:pt idx="174" formatCode="0.000">
                  <c:v>63.950354899709339</c:v>
                </c:pt>
                <c:pt idx="175" formatCode="0.000">
                  <c:v>65.82123476100503</c:v>
                </c:pt>
                <c:pt idx="176" formatCode="0.000">
                  <c:v>67.801375432595023</c:v>
                </c:pt>
                <c:pt idx="177" formatCode="0.000">
                  <c:v>68.883314760373921</c:v>
                </c:pt>
                <c:pt idx="178" formatCode="0.000">
                  <c:v>70.859491767764993</c:v>
                </c:pt>
                <c:pt idx="179" formatCode="0.000">
                  <c:v>71.271070324864382</c:v>
                </c:pt>
                <c:pt idx="180" formatCode="0.000">
                  <c:v>67.336904914064448</c:v>
                </c:pt>
                <c:pt idx="181" formatCode="0.000">
                  <c:v>66.32312200374642</c:v>
                </c:pt>
                <c:pt idx="182" formatCode="0.000">
                  <c:v>64.957125592196221</c:v>
                </c:pt>
                <c:pt idx="183" formatCode="0.000">
                  <c:v>62.690486782581537</c:v>
                </c:pt>
                <c:pt idx="184" formatCode="0.000">
                  <c:v>60.618400344049292</c:v>
                </c:pt>
                <c:pt idx="185" formatCode="0.000">
                  <c:v>59.543925551543673</c:v>
                </c:pt>
                <c:pt idx="186" formatCode="0.000">
                  <c:v>57.280615140458906</c:v>
                </c:pt>
                <c:pt idx="187" formatCode="0.000">
                  <c:v>54.111312313580861</c:v>
                </c:pt>
                <c:pt idx="188" formatCode="0.000">
                  <c:v>48.683841483821773</c:v>
                </c:pt>
                <c:pt idx="189" formatCode="0.000">
                  <c:v>45.628688339393207</c:v>
                </c:pt>
                <c:pt idx="190" formatCode="0.000">
                  <c:v>43.990784193752432</c:v>
                </c:pt>
                <c:pt idx="191" formatCode="0.000">
                  <c:v>42.80237219949074</c:v>
                </c:pt>
                <c:pt idx="192" formatCode="0.000">
                  <c:v>42.334726857513672</c:v>
                </c:pt>
                <c:pt idx="193" formatCode="0.000">
                  <c:v>42.454187105252345</c:v>
                </c:pt>
                <c:pt idx="194" formatCode="0.000">
                  <c:v>42.895065854308314</c:v>
                </c:pt>
                <c:pt idx="195" formatCode="0.000">
                  <c:v>42.824034509626529</c:v>
                </c:pt>
                <c:pt idx="196" formatCode="0.000">
                  <c:v>42.997088095225216</c:v>
                </c:pt>
                <c:pt idx="197" formatCode="0.000">
                  <c:v>43.512844019789334</c:v>
                </c:pt>
                <c:pt idx="198" formatCode="0.000">
                  <c:v>43.523722651662986</c:v>
                </c:pt>
                <c:pt idx="199" formatCode="0.000">
                  <c:v>42.384584103210379</c:v>
                </c:pt>
                <c:pt idx="200" formatCode="0.000">
                  <c:v>39.343721707223381</c:v>
                </c:pt>
                <c:pt idx="201" formatCode="0.000">
                  <c:v>36.428245170273215</c:v>
                </c:pt>
                <c:pt idx="202" formatCode="0.000">
                  <c:v>36.105675123292578</c:v>
                </c:pt>
                <c:pt idx="203" formatCode="0.000">
                  <c:v>35.61126444356394</c:v>
                </c:pt>
                <c:pt idx="204" formatCode="0.000">
                  <c:v>33.657187673671238</c:v>
                </c:pt>
                <c:pt idx="205" formatCode="0.000">
                  <c:v>29.915289575001182</c:v>
                </c:pt>
                <c:pt idx="206" formatCode="0.000">
                  <c:v>27.063456144954937</c:v>
                </c:pt>
                <c:pt idx="207" formatCode="0.000">
                  <c:v>23.560888001438304</c:v>
                </c:pt>
                <c:pt idx="208" formatCode="0.000">
                  <c:v>20.650079081152349</c:v>
                </c:pt>
                <c:pt idx="209" formatCode="0.000">
                  <c:v>22.610624120733515</c:v>
                </c:pt>
                <c:pt idx="210" formatCode="0.000">
                  <c:v>23.323039800017931</c:v>
                </c:pt>
                <c:pt idx="211" formatCode="0.000">
                  <c:v>23.686346635171681</c:v>
                </c:pt>
                <c:pt idx="212" formatCode="0.000">
                  <c:v>23.971803607508097</c:v>
                </c:pt>
                <c:pt idx="213" formatCode="0.000">
                  <c:v>24.555148471521953</c:v>
                </c:pt>
                <c:pt idx="214" formatCode="0.000">
                  <c:v>25.046480251457041</c:v>
                </c:pt>
                <c:pt idx="215" formatCode="0.000">
                  <c:v>25.730191310204059</c:v>
                </c:pt>
                <c:pt idx="216" formatCode="0.000">
                  <c:v>27.514726753200978</c:v>
                </c:pt>
                <c:pt idx="217" formatCode="0.000">
                  <c:v>29.700150566475919</c:v>
                </c:pt>
                <c:pt idx="218" formatCode="0.000">
                  <c:v>33.397297157224628</c:v>
                </c:pt>
                <c:pt idx="219" formatCode="0.000">
                  <c:v>39.651246911503293</c:v>
                </c:pt>
                <c:pt idx="220" formatCode="0.000">
                  <c:v>41.487452060471306</c:v>
                </c:pt>
                <c:pt idx="221" formatCode="0.000">
                  <c:v>43.398644983167948</c:v>
                </c:pt>
                <c:pt idx="222" formatCode="0.000">
                  <c:v>44.928687102332802</c:v>
                </c:pt>
                <c:pt idx="223" formatCode="0.000">
                  <c:v>47.932215742110373</c:v>
                </c:pt>
                <c:pt idx="224" formatCode="0.000">
                  <c:v>51.008270866002078</c:v>
                </c:pt>
                <c:pt idx="225" formatCode="0.000">
                  <c:v>52.948306179332022</c:v>
                </c:pt>
                <c:pt idx="226" formatCode="0.000">
                  <c:v>55.069116033469072</c:v>
                </c:pt>
                <c:pt idx="227" formatCode="0.000">
                  <c:v>57.442419345101037</c:v>
                </c:pt>
                <c:pt idx="228" formatCode="0.000">
                  <c:v>60.663683736987203</c:v>
                </c:pt>
                <c:pt idx="229" formatCode="0.000">
                  <c:v>62.154130835350742</c:v>
                </c:pt>
                <c:pt idx="230" formatCode="0.000">
                  <c:v>63.874263457951542</c:v>
                </c:pt>
                <c:pt idx="231" formatCode="0.000">
                  <c:v>62.951770536548246</c:v>
                </c:pt>
                <c:pt idx="232" formatCode="0.000">
                  <c:v>61.082889578505075</c:v>
                </c:pt>
                <c:pt idx="233" formatCode="0.000">
                  <c:v>60.350079469351321</c:v>
                </c:pt>
                <c:pt idx="234" formatCode="0.000">
                  <c:v>60.326899807394753</c:v>
                </c:pt>
                <c:pt idx="235" formatCode="0.000">
                  <c:v>60.502099361751021</c:v>
                </c:pt>
                <c:pt idx="236" formatCode="0.000">
                  <c:v>59.794345116453464</c:v>
                </c:pt>
                <c:pt idx="237" formatCode="0.000">
                  <c:v>60.493814162688068</c:v>
                </c:pt>
                <c:pt idx="238" formatCode="0.000">
                  <c:v>58.829143141142112</c:v>
                </c:pt>
                <c:pt idx="239" formatCode="0.000">
                  <c:v>57.911345756597939</c:v>
                </c:pt>
                <c:pt idx="240" formatCode="0.000">
                  <c:v>59.323715935962888</c:v>
                </c:pt>
                <c:pt idx="241" formatCode="0.000">
                  <c:v>61.344833059827295</c:v>
                </c:pt>
                <c:pt idx="242" formatCode="0.000">
                  <c:v>60.536755676377922</c:v>
                </c:pt>
                <c:pt idx="243" formatCode="0.000">
                  <c:v>56.57497198759927</c:v>
                </c:pt>
                <c:pt idx="244" formatCode="0.000">
                  <c:v>52.977591466392703</c:v>
                </c:pt>
                <c:pt idx="245" formatCode="0.000">
                  <c:v>52.814491835548537</c:v>
                </c:pt>
                <c:pt idx="246" formatCode="0.000">
                  <c:v>53.147477482528458</c:v>
                </c:pt>
                <c:pt idx="247" formatCode="0.000">
                  <c:v>53.454839371062739</c:v>
                </c:pt>
                <c:pt idx="248" formatCode="0.000">
                  <c:v>54.704460722869271</c:v>
                </c:pt>
                <c:pt idx="249" formatCode="0.000">
                  <c:v>53.812913636739665</c:v>
                </c:pt>
                <c:pt idx="250" formatCode="0.000">
                  <c:v>51.617789808103112</c:v>
                </c:pt>
                <c:pt idx="251" formatCode="0.000">
                  <c:v>50.069014254038706</c:v>
                </c:pt>
                <c:pt idx="252" formatCode="0.000">
                  <c:v>50.686960864693503</c:v>
                </c:pt>
                <c:pt idx="253" formatCode="0.000">
                  <c:v>50.815280707980101</c:v>
                </c:pt>
                <c:pt idx="254" formatCode="0.000">
                  <c:v>50.976200960301277</c:v>
                </c:pt>
                <c:pt idx="255" formatCode="0.000">
                  <c:v>51.453631061248217</c:v>
                </c:pt>
                <c:pt idx="256" formatCode="0.000">
                  <c:v>51.443280201100684</c:v>
                </c:pt>
                <c:pt idx="257" formatCode="0.000">
                  <c:v>51.812022171218857</c:v>
                </c:pt>
                <c:pt idx="258" formatCode="0.000">
                  <c:v>52.293888566225071</c:v>
                </c:pt>
                <c:pt idx="259" formatCode="0.000">
                  <c:v>52.954338045074941</c:v>
                </c:pt>
                <c:pt idx="260" formatCode="0.000">
                  <c:v>53.204052975922878</c:v>
                </c:pt>
                <c:pt idx="261" formatCode="0.000">
                  <c:v>54.282370482298823</c:v>
                </c:pt>
                <c:pt idx="262" formatCode="0.000">
                  <c:v>56.424512709407452</c:v>
                </c:pt>
                <c:pt idx="263" formatCode="0.000">
                  <c:v>56.806593136427075</c:v>
                </c:pt>
                <c:pt idx="264" formatCode="0.000">
                  <c:v>57.397258097288237</c:v>
                </c:pt>
                <c:pt idx="265" formatCode="0.000">
                  <c:v>58.284864872211791</c:v>
                </c:pt>
                <c:pt idx="266" formatCode="0.000">
                  <c:v>59.596106852626001</c:v>
                </c:pt>
                <c:pt idx="267" formatCode="0.000">
                  <c:v>61.340407688976953</c:v>
                </c:pt>
                <c:pt idx="268" formatCode="0.000">
                  <c:v>61.648627672861984</c:v>
                </c:pt>
                <c:pt idx="269" formatCode="0.000">
                  <c:v>62.01707477728246</c:v>
                </c:pt>
                <c:pt idx="270" formatCode="0.000">
                  <c:v>61.394692619616869</c:v>
                </c:pt>
                <c:pt idx="271" formatCode="0.000">
                  <c:v>61.848631267602876</c:v>
                </c:pt>
                <c:pt idx="272" formatCode="0.000">
                  <c:v>62.195662506355688</c:v>
                </c:pt>
                <c:pt idx="273" formatCode="0.000">
                  <c:v>62.572590447853734</c:v>
                </c:pt>
                <c:pt idx="274" formatCode="0.000">
                  <c:v>63.06592710587082</c:v>
                </c:pt>
                <c:pt idx="275" formatCode="0.000">
                  <c:v>63.741316087132034</c:v>
                </c:pt>
                <c:pt idx="276" formatCode="0.000">
                  <c:v>64.171610912887289</c:v>
                </c:pt>
                <c:pt idx="277" formatCode="0.000">
                  <c:v>64.455641410681409</c:v>
                </c:pt>
                <c:pt idx="278" formatCode="0.000">
                  <c:v>64.789747295692166</c:v>
                </c:pt>
                <c:pt idx="279" formatCode="0.000">
                  <c:v>65.879460959834546</c:v>
                </c:pt>
                <c:pt idx="280" formatCode="0.000">
                  <c:v>66.896970782679603</c:v>
                </c:pt>
                <c:pt idx="281" formatCode="0.000">
                  <c:v>69.207610464488525</c:v>
                </c:pt>
                <c:pt idx="282" formatCode="0.000">
                  <c:v>70.497340770438129</c:v>
                </c:pt>
                <c:pt idx="283" formatCode="0.000">
                  <c:v>69.060437429861821</c:v>
                </c:pt>
                <c:pt idx="284" formatCode="0.000">
                  <c:v>68.611860847998813</c:v>
                </c:pt>
                <c:pt idx="285" formatCode="0.000">
                  <c:v>68.619632516114976</c:v>
                </c:pt>
                <c:pt idx="286" formatCode="0.000">
                  <c:v>67.842839067085976</c:v>
                </c:pt>
                <c:pt idx="287" formatCode="0.000">
                  <c:v>66.785987556458963</c:v>
                </c:pt>
                <c:pt idx="288" formatCode="0.000">
                  <c:v>65.100873225625747</c:v>
                </c:pt>
                <c:pt idx="289" formatCode="0.000">
                  <c:v>64.210978559029414</c:v>
                </c:pt>
                <c:pt idx="290" formatCode="0.000">
                  <c:v>62.987914051330883</c:v>
                </c:pt>
                <c:pt idx="291" formatCode="0.000">
                  <c:v>60.062020179398033</c:v>
                </c:pt>
                <c:pt idx="292" formatCode="0.000">
                  <c:v>60.039619304487871</c:v>
                </c:pt>
                <c:pt idx="293" formatCode="0.000">
                  <c:v>57.01581069806484</c:v>
                </c:pt>
                <c:pt idx="294" formatCode="0.000">
                  <c:v>50.004640435109117</c:v>
                </c:pt>
                <c:pt idx="295" formatCode="0.000">
                  <c:v>46.046518907133489</c:v>
                </c:pt>
                <c:pt idx="296" formatCode="0.000">
                  <c:v>43.021140934712825</c:v>
                </c:pt>
                <c:pt idx="297" formatCode="0.000">
                  <c:v>42.73420649286885</c:v>
                </c:pt>
                <c:pt idx="298" formatCode="0.000">
                  <c:v>43.660123989511511</c:v>
                </c:pt>
                <c:pt idx="299" formatCode="0.000">
                  <c:v>43.189820875490561</c:v>
                </c:pt>
                <c:pt idx="300" formatCode="0.000">
                  <c:v>43.311270777606069</c:v>
                </c:pt>
                <c:pt idx="301" formatCode="0.000">
                  <c:v>44.418626758966305</c:v>
                </c:pt>
                <c:pt idx="302" formatCode="0.000">
                  <c:v>44.344456493270187</c:v>
                </c:pt>
                <c:pt idx="303" formatCode="0.000">
                  <c:v>45.145325178463146</c:v>
                </c:pt>
                <c:pt idx="304" formatCode="0.000">
                  <c:v>44.958255831353725</c:v>
                </c:pt>
                <c:pt idx="305" formatCode="0.000">
                  <c:v>44.91616120580737</c:v>
                </c:pt>
                <c:pt idx="306" formatCode="0.000">
                  <c:v>45.370681421770506</c:v>
                </c:pt>
                <c:pt idx="307" formatCode="0.000">
                  <c:v>46.434702188014015</c:v>
                </c:pt>
                <c:pt idx="308" formatCode="0.000">
                  <c:v>46.75104520273014</c:v>
                </c:pt>
                <c:pt idx="309" formatCode="0.000">
                  <c:v>47.104109804635776</c:v>
                </c:pt>
                <c:pt idx="310" formatCode="0.000">
                  <c:v>48.37033092271178</c:v>
                </c:pt>
                <c:pt idx="311" formatCode="0.000">
                  <c:v>50.108316128393142</c:v>
                </c:pt>
                <c:pt idx="312" formatCode="0.000">
                  <c:v>49.786846857008811</c:v>
                </c:pt>
                <c:pt idx="313" formatCode="0.000">
                  <c:v>50.832465186238679</c:v>
                </c:pt>
                <c:pt idx="314" formatCode="0.000">
                  <c:v>51.602474978448207</c:v>
                </c:pt>
                <c:pt idx="315" formatCode="0.000">
                  <c:v>52.559051117194173</c:v>
                </c:pt>
                <c:pt idx="316" formatCode="0.000">
                  <c:v>53.295167833363955</c:v>
                </c:pt>
                <c:pt idx="317" formatCode="0.000">
                  <c:v>52.242574709709722</c:v>
                </c:pt>
                <c:pt idx="318" formatCode="0.000">
                  <c:v>51.28289310264077</c:v>
                </c:pt>
                <c:pt idx="319" formatCode="0.000">
                  <c:v>49.388608789200433</c:v>
                </c:pt>
                <c:pt idx="320" formatCode="0.000">
                  <c:v>46.940724402257686</c:v>
                </c:pt>
                <c:pt idx="321" formatCode="0.000">
                  <c:v>43.982621051713551</c:v>
                </c:pt>
                <c:pt idx="322" formatCode="0.000">
                  <c:v>42.069485581457499</c:v>
                </c:pt>
                <c:pt idx="323" formatCode="0.000">
                  <c:v>39.538536899167006</c:v>
                </c:pt>
                <c:pt idx="324" formatCode="0.000">
                  <c:v>38.345689632781848</c:v>
                </c:pt>
                <c:pt idx="325" formatCode="0.000">
                  <c:v>37.230760170770473</c:v>
                </c:pt>
                <c:pt idx="326" formatCode="0.000">
                  <c:v>38.802601486257807</c:v>
                </c:pt>
                <c:pt idx="327" formatCode="0.000">
                  <c:v>41.609562771450911</c:v>
                </c:pt>
                <c:pt idx="328" formatCode="0.000">
                  <c:v>42.168695976706474</c:v>
                </c:pt>
                <c:pt idx="329" formatCode="0.000">
                  <c:v>42.253120258456264</c:v>
                </c:pt>
                <c:pt idx="330" formatCode="0.000">
                  <c:v>41.491644832015865</c:v>
                </c:pt>
                <c:pt idx="331" formatCode="0.000">
                  <c:v>41.409031625995681</c:v>
                </c:pt>
                <c:pt idx="332" formatCode="0.000">
                  <c:v>39.597529096332217</c:v>
                </c:pt>
                <c:pt idx="333" formatCode="0.000">
                  <c:v>38.278283384164368</c:v>
                </c:pt>
                <c:pt idx="334" formatCode="0.000">
                  <c:v>39.012983130943759</c:v>
                </c:pt>
                <c:pt idx="335" formatCode="0.000">
                  <c:v>39.825313398421045</c:v>
                </c:pt>
                <c:pt idx="336" formatCode="0.000">
                  <c:v>40.75362404288056</c:v>
                </c:pt>
                <c:pt idx="337" formatCode="0.000">
                  <c:v>41.365547872521297</c:v>
                </c:pt>
                <c:pt idx="338" formatCode="0.000">
                  <c:v>42.038789604542828</c:v>
                </c:pt>
                <c:pt idx="339" formatCode="0.000">
                  <c:v>42.622730370586559</c:v>
                </c:pt>
                <c:pt idx="340" formatCode="0.000">
                  <c:v>42.921363930628686</c:v>
                </c:pt>
                <c:pt idx="341" formatCode="0.000">
                  <c:v>41.287154486768806</c:v>
                </c:pt>
                <c:pt idx="342" formatCode="0.000">
                  <c:v>40.5051584414608</c:v>
                </c:pt>
                <c:pt idx="343" formatCode="0.000">
                  <c:v>42.673753461413114</c:v>
                </c:pt>
                <c:pt idx="344" formatCode="0.000">
                  <c:v>44.537146205656214</c:v>
                </c:pt>
                <c:pt idx="345" formatCode="0.000">
                  <c:v>44.902643859515159</c:v>
                </c:pt>
                <c:pt idx="346" formatCode="0.000">
                  <c:v>45.728152072243184</c:v>
                </c:pt>
                <c:pt idx="347" formatCode="0.000">
                  <c:v>46.661072645247266</c:v>
                </c:pt>
                <c:pt idx="348" formatCode="0.000">
                  <c:v>46.991930193250255</c:v>
                </c:pt>
                <c:pt idx="349" formatCode="0.000">
                  <c:v>47.929290154742752</c:v>
                </c:pt>
                <c:pt idx="350" formatCode="0.000">
                  <c:v>48.53901005544067</c:v>
                </c:pt>
                <c:pt idx="351" formatCode="0.000">
                  <c:v>48.661386241465948</c:v>
                </c:pt>
                <c:pt idx="352" formatCode="0.000">
                  <c:v>49.426632590042232</c:v>
                </c:pt>
                <c:pt idx="353" formatCode="0.000">
                  <c:v>51.062222313459323</c:v>
                </c:pt>
                <c:pt idx="354" formatCode="0.000">
                  <c:v>51.428892947898952</c:v>
                </c:pt>
                <c:pt idx="355" formatCode="0.000">
                  <c:v>52.441377973873848</c:v>
                </c:pt>
                <c:pt idx="356" formatCode="0.000">
                  <c:v>52.541246820799756</c:v>
                </c:pt>
                <c:pt idx="357" formatCode="0.000">
                  <c:v>51.597704764456381</c:v>
                </c:pt>
                <c:pt idx="358" formatCode="0.000">
                  <c:v>50.920870590170104</c:v>
                </c:pt>
                <c:pt idx="359" formatCode="0.000">
                  <c:v>49.43158639530489</c:v>
                </c:pt>
                <c:pt idx="360" formatCode="0.000">
                  <c:v>50.022672638179458</c:v>
                </c:pt>
                <c:pt idx="361" formatCode="0.000">
                  <c:v>49.886202745259659</c:v>
                </c:pt>
                <c:pt idx="362" formatCode="0.000">
                  <c:v>50.158881321361328</c:v>
                </c:pt>
                <c:pt idx="363" formatCode="0.000">
                  <c:v>50.556582265393033</c:v>
                </c:pt>
                <c:pt idx="364" formatCode="0.000">
                  <c:v>49.840487776742052</c:v>
                </c:pt>
                <c:pt idx="365" formatCode="0.000">
                  <c:v>49.361386454802641</c:v>
                </c:pt>
                <c:pt idx="366" formatCode="0.000">
                  <c:v>51.07976657734428</c:v>
                </c:pt>
                <c:pt idx="367" formatCode="0.000">
                  <c:v>50.983904769374718</c:v>
                </c:pt>
                <c:pt idx="368" formatCode="0.000">
                  <c:v>50.83553809293015</c:v>
                </c:pt>
                <c:pt idx="369" formatCode="0.000">
                  <c:v>50.860177566642271</c:v>
                </c:pt>
                <c:pt idx="370" formatCode="0.000">
                  <c:v>51.695089291433781</c:v>
                </c:pt>
                <c:pt idx="371" formatCode="0.000">
                  <c:v>52.039227978710485</c:v>
                </c:pt>
                <c:pt idx="372" formatCode="0.000">
                  <c:v>52.000737036059995</c:v>
                </c:pt>
                <c:pt idx="373" formatCode="0.000">
                  <c:v>52.106033692130353</c:v>
                </c:pt>
                <c:pt idx="374" formatCode="0.000">
                  <c:v>50.807053373498782</c:v>
                </c:pt>
                <c:pt idx="375" formatCode="0.000">
                  <c:v>51.549273028847942</c:v>
                </c:pt>
                <c:pt idx="376" formatCode="0.000">
                  <c:v>51.892985225390454</c:v>
                </c:pt>
                <c:pt idx="377" formatCode="0.000">
                  <c:v>52.427315262777178</c:v>
                </c:pt>
                <c:pt idx="378" formatCode="0.000">
                  <c:v>51.067572436678823</c:v>
                </c:pt>
                <c:pt idx="379" formatCode="0.000">
                  <c:v>50.232207635858607</c:v>
                </c:pt>
                <c:pt idx="380" formatCode="0.000">
                  <c:v>50.516053064901058</c:v>
                </c:pt>
                <c:pt idx="381" formatCode="0.000">
                  <c:v>50.903738729565767</c:v>
                </c:pt>
                <c:pt idx="382" formatCode="0.000">
                  <c:v>51.444025578045945</c:v>
                </c:pt>
                <c:pt idx="383" formatCode="0.000">
                  <c:v>52.277833987628931</c:v>
                </c:pt>
                <c:pt idx="384" formatCode="0.000">
                  <c:v>53.325456964203212</c:v>
                </c:pt>
                <c:pt idx="385" formatCode="0.000">
                  <c:v>53.970115623754118</c:v>
                </c:pt>
                <c:pt idx="386" formatCode="0.000">
                  <c:v>53.80435363364036</c:v>
                </c:pt>
                <c:pt idx="387" formatCode="0.000">
                  <c:v>53.424066365807136</c:v>
                </c:pt>
                <c:pt idx="388" formatCode="0.000">
                  <c:v>54.124945160658591</c:v>
                </c:pt>
                <c:pt idx="389" formatCode="0.000">
                  <c:v>55.171497103231424</c:v>
                </c:pt>
                <c:pt idx="390" formatCode="0.000">
                  <c:v>54.853982847498514</c:v>
                </c:pt>
                <c:pt idx="391" formatCode="0.000">
                  <c:v>54.457754111584968</c:v>
                </c:pt>
                <c:pt idx="392" formatCode="0.000">
                  <c:v>54.96614660528104</c:v>
                </c:pt>
                <c:pt idx="393" formatCode="0.000">
                  <c:v>55.376260459409373</c:v>
                </c:pt>
                <c:pt idx="394" formatCode="0.000">
                  <c:v>55.529166091959382</c:v>
                </c:pt>
                <c:pt idx="395" formatCode="0.000">
                  <c:v>56.401234715939196</c:v>
                </c:pt>
                <c:pt idx="396" formatCode="0.000">
                  <c:v>51.178857712707199</c:v>
                </c:pt>
                <c:pt idx="397" formatCode="0.000">
                  <c:v>41.411990667089192</c:v>
                </c:pt>
                <c:pt idx="398" formatCode="0.000">
                  <c:v>32.90649032540437</c:v>
                </c:pt>
                <c:pt idx="399" formatCode="0.000">
                  <c:v>29.503217976283185</c:v>
                </c:pt>
                <c:pt idx="400" formatCode="0.000">
                  <c:v>26.997166065350491</c:v>
                </c:pt>
                <c:pt idx="401" formatCode="0.000">
                  <c:v>24.678055032399246</c:v>
                </c:pt>
                <c:pt idx="402" formatCode="0.000">
                  <c:v>22.55487819148091</c:v>
                </c:pt>
                <c:pt idx="403" formatCode="0.000">
                  <c:v>21.842909951220935</c:v>
                </c:pt>
                <c:pt idx="404" formatCode="0.000">
                  <c:v>23.068898295038274</c:v>
                </c:pt>
                <c:pt idx="405" formatCode="0.000">
                  <c:v>25.164207189088621</c:v>
                </c:pt>
                <c:pt idx="406" formatCode="0.000">
                  <c:v>30.329376003249688</c:v>
                </c:pt>
                <c:pt idx="407" formatCode="0.000">
                  <c:v>31.110090355366694</c:v>
                </c:pt>
                <c:pt idx="408" formatCode="0.000">
                  <c:v>30.870999908700199</c:v>
                </c:pt>
                <c:pt idx="409" formatCode="0.000">
                  <c:v>31.676470894671432</c:v>
                </c:pt>
                <c:pt idx="410" formatCode="0.000">
                  <c:v>31.558877467689808</c:v>
                </c:pt>
                <c:pt idx="411" formatCode="0.000">
                  <c:v>30.203256383894441</c:v>
                </c:pt>
                <c:pt idx="412" formatCode="0.000">
                  <c:v>28.986104151940388</c:v>
                </c:pt>
                <c:pt idx="413" formatCode="0.000">
                  <c:v>30.393354739708528</c:v>
                </c:pt>
                <c:pt idx="414" formatCode="0.000">
                  <c:v>32.855058368096081</c:v>
                </c:pt>
                <c:pt idx="415" formatCode="0.000">
                  <c:v>35.511890289588877</c:v>
                </c:pt>
                <c:pt idx="416" formatCode="0.000">
                  <c:v>38.384973638067791</c:v>
                </c:pt>
                <c:pt idx="417" formatCode="0.000">
                  <c:v>41.211037321237974</c:v>
                </c:pt>
                <c:pt idx="418" formatCode="0.000">
                  <c:v>43.358513789818424</c:v>
                </c:pt>
                <c:pt idx="419" formatCode="0.000">
                  <c:v>44.877107054550386</c:v>
                </c:pt>
                <c:pt idx="420" formatCode="0.000">
                  <c:v>44.844695054619379</c:v>
                </c:pt>
                <c:pt idx="421" formatCode="0.000">
                  <c:v>42.979869382382802</c:v>
                </c:pt>
                <c:pt idx="422" formatCode="0.000">
                  <c:v>38.641474845448684</c:v>
                </c:pt>
                <c:pt idx="423" formatCode="0.000">
                  <c:v>36.302999529752867</c:v>
                </c:pt>
                <c:pt idx="424" formatCode="0.000">
                  <c:v>35.876146746278295</c:v>
                </c:pt>
                <c:pt idx="425" formatCode="0.000">
                  <c:v>37.741925186053706</c:v>
                </c:pt>
                <c:pt idx="426" formatCode="0.000">
                  <c:v>39.434563583113437</c:v>
                </c:pt>
                <c:pt idx="427" formatCode="0.000">
                  <c:v>41.40422066604016</c:v>
                </c:pt>
                <c:pt idx="428" formatCode="0.000">
                  <c:v>45.694367868797663</c:v>
                </c:pt>
                <c:pt idx="429" formatCode="0.000">
                  <c:v>46.938071780075205</c:v>
                </c:pt>
                <c:pt idx="430" formatCode="0.000">
                  <c:v>47.379800315296208</c:v>
                </c:pt>
                <c:pt idx="431" formatCode="0.000">
                  <c:v>48.076632754705031</c:v>
                </c:pt>
                <c:pt idx="432" formatCode="0.000">
                  <c:v>49.085024164852413</c:v>
                </c:pt>
                <c:pt idx="433" formatCode="0.000">
                  <c:v>51.140728922347776</c:v>
                </c:pt>
                <c:pt idx="434" formatCode="0.000">
                  <c:v>53.982517105544687</c:v>
                </c:pt>
                <c:pt idx="435" formatCode="0.000">
                  <c:v>56.403107971192533</c:v>
                </c:pt>
                <c:pt idx="436" formatCode="0.000">
                  <c:v>58.146912010497523</c:v>
                </c:pt>
                <c:pt idx="437" formatCode="0.000">
                  <c:v>60.572177707598492</c:v>
                </c:pt>
                <c:pt idx="438" formatCode="0.000">
                  <c:v>62.93702678151044</c:v>
                </c:pt>
                <c:pt idx="439" formatCode="0.000">
                  <c:v>65.995049020215845</c:v>
                </c:pt>
                <c:pt idx="440" formatCode="0.000">
                  <c:v>69.429068925660076</c:v>
                </c:pt>
                <c:pt idx="441" formatCode="0.000">
                  <c:v>72.517839782602906</c:v>
                </c:pt>
                <c:pt idx="442" formatCode="0.000">
                  <c:v>76.40021993039565</c:v>
                </c:pt>
                <c:pt idx="443" formatCode="0.000">
                  <c:v>77.895608280785808</c:v>
                </c:pt>
                <c:pt idx="444" formatCode="0.000">
                  <c:v>77.982849295591592</c:v>
                </c:pt>
                <c:pt idx="445" formatCode="0.000">
                  <c:v>77.300944775769324</c:v>
                </c:pt>
                <c:pt idx="446" formatCode="0.000">
                  <c:v>77.064584126061789</c:v>
                </c:pt>
                <c:pt idx="447" formatCode="0.000">
                  <c:v>77.379691374318469</c:v>
                </c:pt>
                <c:pt idx="448" formatCode="0.000">
                  <c:v>78.256259928866868</c:v>
                </c:pt>
                <c:pt idx="449" formatCode="0.000">
                  <c:v>79.560186580038831</c:v>
                </c:pt>
                <c:pt idx="450" formatCode="0.000">
                  <c:v>81.112951638400077</c:v>
                </c:pt>
                <c:pt idx="451" formatCode="0.000">
                  <c:v>81.489408250598686</c:v>
                </c:pt>
                <c:pt idx="452" formatCode="0.000">
                  <c:v>81.599948412365791</c:v>
                </c:pt>
                <c:pt idx="453" formatCode="0.000">
                  <c:v>80.691075481765779</c:v>
                </c:pt>
                <c:pt idx="454" formatCode="0.000">
                  <c:v>80.814982517153567</c:v>
                </c:pt>
                <c:pt idx="455" formatCode="0.000">
                  <c:v>80.707144260287023</c:v>
                </c:pt>
                <c:pt idx="456" formatCode="0.000">
                  <c:v>78.313794478577904</c:v>
                </c:pt>
                <c:pt idx="457" formatCode="0.000">
                  <c:v>76.31590940074102</c:v>
                </c:pt>
                <c:pt idx="458" formatCode="0.000">
                  <c:v>74.385791214413416</c:v>
                </c:pt>
                <c:pt idx="459" formatCode="0.000">
                  <c:v>72.943497868051097</c:v>
                </c:pt>
                <c:pt idx="460" formatCode="0.000">
                  <c:v>67.768264271037893</c:v>
                </c:pt>
                <c:pt idx="461" formatCode="0.000">
                  <c:v>61.248661583895782</c:v>
                </c:pt>
                <c:pt idx="462" formatCode="0.000">
                  <c:v>55.792340488956413</c:v>
                </c:pt>
                <c:pt idx="463" formatCode="0.000">
                  <c:v>55.176341584951338</c:v>
                </c:pt>
                <c:pt idx="464" formatCode="0.000">
                  <c:v>56.022884940192</c:v>
                </c:pt>
                <c:pt idx="465" formatCode="0.000">
                  <c:v>56.916035033082217</c:v>
                </c:pt>
                <c:pt idx="466" formatCode="0.000">
                  <c:v>58.210707768535229</c:v>
                </c:pt>
                <c:pt idx="467" formatCode="0.000">
                  <c:v>58.826484826089448</c:v>
                </c:pt>
                <c:pt idx="468" formatCode="0.000">
                  <c:v>59.168269738275917</c:v>
                </c:pt>
                <c:pt idx="469" formatCode="0.000">
                  <c:v>59.313736606306698</c:v>
                </c:pt>
                <c:pt idx="470" formatCode="0.000">
                  <c:v>59.763187399535106</c:v>
                </c:pt>
                <c:pt idx="471" formatCode="0.000">
                  <c:v>59.843005955660331</c:v>
                </c:pt>
                <c:pt idx="472" formatCode="0.000">
                  <c:v>61.360009798314323</c:v>
                </c:pt>
                <c:pt idx="473" formatCode="0.000">
                  <c:v>66.198957391518249</c:v>
                </c:pt>
                <c:pt idx="474" formatCode="0.000">
                  <c:v>67.43153380616053</c:v>
                </c:pt>
                <c:pt idx="475" formatCode="0.000">
                  <c:v>67.676912881834156</c:v>
                </c:pt>
                <c:pt idx="476" formatCode="0.000">
                  <c:v>68.006965162323311</c:v>
                </c:pt>
                <c:pt idx="477" formatCode="0.000">
                  <c:v>68.42892468246518</c:v>
                </c:pt>
                <c:pt idx="478" formatCode="0.000">
                  <c:v>67.207441090750521</c:v>
                </c:pt>
                <c:pt idx="479" formatCode="0.000">
                  <c:v>67.130958833138678</c:v>
                </c:pt>
                <c:pt idx="480" formatCode="0.000">
                  <c:v>67.023797354930963</c:v>
                </c:pt>
                <c:pt idx="481" formatCode="0.000">
                  <c:v>63.846689956974473</c:v>
                </c:pt>
                <c:pt idx="482" formatCode="0.000">
                  <c:v>63.22532278946678</c:v>
                </c:pt>
                <c:pt idx="483" formatCode="0.000">
                  <c:v>62.916096183437666</c:v>
                </c:pt>
                <c:pt idx="484" formatCode="0.000">
                  <c:v>62.913875880161456</c:v>
                </c:pt>
                <c:pt idx="485" formatCode="0.000">
                  <c:v>63.226696467500155</c:v>
                </c:pt>
                <c:pt idx="486" formatCode="0.000">
                  <c:v>61.96409074286025</c:v>
                </c:pt>
                <c:pt idx="487" formatCode="0.000">
                  <c:v>61.200258641782582</c:v>
                </c:pt>
                <c:pt idx="488" formatCode="0.000">
                  <c:v>62.362577551786693</c:v>
                </c:pt>
                <c:pt idx="489" formatCode="0.000">
                  <c:v>62.263646025405123</c:v>
                </c:pt>
                <c:pt idx="490" formatCode="0.000">
                  <c:v>61.965129941915812</c:v>
                </c:pt>
                <c:pt idx="491" formatCode="0.000">
                  <c:v>60.06692679184156</c:v>
                </c:pt>
                <c:pt idx="492" formatCode="0.000">
                  <c:v>57.161382934121555</c:v>
                </c:pt>
                <c:pt idx="493" formatCode="0.000">
                  <c:v>51.366958061347759</c:v>
                </c:pt>
                <c:pt idx="494" formatCode="0.000">
                  <c:v>47.718002647818068</c:v>
                </c:pt>
                <c:pt idx="495" formatCode="0.000">
                  <c:v>46.343767097723429</c:v>
                </c:pt>
                <c:pt idx="496" formatCode="0.000">
                  <c:v>45.879644967825158</c:v>
                </c:pt>
                <c:pt idx="497" formatCode="0.000">
                  <c:v>45.211370975218585</c:v>
                </c:pt>
                <c:pt idx="498" formatCode="0.000">
                  <c:v>44.271445184587662</c:v>
                </c:pt>
                <c:pt idx="499" formatCode="0.000">
                  <c:v>43.989246474333079</c:v>
                </c:pt>
                <c:pt idx="500" formatCode="0.000">
                  <c:v>44.080966216294748</c:v>
                </c:pt>
                <c:pt idx="501" formatCode="0.000">
                  <c:v>43.487726810716069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288-42C4-AECA-C1620E8766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34228304"/>
        <c:axId val="1634230384"/>
      </c:lineChart>
      <c:dateAx>
        <c:axId val="1634228304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34230384"/>
        <c:crosses val="autoZero"/>
        <c:auto val="1"/>
        <c:lblOffset val="100"/>
        <c:baseTimeUnit val="days"/>
      </c:dateAx>
      <c:valAx>
        <c:axId val="1634230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34228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'STOC + MACD'!$AD$2</c:f>
              <c:strCache>
                <c:ptCount val="1"/>
                <c:pt idx="0">
                  <c:v>Diff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'STOC + MACD'!$X$3:$X$2518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'STOC + MACD'!$AD$3:$AD$2518</c:f>
              <c:numCache>
                <c:formatCode>General</c:formatCode>
                <c:ptCount val="2516"/>
                <c:pt idx="2" formatCode="0.0000">
                  <c:v>0.15233317911380481</c:v>
                </c:pt>
                <c:pt idx="3" formatCode="0.0000">
                  <c:v>0.25835313293304807</c:v>
                </c:pt>
                <c:pt idx="4" formatCode="0.0000">
                  <c:v>0.42314556354451927</c:v>
                </c:pt>
                <c:pt idx="5" formatCode="0.0000">
                  <c:v>0.63910394207680654</c:v>
                </c:pt>
                <c:pt idx="6" formatCode="0.0000">
                  <c:v>0.86979619873993541</c:v>
                </c:pt>
                <c:pt idx="7" formatCode="0.0000">
                  <c:v>1.0500636084149859</c:v>
                </c:pt>
                <c:pt idx="8" formatCode="0.0000">
                  <c:v>1.2450021361466654</c:v>
                </c:pt>
                <c:pt idx="9" formatCode="0.0000">
                  <c:v>1.2206950096141655</c:v>
                </c:pt>
                <c:pt idx="10" formatCode="0.0000">
                  <c:v>1.0073185132309255</c:v>
                </c:pt>
                <c:pt idx="11" formatCode="0.0000">
                  <c:v>0.54871412897219152</c:v>
                </c:pt>
                <c:pt idx="12" formatCode="0.0000">
                  <c:v>0.36261462800285771</c:v>
                </c:pt>
                <c:pt idx="13" formatCode="0.0000">
                  <c:v>0.41094593455230655</c:v>
                </c:pt>
                <c:pt idx="14" formatCode="0.0000">
                  <c:v>0.27111976208747501</c:v>
                </c:pt>
                <c:pt idx="15" formatCode="0.0000">
                  <c:v>0.13859062774384512</c:v>
                </c:pt>
                <c:pt idx="16" formatCode="0.0000">
                  <c:v>0.35116978957227607</c:v>
                </c:pt>
                <c:pt idx="17" formatCode="0.0000">
                  <c:v>0.49004932960169301</c:v>
                </c:pt>
                <c:pt idx="18" formatCode="0.0000">
                  <c:v>0.35211593573936018</c:v>
                </c:pt>
                <c:pt idx="19" formatCode="0.0000">
                  <c:v>0.3981068616556378</c:v>
                </c:pt>
                <c:pt idx="20" formatCode="0.0000">
                  <c:v>0.58113092667479371</c:v>
                </c:pt>
                <c:pt idx="21" formatCode="0.0000">
                  <c:v>0.59866992920090478</c:v>
                </c:pt>
                <c:pt idx="22" formatCode="0.0000">
                  <c:v>0.69481757178881098</c:v>
                </c:pt>
                <c:pt idx="23" formatCode="0.0000">
                  <c:v>0.54757185293097432</c:v>
                </c:pt>
                <c:pt idx="24" formatCode="0.0000">
                  <c:v>0.53572420879271654</c:v>
                </c:pt>
                <c:pt idx="25" formatCode="0.0000">
                  <c:v>0.53178822768416101</c:v>
                </c:pt>
                <c:pt idx="26" formatCode="0.0000">
                  <c:v>-0.15537408579824552</c:v>
                </c:pt>
                <c:pt idx="27" formatCode="0.0000">
                  <c:v>-0.35120223200296063</c:v>
                </c:pt>
                <c:pt idx="28" formatCode="0.0000">
                  <c:v>-0.43883175576647737</c:v>
                </c:pt>
                <c:pt idx="29" formatCode="0.0000">
                  <c:v>-0.4325377878521337</c:v>
                </c:pt>
                <c:pt idx="30" formatCode="0.0000">
                  <c:v>-0.34620567352815801</c:v>
                </c:pt>
                <c:pt idx="31" formatCode="0.0000">
                  <c:v>-0.33993952545664374</c:v>
                </c:pt>
                <c:pt idx="32" formatCode="0.0000">
                  <c:v>-0.4187385001192987</c:v>
                </c:pt>
                <c:pt idx="33" formatCode="0.0000">
                  <c:v>-0.70987204762420397</c:v>
                </c:pt>
                <c:pt idx="34" formatCode="0.0000">
                  <c:v>-0.77419320513796652</c:v>
                </c:pt>
                <c:pt idx="35" formatCode="0.0000">
                  <c:v>-0.68893718413201377</c:v>
                </c:pt>
                <c:pt idx="36" formatCode="0.0000">
                  <c:v>-0.65869706559008012</c:v>
                </c:pt>
                <c:pt idx="37" formatCode="0.0000">
                  <c:v>-0.67555939454324876</c:v>
                </c:pt>
                <c:pt idx="38" formatCode="0.0000">
                  <c:v>-0.61353803141820951</c:v>
                </c:pt>
                <c:pt idx="39" formatCode="0.0000">
                  <c:v>-0.44010911957282794</c:v>
                </c:pt>
                <c:pt idx="40" formatCode="0.0000">
                  <c:v>-0.27331651531668832</c:v>
                </c:pt>
                <c:pt idx="41" formatCode="0.0000">
                  <c:v>-8.5755587344563455E-2</c:v>
                </c:pt>
                <c:pt idx="42" formatCode="0.0000">
                  <c:v>-4.2962424008623046E-2</c:v>
                </c:pt>
                <c:pt idx="43" formatCode="0.0000">
                  <c:v>-0.18080154695794759</c:v>
                </c:pt>
                <c:pt idx="44" formatCode="0.0000">
                  <c:v>-0.26809429350535896</c:v>
                </c:pt>
                <c:pt idx="45" formatCode="0.0000">
                  <c:v>-0.7618233227316884</c:v>
                </c:pt>
                <c:pt idx="46" formatCode="0.0000">
                  <c:v>-1.8496318658993816</c:v>
                </c:pt>
                <c:pt idx="47" formatCode="0.0000">
                  <c:v>-2.6491273332268737</c:v>
                </c:pt>
                <c:pt idx="48" formatCode="0.0000">
                  <c:v>-2.8655490251975282</c:v>
                </c:pt>
                <c:pt idx="49" formatCode="0.0000">
                  <c:v>-3.0906578142310686</c:v>
                </c:pt>
                <c:pt idx="50" formatCode="0.0000">
                  <c:v>-2.9274379234476351</c:v>
                </c:pt>
                <c:pt idx="51" formatCode="0.0000">
                  <c:v>-2.905611155433184</c:v>
                </c:pt>
                <c:pt idx="52" formatCode="0.0000">
                  <c:v>-2.6820282923084724</c:v>
                </c:pt>
                <c:pt idx="53" formatCode="0.0000">
                  <c:v>-1.9250607030395872</c:v>
                </c:pt>
                <c:pt idx="54" formatCode="0.0000">
                  <c:v>-1.5163652372134173</c:v>
                </c:pt>
                <c:pt idx="55" formatCode="0.0000">
                  <c:v>-1.2812503170819216</c:v>
                </c:pt>
                <c:pt idx="56" formatCode="0.0000">
                  <c:v>-1.0423998822198781</c:v>
                </c:pt>
                <c:pt idx="57" formatCode="0.0000">
                  <c:v>-0.63243581446601738</c:v>
                </c:pt>
                <c:pt idx="58" formatCode="0.0000">
                  <c:v>-0.27886032494262381</c:v>
                </c:pt>
                <c:pt idx="59" formatCode="0.0000">
                  <c:v>0.18215622452954428</c:v>
                </c:pt>
                <c:pt idx="60" formatCode="0.0000">
                  <c:v>0.59818304094991515</c:v>
                </c:pt>
                <c:pt idx="61" formatCode="0.0000">
                  <c:v>1.0676822758138957</c:v>
                </c:pt>
                <c:pt idx="62" formatCode="0.0000">
                  <c:v>1.2621701155651941</c:v>
                </c:pt>
                <c:pt idx="63" formatCode="0.0000">
                  <c:v>1.3281940827561955</c:v>
                </c:pt>
                <c:pt idx="64" formatCode="0.0000">
                  <c:v>1.2525102202441003</c:v>
                </c:pt>
                <c:pt idx="65" formatCode="0.0000">
                  <c:v>1.1130510083284286</c:v>
                </c:pt>
                <c:pt idx="66" formatCode="0.0000">
                  <c:v>1.1104722289591984</c:v>
                </c:pt>
                <c:pt idx="67" formatCode="0.0000">
                  <c:v>1.22547968012399</c:v>
                </c:pt>
                <c:pt idx="68" formatCode="0.0000">
                  <c:v>1.1968188973057416</c:v>
                </c:pt>
                <c:pt idx="69" formatCode="0.0000">
                  <c:v>1.3925538176491576</c:v>
                </c:pt>
                <c:pt idx="70" formatCode="0.0000">
                  <c:v>1.4864411286111754</c:v>
                </c:pt>
                <c:pt idx="71" formatCode="0.0000">
                  <c:v>1.511601506557525</c:v>
                </c:pt>
                <c:pt idx="72" formatCode="0.0000">
                  <c:v>1.4718269630711003</c:v>
                </c:pt>
                <c:pt idx="73" formatCode="0.0000">
                  <c:v>1.4322481669193778</c:v>
                </c:pt>
                <c:pt idx="74" formatCode="0.0000">
                  <c:v>1.167101039512072</c:v>
                </c:pt>
                <c:pt idx="75" formatCode="0.0000">
                  <c:v>0.85842112987245089</c:v>
                </c:pt>
                <c:pt idx="76" formatCode="0.0000">
                  <c:v>0.59480036935636671</c:v>
                </c:pt>
                <c:pt idx="77" formatCode="0.0000">
                  <c:v>0.2089226131285753</c:v>
                </c:pt>
                <c:pt idx="78" formatCode="0.0000">
                  <c:v>-7.2007924958162661E-2</c:v>
                </c:pt>
                <c:pt idx="79" formatCode="0.0000">
                  <c:v>-9.4490838452882989E-2</c:v>
                </c:pt>
                <c:pt idx="80" formatCode="0.0000">
                  <c:v>-2.3105502120511115E-2</c:v>
                </c:pt>
                <c:pt idx="81" formatCode="0.0000">
                  <c:v>6.1259917331907235E-2</c:v>
                </c:pt>
                <c:pt idx="82" formatCode="0.0000">
                  <c:v>-0.16874991496888669</c:v>
                </c:pt>
                <c:pt idx="83" formatCode="0.0000">
                  <c:v>-0.34062691119958843</c:v>
                </c:pt>
                <c:pt idx="84" formatCode="0.0000">
                  <c:v>-0.75801882995158065</c:v>
                </c:pt>
                <c:pt idx="85" formatCode="0.0000">
                  <c:v>-0.69258128028673083</c:v>
                </c:pt>
                <c:pt idx="86" formatCode="0.0000">
                  <c:v>-0.46197992104324004</c:v>
                </c:pt>
                <c:pt idx="87" formatCode="0.0000">
                  <c:v>-0.23803794346910845</c:v>
                </c:pt>
                <c:pt idx="88" formatCode="0.0000">
                  <c:v>7.8795299062722535E-2</c:v>
                </c:pt>
                <c:pt idx="89" formatCode="0.0000">
                  <c:v>0.28891432617819257</c:v>
                </c:pt>
                <c:pt idx="90" formatCode="0.0000">
                  <c:v>0.27346512266270684</c:v>
                </c:pt>
                <c:pt idx="91" formatCode="0.0000">
                  <c:v>0.33106572686159014</c:v>
                </c:pt>
                <c:pt idx="92" formatCode="0.0000">
                  <c:v>0.22441064444626163</c:v>
                </c:pt>
                <c:pt idx="93" formatCode="0.0000">
                  <c:v>0.30706232540917083</c:v>
                </c:pt>
                <c:pt idx="94" formatCode="0.0000">
                  <c:v>0.38253750253494512</c:v>
                </c:pt>
                <c:pt idx="95" formatCode="0.0000">
                  <c:v>0.42475454830655562</c:v>
                </c:pt>
                <c:pt idx="96" formatCode="0.0000">
                  <c:v>0.67542348530676843</c:v>
                </c:pt>
                <c:pt idx="97" formatCode="0.0000">
                  <c:v>0.60559888624215075</c:v>
                </c:pt>
                <c:pt idx="98" formatCode="0.0000">
                  <c:v>0.37478202387136039</c:v>
                </c:pt>
                <c:pt idx="99" formatCode="0.0000">
                  <c:v>0.35173982452382602</c:v>
                </c:pt>
                <c:pt idx="100" formatCode="0.0000">
                  <c:v>0.45135577467343679</c:v>
                </c:pt>
                <c:pt idx="101" formatCode="0.0000">
                  <c:v>0.64097393219307064</c:v>
                </c:pt>
                <c:pt idx="102" formatCode="0.0000">
                  <c:v>0.72859417625768441</c:v>
                </c:pt>
                <c:pt idx="103" formatCode="0.0000">
                  <c:v>0.86910721578697503</c:v>
                </c:pt>
                <c:pt idx="104" formatCode="0.0000">
                  <c:v>1.0961037006218473</c:v>
                </c:pt>
                <c:pt idx="105" formatCode="0.0000">
                  <c:v>1.2603444580657603</c:v>
                </c:pt>
                <c:pt idx="106" formatCode="0.0000">
                  <c:v>1.3316035473346524</c:v>
                </c:pt>
                <c:pt idx="107" formatCode="0.0000">
                  <c:v>1.3628842403672823</c:v>
                </c:pt>
                <c:pt idx="108" formatCode="0.0000">
                  <c:v>1.4236204339239431</c:v>
                </c:pt>
                <c:pt idx="109" formatCode="0.0000">
                  <c:v>1.3892676468729288</c:v>
                </c:pt>
                <c:pt idx="110" formatCode="0.0000">
                  <c:v>1.3429521858348763</c:v>
                </c:pt>
                <c:pt idx="111" formatCode="0.0000">
                  <c:v>1.4833776206865208</c:v>
                </c:pt>
                <c:pt idx="112" formatCode="0.0000">
                  <c:v>1.4759753261874913</c:v>
                </c:pt>
                <c:pt idx="113" formatCode="0.0000">
                  <c:v>1.4982975943684744</c:v>
                </c:pt>
                <c:pt idx="114" formatCode="0.0000">
                  <c:v>1.3580273724627947</c:v>
                </c:pt>
                <c:pt idx="115" formatCode="0.0000">
                  <c:v>1.0779400632808187</c:v>
                </c:pt>
                <c:pt idx="116" formatCode="0.0000">
                  <c:v>0.80107638725424835</c:v>
                </c:pt>
                <c:pt idx="117" formatCode="0.0000">
                  <c:v>0.36228288166434464</c:v>
                </c:pt>
                <c:pt idx="118" formatCode="0.0000">
                  <c:v>-0.19343537693526791</c:v>
                </c:pt>
                <c:pt idx="119" formatCode="0.0000">
                  <c:v>-0.50340856830513214</c:v>
                </c:pt>
                <c:pt idx="120" formatCode="0.0000">
                  <c:v>-0.59409358769096343</c:v>
                </c:pt>
                <c:pt idx="121" formatCode="0.0000">
                  <c:v>-0.62213679208152861</c:v>
                </c:pt>
                <c:pt idx="122" formatCode="0.0000">
                  <c:v>-0.57498084065039912</c:v>
                </c:pt>
                <c:pt idx="123" formatCode="0.0000">
                  <c:v>-0.44424617284617085</c:v>
                </c:pt>
                <c:pt idx="124" formatCode="0.0000">
                  <c:v>-0.35129726956400287</c:v>
                </c:pt>
                <c:pt idx="125" formatCode="0.0000">
                  <c:v>-0.43425175716385134</c:v>
                </c:pt>
                <c:pt idx="126" formatCode="0.0000">
                  <c:v>-0.67682157814398458</c:v>
                </c:pt>
                <c:pt idx="127" formatCode="0.0000">
                  <c:v>-0.66101712953753644</c:v>
                </c:pt>
                <c:pt idx="128" formatCode="0.0000">
                  <c:v>-0.6774623927307486</c:v>
                </c:pt>
                <c:pt idx="129" formatCode="0.0000">
                  <c:v>-0.44162951871309364</c:v>
                </c:pt>
                <c:pt idx="130" formatCode="0.0000">
                  <c:v>-0.30176482441215269</c:v>
                </c:pt>
                <c:pt idx="131" formatCode="0.0000">
                  <c:v>5.962380705892123E-2</c:v>
                </c:pt>
                <c:pt idx="132" formatCode="0.0000">
                  <c:v>0.21941134540382556</c:v>
                </c:pt>
                <c:pt idx="133" formatCode="0.0000">
                  <c:v>0.34766651830820905</c:v>
                </c:pt>
                <c:pt idx="134" formatCode="0.0000">
                  <c:v>0.5477873641669877</c:v>
                </c:pt>
                <c:pt idx="135" formatCode="0.0000">
                  <c:v>0.54075719747543882</c:v>
                </c:pt>
                <c:pt idx="136" formatCode="0.0000">
                  <c:v>0.43721286140516469</c:v>
                </c:pt>
                <c:pt idx="137" formatCode="0.0000">
                  <c:v>0.2206267254239318</c:v>
                </c:pt>
                <c:pt idx="138" formatCode="0.0000">
                  <c:v>3.9765625172906383E-2</c:v>
                </c:pt>
                <c:pt idx="139" formatCode="0.0000">
                  <c:v>-7.8544080191714549E-2</c:v>
                </c:pt>
                <c:pt idx="140" formatCode="0.0000">
                  <c:v>-0.15582517952251074</c:v>
                </c:pt>
                <c:pt idx="141" formatCode="0.0000">
                  <c:v>-0.31808369851498952</c:v>
                </c:pt>
                <c:pt idx="142" formatCode="0.0000">
                  <c:v>-0.31582657254253377</c:v>
                </c:pt>
                <c:pt idx="143" formatCode="0.0000">
                  <c:v>-0.34660485388507123</c:v>
                </c:pt>
                <c:pt idx="144" formatCode="0.0000">
                  <c:v>-0.35579961770480661</c:v>
                </c:pt>
                <c:pt idx="145" formatCode="0.0000">
                  <c:v>-0.45045820715567064</c:v>
                </c:pt>
                <c:pt idx="146" formatCode="0.0000">
                  <c:v>3.3163742560464726E-3</c:v>
                </c:pt>
                <c:pt idx="147" formatCode="0.0000">
                  <c:v>0.27675816989108304</c:v>
                </c:pt>
                <c:pt idx="148" formatCode="0.0000">
                  <c:v>0.41308900129117854</c:v>
                </c:pt>
                <c:pt idx="149" formatCode="0.0000">
                  <c:v>8.6694890146947756E-3</c:v>
                </c:pt>
                <c:pt idx="150" formatCode="0.0000">
                  <c:v>-0.37048133999733057</c:v>
                </c:pt>
                <c:pt idx="151" formatCode="0.0000">
                  <c:v>-0.6355812554936997</c:v>
                </c:pt>
                <c:pt idx="152" formatCode="0.0000">
                  <c:v>-0.82410708431491075</c:v>
                </c:pt>
                <c:pt idx="153" formatCode="0.0000">
                  <c:v>-0.86854613254839208</c:v>
                </c:pt>
                <c:pt idx="154" formatCode="0.0000">
                  <c:v>-1.0451458442495922</c:v>
                </c:pt>
                <c:pt idx="155" formatCode="0.0000">
                  <c:v>-1.1584686174669994</c:v>
                </c:pt>
                <c:pt idx="156" formatCode="0.0000">
                  <c:v>-1.3147177713465044</c:v>
                </c:pt>
                <c:pt idx="157" formatCode="0.0000">
                  <c:v>-1.1425254582664564</c:v>
                </c:pt>
                <c:pt idx="158" formatCode="0.0000">
                  <c:v>-0.94981233453956526</c:v>
                </c:pt>
                <c:pt idx="159" formatCode="0.0000">
                  <c:v>-0.79889833692845391</c:v>
                </c:pt>
                <c:pt idx="160" formatCode="0.0000">
                  <c:v>-0.50363535536285564</c:v>
                </c:pt>
                <c:pt idx="161" formatCode="0.0000">
                  <c:v>-0.36812494959933351</c:v>
                </c:pt>
                <c:pt idx="162" formatCode="0.0000">
                  <c:v>-0.20567567825981947</c:v>
                </c:pt>
                <c:pt idx="163" formatCode="0.0000">
                  <c:v>-5.0343146587872312E-2</c:v>
                </c:pt>
                <c:pt idx="164" formatCode="0.0000">
                  <c:v>0.18708759935082497</c:v>
                </c:pt>
                <c:pt idx="165" formatCode="0.0000">
                  <c:v>0.32863005849164306</c:v>
                </c:pt>
                <c:pt idx="166" formatCode="0.0000">
                  <c:v>0.64121893247428474</c:v>
                </c:pt>
                <c:pt idx="167" formatCode="0.0000">
                  <c:v>0.68533373477012827</c:v>
                </c:pt>
                <c:pt idx="168" formatCode="0.0000">
                  <c:v>0.92539077318806662</c:v>
                </c:pt>
                <c:pt idx="169" formatCode="0.0000">
                  <c:v>0.81316840938781887</c:v>
                </c:pt>
                <c:pt idx="170" formatCode="0.0000">
                  <c:v>0.68588304922977095</c:v>
                </c:pt>
                <c:pt idx="171" formatCode="0.0000">
                  <c:v>0.63175861496575703</c:v>
                </c:pt>
                <c:pt idx="172" formatCode="0.0000">
                  <c:v>0.62488741829483452</c:v>
                </c:pt>
                <c:pt idx="173" formatCode="0.0000">
                  <c:v>0.74001688360279028</c:v>
                </c:pt>
                <c:pt idx="174" formatCode="0.0000">
                  <c:v>0.79625674767657895</c:v>
                </c:pt>
                <c:pt idx="175" formatCode="0.0000">
                  <c:v>0.82563754859192962</c:v>
                </c:pt>
                <c:pt idx="176" formatCode="0.0000">
                  <c:v>0.83932002850847409</c:v>
                </c:pt>
                <c:pt idx="177" formatCode="0.0000">
                  <c:v>0.80292602901476418</c:v>
                </c:pt>
                <c:pt idx="178" formatCode="0.0000">
                  <c:v>0.65772998763276913</c:v>
                </c:pt>
                <c:pt idx="179" formatCode="0.0000">
                  <c:v>0.53706093757811502</c:v>
                </c:pt>
                <c:pt idx="180" formatCode="0.0000">
                  <c:v>0.21236510650625995</c:v>
                </c:pt>
                <c:pt idx="181" formatCode="0.0000">
                  <c:v>5.386139772672216E-3</c:v>
                </c:pt>
                <c:pt idx="182" formatCode="0.0000">
                  <c:v>2.7757071131671474E-2</c:v>
                </c:pt>
                <c:pt idx="183" formatCode="0.0000">
                  <c:v>-0.29396559640831832</c:v>
                </c:pt>
                <c:pt idx="184" formatCode="0.0000">
                  <c:v>-0.5551347659366499</c:v>
                </c:pt>
                <c:pt idx="185" formatCode="0.0000">
                  <c:v>-0.5491489779304235</c:v>
                </c:pt>
                <c:pt idx="186" formatCode="0.0000">
                  <c:v>-0.70412253083406551</c:v>
                </c:pt>
                <c:pt idx="187" formatCode="0.0000">
                  <c:v>-0.8157805384444794</c:v>
                </c:pt>
                <c:pt idx="188" formatCode="0.0000">
                  <c:v>-1.2207817035042079</c:v>
                </c:pt>
                <c:pt idx="189" formatCode="0.0000">
                  <c:v>-1.2785089307831239</c:v>
                </c:pt>
                <c:pt idx="190" formatCode="0.0000">
                  <c:v>-1.2037995357306199</c:v>
                </c:pt>
                <c:pt idx="191" formatCode="0.0000">
                  <c:v>-0.88998916155408869</c:v>
                </c:pt>
                <c:pt idx="192" formatCode="0.0000">
                  <c:v>-0.825922104039436</c:v>
                </c:pt>
                <c:pt idx="193" formatCode="0.0000">
                  <c:v>-0.69194514863490975</c:v>
                </c:pt>
                <c:pt idx="194" formatCode="0.0000">
                  <c:v>-0.6460919605373836</c:v>
                </c:pt>
                <c:pt idx="195" formatCode="0.0000">
                  <c:v>-0.7521306638931553</c:v>
                </c:pt>
                <c:pt idx="196" formatCode="0.0000">
                  <c:v>-0.83783717194083973</c:v>
                </c:pt>
                <c:pt idx="197" formatCode="0.0000">
                  <c:v>-0.89528056758567165</c:v>
                </c:pt>
                <c:pt idx="198" formatCode="0.0000">
                  <c:v>-0.79662405535994996</c:v>
                </c:pt>
                <c:pt idx="199" formatCode="0.0000">
                  <c:v>-0.7994946110804968</c:v>
                </c:pt>
                <c:pt idx="200" formatCode="0.0000">
                  <c:v>-1.2070476198895386</c:v>
                </c:pt>
                <c:pt idx="201" formatCode="0.0000">
                  <c:v>-1.5193457176486296</c:v>
                </c:pt>
                <c:pt idx="202" formatCode="0.0000">
                  <c:v>-1.5834448353396935</c:v>
                </c:pt>
                <c:pt idx="203" formatCode="0.0000">
                  <c:v>-1.4029571859402969</c:v>
                </c:pt>
                <c:pt idx="204" formatCode="0.0000">
                  <c:v>-1.5062003577383294</c:v>
                </c:pt>
                <c:pt idx="205" formatCode="0.0000">
                  <c:v>-1.5254439455368185</c:v>
                </c:pt>
                <c:pt idx="206" formatCode="0.0000">
                  <c:v>-1.5206010784868087</c:v>
                </c:pt>
                <c:pt idx="207" formatCode="0.0000">
                  <c:v>-1.4427485471184491</c:v>
                </c:pt>
                <c:pt idx="208" formatCode="0.0000">
                  <c:v>-1.6082469034693139</c:v>
                </c:pt>
                <c:pt idx="209" formatCode="0.0000">
                  <c:v>-0.89626784676775539</c:v>
                </c:pt>
                <c:pt idx="210" formatCode="0.0000">
                  <c:v>-0.32371434418118827</c:v>
                </c:pt>
                <c:pt idx="211" formatCode="0.0000">
                  <c:v>0.18231598211608224</c:v>
                </c:pt>
                <c:pt idx="212" formatCode="0.0000">
                  <c:v>0.30175967145263671</c:v>
                </c:pt>
                <c:pt idx="213" formatCode="0.0000">
                  <c:v>0.52294629026978923</c:v>
                </c:pt>
                <c:pt idx="214" formatCode="0.0000">
                  <c:v>0.7062276488797723</c:v>
                </c:pt>
                <c:pt idx="215" formatCode="0.0000">
                  <c:v>0.74741067027292551</c:v>
                </c:pt>
                <c:pt idx="216" formatCode="0.0000">
                  <c:v>0.83583776483543337</c:v>
                </c:pt>
                <c:pt idx="217" formatCode="0.0000">
                  <c:v>0.95303399713421988</c:v>
                </c:pt>
                <c:pt idx="218" formatCode="0.0000">
                  <c:v>1.2166985269543431</c:v>
                </c:pt>
                <c:pt idx="219" formatCode="0.0000">
                  <c:v>1.2512982114309557</c:v>
                </c:pt>
                <c:pt idx="220" formatCode="0.0000">
                  <c:v>1.1536131701552044</c:v>
                </c:pt>
                <c:pt idx="221" formatCode="0.0000">
                  <c:v>1.0906058341724196</c:v>
                </c:pt>
                <c:pt idx="222" formatCode="0.0000">
                  <c:v>1.1686695679309291</c:v>
                </c:pt>
                <c:pt idx="223" formatCode="0.0000">
                  <c:v>1.1187114412552055</c:v>
                </c:pt>
                <c:pt idx="224" formatCode="0.0000">
                  <c:v>1.2848771068367493</c:v>
                </c:pt>
                <c:pt idx="225" formatCode="0.0000">
                  <c:v>1.4267176566474209</c:v>
                </c:pt>
                <c:pt idx="226" formatCode="0.0000">
                  <c:v>1.3637070220950773</c:v>
                </c:pt>
                <c:pt idx="227" formatCode="0.0000">
                  <c:v>1.2579646767114294</c:v>
                </c:pt>
                <c:pt idx="228" formatCode="0.0000">
                  <c:v>1.3013343285665584</c:v>
                </c:pt>
                <c:pt idx="229" formatCode="0.0000">
                  <c:v>1.2152611608648303</c:v>
                </c:pt>
                <c:pt idx="230" formatCode="0.0000">
                  <c:v>1.1603393238027278</c:v>
                </c:pt>
                <c:pt idx="231" formatCode="0.0000">
                  <c:v>0.72175817928655039</c:v>
                </c:pt>
                <c:pt idx="232" formatCode="0.0000">
                  <c:v>0.48684495179535148</c:v>
                </c:pt>
                <c:pt idx="233" formatCode="0.0000">
                  <c:v>0.27341283305031805</c:v>
                </c:pt>
                <c:pt idx="234" formatCode="0.0000">
                  <c:v>0.128454402745799</c:v>
                </c:pt>
                <c:pt idx="235" formatCode="0.0000">
                  <c:v>0.15451786147922064</c:v>
                </c:pt>
                <c:pt idx="236" formatCode="0.0000">
                  <c:v>0.12195349587782411</c:v>
                </c:pt>
                <c:pt idx="237" formatCode="0.0000">
                  <c:v>0.2181740310647271</c:v>
                </c:pt>
                <c:pt idx="238" formatCode="0.0000">
                  <c:v>0.13202328733750024</c:v>
                </c:pt>
                <c:pt idx="239" formatCode="0.0000">
                  <c:v>0.14546762535842106</c:v>
                </c:pt>
                <c:pt idx="240" formatCode="0.0000">
                  <c:v>0.27500076128453665</c:v>
                </c:pt>
                <c:pt idx="241" formatCode="0.0000">
                  <c:v>0.27044878390317306</c:v>
                </c:pt>
                <c:pt idx="242" formatCode="0.0000">
                  <c:v>0.30455399292935326</c:v>
                </c:pt>
                <c:pt idx="243" formatCode="0.0000">
                  <c:v>-6.9222843716161719E-2</c:v>
                </c:pt>
                <c:pt idx="244" formatCode="0.0000">
                  <c:v>-0.31194890537173059</c:v>
                </c:pt>
                <c:pt idx="245" formatCode="0.0000">
                  <c:v>-0.49898582413112136</c:v>
                </c:pt>
                <c:pt idx="246" formatCode="0.0000">
                  <c:v>-0.50000485285738394</c:v>
                </c:pt>
                <c:pt idx="247" formatCode="0.0000">
                  <c:v>-0.43338089064876373</c:v>
                </c:pt>
                <c:pt idx="248" formatCode="0.0000">
                  <c:v>-0.26532592612233019</c:v>
                </c:pt>
                <c:pt idx="249" formatCode="0.0000">
                  <c:v>-0.29147361144339401</c:v>
                </c:pt>
                <c:pt idx="250" formatCode="0.0000">
                  <c:v>-0.52619761205614868</c:v>
                </c:pt>
                <c:pt idx="251" formatCode="0.0000">
                  <c:v>-0.57045696783486388</c:v>
                </c:pt>
                <c:pt idx="252" formatCode="0.0000">
                  <c:v>-0.28772783477003738</c:v>
                </c:pt>
                <c:pt idx="253" formatCode="0.0000">
                  <c:v>-9.9114275024305254E-2</c:v>
                </c:pt>
                <c:pt idx="254" formatCode="0.0000">
                  <c:v>0.16101887386814751</c:v>
                </c:pt>
                <c:pt idx="255" formatCode="0.0000">
                  <c:v>0.22519488479355454</c:v>
                </c:pt>
                <c:pt idx="256" formatCode="0.0000">
                  <c:v>0.3552638733211908</c:v>
                </c:pt>
                <c:pt idx="257" formatCode="0.0000">
                  <c:v>0.2409424760509058</c:v>
                </c:pt>
                <c:pt idx="258" formatCode="0.0000">
                  <c:v>0.14412784474468587</c:v>
                </c:pt>
                <c:pt idx="259" formatCode="0.0000">
                  <c:v>6.0753599342556974E-2</c:v>
                </c:pt>
                <c:pt idx="260" formatCode="0.0000">
                  <c:v>5.2713736090932883E-2</c:v>
                </c:pt>
                <c:pt idx="261" formatCode="0.0000">
                  <c:v>8.3076512634371991E-2</c:v>
                </c:pt>
                <c:pt idx="262" formatCode="0.0000">
                  <c:v>0.34541491440972516</c:v>
                </c:pt>
                <c:pt idx="263" formatCode="0.0000">
                  <c:v>0.2998652222444167</c:v>
                </c:pt>
                <c:pt idx="264" formatCode="0.0000">
                  <c:v>-1.1032499860747169E-2</c:v>
                </c:pt>
                <c:pt idx="265" formatCode="0.0000">
                  <c:v>8.7621850683194058E-2</c:v>
                </c:pt>
                <c:pt idx="266" formatCode="0.0000">
                  <c:v>0.33845887488030435</c:v>
                </c:pt>
                <c:pt idx="267" formatCode="0.0000">
                  <c:v>0.49184296420153384</c:v>
                </c:pt>
                <c:pt idx="268" formatCode="0.0000">
                  <c:v>0.6399410498544702</c:v>
                </c:pt>
                <c:pt idx="269" formatCode="0.0000">
                  <c:v>0.71738421122560014</c:v>
                </c:pt>
                <c:pt idx="270" formatCode="0.0000">
                  <c:v>0.56365089145652414</c:v>
                </c:pt>
                <c:pt idx="271" formatCode="0.0000">
                  <c:v>0.42564106604568686</c:v>
                </c:pt>
                <c:pt idx="272" formatCode="0.0000">
                  <c:v>0.58067408021755806</c:v>
                </c:pt>
                <c:pt idx="273" formatCode="0.0000">
                  <c:v>0.60109819975485479</c:v>
                </c:pt>
                <c:pt idx="274" formatCode="0.0000">
                  <c:v>0.71704756379670842</c:v>
                </c:pt>
                <c:pt idx="275" formatCode="0.0000">
                  <c:v>0.88059934220209168</c:v>
                </c:pt>
                <c:pt idx="276" formatCode="0.0000">
                  <c:v>1.0725234823269965</c:v>
                </c:pt>
                <c:pt idx="277" formatCode="0.0000">
                  <c:v>1.3848251056830776</c:v>
                </c:pt>
                <c:pt idx="278" formatCode="0.0000">
                  <c:v>1.3462117329039751</c:v>
                </c:pt>
                <c:pt idx="279" formatCode="0.0000">
                  <c:v>1.3190861593359102</c:v>
                </c:pt>
                <c:pt idx="280" formatCode="0.0000">
                  <c:v>1.4924482138379851</c:v>
                </c:pt>
                <c:pt idx="281" formatCode="0.0000">
                  <c:v>1.6399511737574786</c:v>
                </c:pt>
                <c:pt idx="282" formatCode="0.0000">
                  <c:v>1.4384085034499403</c:v>
                </c:pt>
                <c:pt idx="283" formatCode="0.0000">
                  <c:v>0.82366816841576274</c:v>
                </c:pt>
                <c:pt idx="284" formatCode="0.0000">
                  <c:v>0.29824065785463549</c:v>
                </c:pt>
                <c:pt idx="285" formatCode="0.0000">
                  <c:v>0.14625501353881454</c:v>
                </c:pt>
                <c:pt idx="286" formatCode="0.0000">
                  <c:v>-6.7655526614593953E-3</c:v>
                </c:pt>
                <c:pt idx="287" formatCode="0.0000">
                  <c:v>-0.24698467143829017</c:v>
                </c:pt>
                <c:pt idx="288" formatCode="0.0000">
                  <c:v>-0.45234926612452586</c:v>
                </c:pt>
                <c:pt idx="289" formatCode="0.0000">
                  <c:v>-0.50669225609546942</c:v>
                </c:pt>
                <c:pt idx="290" formatCode="0.0000">
                  <c:v>-0.57177593593051501</c:v>
                </c:pt>
                <c:pt idx="291" formatCode="0.0000">
                  <c:v>-0.73004477619973418</c:v>
                </c:pt>
                <c:pt idx="292" formatCode="0.0000">
                  <c:v>-0.80684510596639836</c:v>
                </c:pt>
                <c:pt idx="293" formatCode="0.0000">
                  <c:v>-1.0888258503682522</c:v>
                </c:pt>
                <c:pt idx="294" formatCode="0.0000">
                  <c:v>-1.329439600019283</c:v>
                </c:pt>
                <c:pt idx="295" formatCode="0.0000">
                  <c:v>-1.218510376682354</c:v>
                </c:pt>
                <c:pt idx="296" formatCode="0.0000">
                  <c:v>-1.3768883765667805</c:v>
                </c:pt>
                <c:pt idx="297" formatCode="0.0000">
                  <c:v>-1.4453288357377332</c:v>
                </c:pt>
                <c:pt idx="298" formatCode="0.0000">
                  <c:v>-1.3171828946970381</c:v>
                </c:pt>
                <c:pt idx="299" formatCode="0.0000">
                  <c:v>-1.1994504321543995</c:v>
                </c:pt>
                <c:pt idx="300" formatCode="0.0000">
                  <c:v>-1.0928224774027337</c:v>
                </c:pt>
                <c:pt idx="301" formatCode="0.0000">
                  <c:v>-0.9540882209403323</c:v>
                </c:pt>
                <c:pt idx="302" formatCode="0.0000">
                  <c:v>-0.86072733589042905</c:v>
                </c:pt>
                <c:pt idx="303" formatCode="0.0000">
                  <c:v>-0.73150149393727482</c:v>
                </c:pt>
                <c:pt idx="304" formatCode="0.0000">
                  <c:v>-0.42080062001281426</c:v>
                </c:pt>
                <c:pt idx="305" formatCode="0.0000">
                  <c:v>-1.2822676431700764E-2</c:v>
                </c:pt>
                <c:pt idx="306" formatCode="0.0000">
                  <c:v>-2.8378402474040776E-3</c:v>
                </c:pt>
                <c:pt idx="307" formatCode="0.0000">
                  <c:v>7.5124390977081568E-2</c:v>
                </c:pt>
                <c:pt idx="308" formatCode="0.0000">
                  <c:v>0.14927016163611651</c:v>
                </c:pt>
                <c:pt idx="309" formatCode="0.0000">
                  <c:v>0.12790789915035727</c:v>
                </c:pt>
                <c:pt idx="310" formatCode="0.0000">
                  <c:v>-4.5935924536105066E-2</c:v>
                </c:pt>
                <c:pt idx="311" formatCode="0.0000">
                  <c:v>-0.17508022790545574</c:v>
                </c:pt>
                <c:pt idx="312" formatCode="0.0000">
                  <c:v>-0.48898175681871558</c:v>
                </c:pt>
                <c:pt idx="313" formatCode="0.0000">
                  <c:v>-0.45211296117984023</c:v>
                </c:pt>
                <c:pt idx="314" formatCode="0.0000">
                  <c:v>-0.59970919137956935</c:v>
                </c:pt>
                <c:pt idx="315" formatCode="0.0000">
                  <c:v>-0.27262384806278606</c:v>
                </c:pt>
                <c:pt idx="316" formatCode="0.0000">
                  <c:v>8.4745469427917275E-2</c:v>
                </c:pt>
                <c:pt idx="317" formatCode="0.0000">
                  <c:v>-0.1937282828793836</c:v>
                </c:pt>
                <c:pt idx="318" formatCode="0.0000">
                  <c:v>-0.11039740751378391</c:v>
                </c:pt>
                <c:pt idx="319" formatCode="0.0000">
                  <c:v>-0.20896952956320325</c:v>
                </c:pt>
                <c:pt idx="320" formatCode="0.0000">
                  <c:v>-0.60850392158966837</c:v>
                </c:pt>
                <c:pt idx="321" formatCode="0.0000">
                  <c:v>-1.1355980385289364</c:v>
                </c:pt>
                <c:pt idx="322" formatCode="0.0000">
                  <c:v>-1.3933363984833451</c:v>
                </c:pt>
                <c:pt idx="323" formatCode="0.0000">
                  <c:v>-1.5327974892679006</c:v>
                </c:pt>
                <c:pt idx="324" formatCode="0.0000">
                  <c:v>-1.5702263256957119</c:v>
                </c:pt>
                <c:pt idx="325" formatCode="0.0000">
                  <c:v>-1.4789031176525425</c:v>
                </c:pt>
                <c:pt idx="326" formatCode="0.0000">
                  <c:v>-1.0074425157354594</c:v>
                </c:pt>
                <c:pt idx="327" formatCode="0.0000">
                  <c:v>-0.29734571555747824</c:v>
                </c:pt>
                <c:pt idx="328" formatCode="0.0000">
                  <c:v>4.4865213015275116E-2</c:v>
                </c:pt>
                <c:pt idx="329" formatCode="0.0000">
                  <c:v>0.16238250908290064</c:v>
                </c:pt>
                <c:pt idx="330" formatCode="0.0000">
                  <c:v>0.26700857037549025</c:v>
                </c:pt>
                <c:pt idx="331" formatCode="0.0000">
                  <c:v>0.16942722986012393</c:v>
                </c:pt>
                <c:pt idx="332" formatCode="0.0000">
                  <c:v>-0.18919591554456092</c:v>
                </c:pt>
                <c:pt idx="333" formatCode="0.0000">
                  <c:v>-0.47340075458962627</c:v>
                </c:pt>
                <c:pt idx="334" formatCode="0.0000">
                  <c:v>-0.13544001801868155</c:v>
                </c:pt>
                <c:pt idx="335" formatCode="0.0000">
                  <c:v>-0.21239010453311724</c:v>
                </c:pt>
                <c:pt idx="336" formatCode="0.0000">
                  <c:v>-1.7244998464357675E-2</c:v>
                </c:pt>
                <c:pt idx="337" formatCode="0.0000">
                  <c:v>0.30178634240615348</c:v>
                </c:pt>
                <c:pt idx="338" formatCode="0.0000">
                  <c:v>0.5032774152152516</c:v>
                </c:pt>
                <c:pt idx="339" formatCode="0.0000">
                  <c:v>0.47465761439082166</c:v>
                </c:pt>
                <c:pt idx="340" formatCode="0.0000">
                  <c:v>0.41618734645607008</c:v>
                </c:pt>
                <c:pt idx="341" formatCode="0.0000">
                  <c:v>9.6109671936028596E-2</c:v>
                </c:pt>
                <c:pt idx="342" formatCode="0.0000">
                  <c:v>1.2667074409882934E-2</c:v>
                </c:pt>
                <c:pt idx="343" formatCode="0.0000">
                  <c:v>0.46479406968604153</c:v>
                </c:pt>
                <c:pt idx="344" formatCode="0.0000">
                  <c:v>0.42556590384447635</c:v>
                </c:pt>
                <c:pt idx="345" formatCode="0.0000">
                  <c:v>0.41449503168527491</c:v>
                </c:pt>
                <c:pt idx="346" formatCode="0.0000">
                  <c:v>0.36600738639930164</c:v>
                </c:pt>
                <c:pt idx="347" formatCode="0.0000">
                  <c:v>0.5100202444644637</c:v>
                </c:pt>
                <c:pt idx="348" formatCode="0.0000">
                  <c:v>0.46854095994639811</c:v>
                </c:pt>
                <c:pt idx="349" formatCode="0.0000">
                  <c:v>0.30050929565299156</c:v>
                </c:pt>
                <c:pt idx="350" formatCode="0.0000">
                  <c:v>0.47153703772967615</c:v>
                </c:pt>
                <c:pt idx="351" formatCode="0.0000">
                  <c:v>0.55330247016827427</c:v>
                </c:pt>
                <c:pt idx="352" formatCode="0.0000">
                  <c:v>0.28753276285363949</c:v>
                </c:pt>
                <c:pt idx="353" formatCode="0.0000">
                  <c:v>0.5043909918882683</c:v>
                </c:pt>
                <c:pt idx="354" formatCode="0.0000">
                  <c:v>0.53146130579209228</c:v>
                </c:pt>
                <c:pt idx="355" formatCode="0.0000">
                  <c:v>0.55090596684909765</c:v>
                </c:pt>
                <c:pt idx="356" formatCode="0.0000">
                  <c:v>0.21457812031854684</c:v>
                </c:pt>
                <c:pt idx="357" formatCode="0.0000">
                  <c:v>0.25017853079836905</c:v>
                </c:pt>
                <c:pt idx="358" formatCode="0.0000">
                  <c:v>-0.13425232320948632</c:v>
                </c:pt>
                <c:pt idx="359" formatCode="0.0000">
                  <c:v>-0.45379983993810158</c:v>
                </c:pt>
                <c:pt idx="360" formatCode="0.0000">
                  <c:v>8.5105772624420428E-2</c:v>
                </c:pt>
                <c:pt idx="361" formatCode="0.0000">
                  <c:v>0.16838671440291675</c:v>
                </c:pt>
                <c:pt idx="362" formatCode="0.0000">
                  <c:v>0.38641265255539792</c:v>
                </c:pt>
                <c:pt idx="363" formatCode="0.0000">
                  <c:v>0.24695452181393129</c:v>
                </c:pt>
                <c:pt idx="364" formatCode="0.0000">
                  <c:v>8.2772661247734636E-2</c:v>
                </c:pt>
                <c:pt idx="365" formatCode="0.0000">
                  <c:v>6.0993691829169805E-3</c:v>
                </c:pt>
                <c:pt idx="366" formatCode="0.0000">
                  <c:v>5.7795861018221428E-2</c:v>
                </c:pt>
                <c:pt idx="367" formatCode="0.0000">
                  <c:v>0.19622711159838713</c:v>
                </c:pt>
                <c:pt idx="368" formatCode="0.0000">
                  <c:v>0.18074819187632807</c:v>
                </c:pt>
                <c:pt idx="369" formatCode="0.0000">
                  <c:v>0.20025495905710677</c:v>
                </c:pt>
                <c:pt idx="370" formatCode="0.0000">
                  <c:v>0.20488344314742468</c:v>
                </c:pt>
                <c:pt idx="371" formatCode="0.0000">
                  <c:v>0.1311008356659964</c:v>
                </c:pt>
                <c:pt idx="372" formatCode="0.0000">
                  <c:v>5.1626715829427905E-2</c:v>
                </c:pt>
                <c:pt idx="373" formatCode="0.0000">
                  <c:v>-1.2551421915418803E-2</c:v>
                </c:pt>
                <c:pt idx="374" formatCode="0.0000">
                  <c:v>4.626665217847048E-3</c:v>
                </c:pt>
                <c:pt idx="375" formatCode="0.0000">
                  <c:v>0.14368108094873122</c:v>
                </c:pt>
                <c:pt idx="376" formatCode="0.0000">
                  <c:v>0.17600970231282531</c:v>
                </c:pt>
                <c:pt idx="377" formatCode="0.0000">
                  <c:v>4.5901488475692531E-2</c:v>
                </c:pt>
                <c:pt idx="378" formatCode="0.0000">
                  <c:v>-0.37987291852513216</c:v>
                </c:pt>
                <c:pt idx="379" formatCode="0.0000">
                  <c:v>-0.55980235422217284</c:v>
                </c:pt>
                <c:pt idx="380" formatCode="0.0000">
                  <c:v>-0.37322342186497659</c:v>
                </c:pt>
                <c:pt idx="381" formatCode="0.0000">
                  <c:v>-3.8788742060352321E-2</c:v>
                </c:pt>
                <c:pt idx="382" formatCode="0.0000">
                  <c:v>9.1673565447054628E-2</c:v>
                </c:pt>
                <c:pt idx="383" formatCode="0.0000">
                  <c:v>0.37442143644199311</c:v>
                </c:pt>
                <c:pt idx="384" formatCode="0.0000">
                  <c:v>0.68452180314003597</c:v>
                </c:pt>
                <c:pt idx="385" formatCode="0.0000">
                  <c:v>0.50164235463845941</c:v>
                </c:pt>
                <c:pt idx="386" formatCode="0.0000">
                  <c:v>0.24271763156365012</c:v>
                </c:pt>
                <c:pt idx="387" formatCode="0.0000">
                  <c:v>6.6528180264390002E-2</c:v>
                </c:pt>
                <c:pt idx="388" formatCode="0.0000">
                  <c:v>0.32734848153013862</c:v>
                </c:pt>
                <c:pt idx="389" formatCode="0.0000">
                  <c:v>0.54794420512005315</c:v>
                </c:pt>
                <c:pt idx="390" formatCode="0.0000">
                  <c:v>0.27809342225175993</c:v>
                </c:pt>
                <c:pt idx="391" formatCode="0.0000">
                  <c:v>6.3070412164588419E-2</c:v>
                </c:pt>
                <c:pt idx="392" formatCode="0.0000">
                  <c:v>-4.2641837045917619E-2</c:v>
                </c:pt>
                <c:pt idx="393" formatCode="0.0000">
                  <c:v>-0.14257748725931174</c:v>
                </c:pt>
                <c:pt idx="394" formatCode="0.0000">
                  <c:v>-0.15583584478582324</c:v>
                </c:pt>
                <c:pt idx="395" formatCode="0.0000">
                  <c:v>0.12446029012477577</c:v>
                </c:pt>
                <c:pt idx="396" formatCode="0.0000">
                  <c:v>-0.79488753159791736</c:v>
                </c:pt>
                <c:pt idx="397" formatCode="0.0000">
                  <c:v>-2.7694198562104893</c:v>
                </c:pt>
                <c:pt idx="398" formatCode="0.0000">
                  <c:v>-4.3758429499909761</c:v>
                </c:pt>
                <c:pt idx="399" formatCode="0.0000">
                  <c:v>-4.6693233370232692</c:v>
                </c:pt>
                <c:pt idx="400" formatCode="0.0000">
                  <c:v>-4.6426245409341593</c:v>
                </c:pt>
                <c:pt idx="401" formatCode="0.0000">
                  <c:v>-4.3593381036159329</c:v>
                </c:pt>
                <c:pt idx="402" formatCode="0.0000">
                  <c:v>-3.7560394694127064</c:v>
                </c:pt>
                <c:pt idx="403" formatCode="0.0000">
                  <c:v>-3.337621689850784</c:v>
                </c:pt>
                <c:pt idx="404" formatCode="0.0000">
                  <c:v>-2.6790403143149364</c:v>
                </c:pt>
                <c:pt idx="405" formatCode="0.0000">
                  <c:v>-1.9222785226655361</c:v>
                </c:pt>
                <c:pt idx="406" formatCode="0.0000">
                  <c:v>-0.74268739370342018</c:v>
                </c:pt>
                <c:pt idx="407" formatCode="0.0000">
                  <c:v>0.10844825762583277</c:v>
                </c:pt>
                <c:pt idx="408" formatCode="0.0000">
                  <c:v>0.75899171616362793</c:v>
                </c:pt>
                <c:pt idx="409" formatCode="0.0000">
                  <c:v>0.97788994557282116</c:v>
                </c:pt>
                <c:pt idx="410" formatCode="0.0000">
                  <c:v>1.0481500274439064</c:v>
                </c:pt>
                <c:pt idx="411" formatCode="0.0000">
                  <c:v>0.99182407516462678</c:v>
                </c:pt>
                <c:pt idx="412" formatCode="0.0000">
                  <c:v>1.2955950196053871</c:v>
                </c:pt>
                <c:pt idx="413" formatCode="0.0000">
                  <c:v>1.5030567215532988</c:v>
                </c:pt>
                <c:pt idx="414" formatCode="0.0000">
                  <c:v>1.7851401498786963</c:v>
                </c:pt>
                <c:pt idx="415" formatCode="0.0000">
                  <c:v>1.8808940414575175</c:v>
                </c:pt>
                <c:pt idx="416" formatCode="0.0000">
                  <c:v>1.8573912808355955</c:v>
                </c:pt>
                <c:pt idx="417" formatCode="0.0000">
                  <c:v>2.0524357404034359</c:v>
                </c:pt>
                <c:pt idx="418" formatCode="0.0000">
                  <c:v>1.5855133104937158</c:v>
                </c:pt>
                <c:pt idx="419" formatCode="0.0000">
                  <c:v>1.0231214970423532</c:v>
                </c:pt>
                <c:pt idx="420" formatCode="0.0000">
                  <c:v>0.5545366573536965</c:v>
                </c:pt>
                <c:pt idx="421" formatCode="0.0000">
                  <c:v>0.14867508248608141</c:v>
                </c:pt>
                <c:pt idx="422" formatCode="0.0000">
                  <c:v>-0.14679324117868009</c:v>
                </c:pt>
                <c:pt idx="423" formatCode="0.0000">
                  <c:v>-0.40738815454997912</c:v>
                </c:pt>
                <c:pt idx="424" formatCode="0.0000">
                  <c:v>-0.31472663716848626</c:v>
                </c:pt>
                <c:pt idx="425" formatCode="0.0000">
                  <c:v>0.19691842481566169</c:v>
                </c:pt>
                <c:pt idx="426" formatCode="0.0000">
                  <c:v>0.75245116751839158</c:v>
                </c:pt>
                <c:pt idx="427" formatCode="0.0000">
                  <c:v>1.3901250109571412</c:v>
                </c:pt>
                <c:pt idx="428" formatCode="0.0000">
                  <c:v>1.7988123684525525</c:v>
                </c:pt>
                <c:pt idx="429" formatCode="0.0000">
                  <c:v>1.939306209765022</c:v>
                </c:pt>
                <c:pt idx="430" formatCode="0.0000">
                  <c:v>2.3910846516238853</c:v>
                </c:pt>
                <c:pt idx="431" formatCode="0.0000">
                  <c:v>2.8709457745901892</c:v>
                </c:pt>
                <c:pt idx="432" formatCode="0.0000">
                  <c:v>3.0962541584151313</c:v>
                </c:pt>
                <c:pt idx="433" formatCode="0.0000">
                  <c:v>3.0462796926668343</c:v>
                </c:pt>
                <c:pt idx="434" formatCode="0.0000">
                  <c:v>2.7624598693957907</c:v>
                </c:pt>
                <c:pt idx="435" formatCode="0.0000">
                  <c:v>2.5195697845796472</c:v>
                </c:pt>
                <c:pt idx="436" formatCode="0.0000">
                  <c:v>2.2341100820798392</c:v>
                </c:pt>
                <c:pt idx="437" formatCode="0.0000">
                  <c:v>1.7939491105484775</c:v>
                </c:pt>
                <c:pt idx="438" formatCode="0.0000">
                  <c:v>2.1874904848883219</c:v>
                </c:pt>
                <c:pt idx="439" formatCode="0.0000">
                  <c:v>2.3474801851994069</c:v>
                </c:pt>
                <c:pt idx="440" formatCode="0.0000">
                  <c:v>2.1160078828888036</c:v>
                </c:pt>
                <c:pt idx="441" formatCode="0.0000">
                  <c:v>2.2516143369298627</c:v>
                </c:pt>
                <c:pt idx="442" formatCode="0.0000">
                  <c:v>2.026140666109006</c:v>
                </c:pt>
                <c:pt idx="443" formatCode="0.0000">
                  <c:v>1.9222914270277265</c:v>
                </c:pt>
                <c:pt idx="444" formatCode="0.0000">
                  <c:v>1.9002950877760298</c:v>
                </c:pt>
                <c:pt idx="445" formatCode="0.0000">
                  <c:v>1.6962250577394791</c:v>
                </c:pt>
                <c:pt idx="446" formatCode="0.0000">
                  <c:v>1.6572310862038151</c:v>
                </c:pt>
                <c:pt idx="447" formatCode="0.0000">
                  <c:v>1.591195624860454</c:v>
                </c:pt>
                <c:pt idx="448" formatCode="0.0000">
                  <c:v>1.3963652012126033</c:v>
                </c:pt>
                <c:pt idx="449" formatCode="0.0000">
                  <c:v>1.2554746520011228</c:v>
                </c:pt>
                <c:pt idx="450" formatCode="0.0000">
                  <c:v>1.2714353243278165</c:v>
                </c:pt>
                <c:pt idx="451" formatCode="0.0000">
                  <c:v>1.094793273315819</c:v>
                </c:pt>
                <c:pt idx="452" formatCode="0.0000">
                  <c:v>0.79621897155011823</c:v>
                </c:pt>
                <c:pt idx="453" formatCode="0.0000">
                  <c:v>0.37009964644951054</c:v>
                </c:pt>
                <c:pt idx="454" formatCode="0.0000">
                  <c:v>-6.660483326364286E-2</c:v>
                </c:pt>
                <c:pt idx="455" formatCode="0.0000">
                  <c:v>-0.12792494751073846</c:v>
                </c:pt>
                <c:pt idx="456" formatCode="0.0000">
                  <c:v>-0.62851802340260754</c:v>
                </c:pt>
                <c:pt idx="457" formatCode="0.0000">
                  <c:v>-0.81266188147887064</c:v>
                </c:pt>
                <c:pt idx="458" formatCode="0.0000">
                  <c:v>-0.85191341928952724</c:v>
                </c:pt>
                <c:pt idx="459" formatCode="0.0000">
                  <c:v>-0.94905649701592942</c:v>
                </c:pt>
                <c:pt idx="460" formatCode="0.0000">
                  <c:v>-1.3532920560918669</c:v>
                </c:pt>
                <c:pt idx="461" formatCode="0.0000">
                  <c:v>-1.8869856720482137</c:v>
                </c:pt>
                <c:pt idx="462" formatCode="0.0000">
                  <c:v>-2.3909106881255191</c:v>
                </c:pt>
                <c:pt idx="463" formatCode="0.0000">
                  <c:v>-1.5440264710982241</c:v>
                </c:pt>
                <c:pt idx="464" formatCode="0.0000">
                  <c:v>0.62830100195924032</c:v>
                </c:pt>
                <c:pt idx="465" formatCode="0.0000">
                  <c:v>1.4363095292070476</c:v>
                </c:pt>
                <c:pt idx="466" formatCode="0.0000">
                  <c:v>2.030738077529346</c:v>
                </c:pt>
                <c:pt idx="467" formatCode="0.0000">
                  <c:v>2.7483869360659998</c:v>
                </c:pt>
                <c:pt idx="468" formatCode="0.0000">
                  <c:v>2.6161925458882038</c:v>
                </c:pt>
                <c:pt idx="469" formatCode="0.0000">
                  <c:v>2.3614166970932775</c:v>
                </c:pt>
                <c:pt idx="470" formatCode="0.0000">
                  <c:v>1.9671275188521467</c:v>
                </c:pt>
                <c:pt idx="471" formatCode="0.0000">
                  <c:v>1.4275058231933091</c:v>
                </c:pt>
                <c:pt idx="472" formatCode="0.0000">
                  <c:v>0.97681256260477234</c:v>
                </c:pt>
                <c:pt idx="473" formatCode="0.0000">
                  <c:v>0.97476762583450594</c:v>
                </c:pt>
                <c:pt idx="474" formatCode="0.0000">
                  <c:v>0.19198321321217904</c:v>
                </c:pt>
                <c:pt idx="475" formatCode="0.0000">
                  <c:v>-0.18599504005340251</c:v>
                </c:pt>
                <c:pt idx="476" formatCode="0.0000">
                  <c:v>-0.24328682337420915</c:v>
                </c:pt>
                <c:pt idx="477" formatCode="0.0000">
                  <c:v>0.42819581398777729</c:v>
                </c:pt>
                <c:pt idx="478" formatCode="0.0000">
                  <c:v>0.81373125867615315</c:v>
                </c:pt>
                <c:pt idx="479" formatCode="0.0000">
                  <c:v>0.68686436838616771</c:v>
                </c:pt>
                <c:pt idx="480" formatCode="0.0000">
                  <c:v>0.58238022906879117</c:v>
                </c:pt>
                <c:pt idx="481" formatCode="0.0000">
                  <c:v>5.5049392298895938E-2</c:v>
                </c:pt>
                <c:pt idx="482" formatCode="0.0000">
                  <c:v>-0.32802909563007709</c:v>
                </c:pt>
                <c:pt idx="483" formatCode="0.0000">
                  <c:v>-0.47792643199379015</c:v>
                </c:pt>
                <c:pt idx="484" formatCode="0.0000">
                  <c:v>-0.55591406613801553</c:v>
                </c:pt>
                <c:pt idx="485" formatCode="0.0000">
                  <c:v>-0.45583948316128797</c:v>
                </c:pt>
                <c:pt idx="486" formatCode="0.0000">
                  <c:v>-1.1030669314484545</c:v>
                </c:pt>
                <c:pt idx="487" formatCode="0.0000">
                  <c:v>-1.3138699019134634</c:v>
                </c:pt>
                <c:pt idx="488" formatCode="0.0000">
                  <c:v>-1.0479114601307291</c:v>
                </c:pt>
                <c:pt idx="489" formatCode="0.0000">
                  <c:v>-1.1898384755166447</c:v>
                </c:pt>
                <c:pt idx="490" formatCode="0.0000">
                  <c:v>-1.3242768091748598</c:v>
                </c:pt>
                <c:pt idx="491" formatCode="0.0000">
                  <c:v>-1.2502234141528668</c:v>
                </c:pt>
                <c:pt idx="492" formatCode="0.0000">
                  <c:v>-1.4510823365880121</c:v>
                </c:pt>
                <c:pt idx="493" formatCode="0.0000">
                  <c:v>-2.6138331103009111</c:v>
                </c:pt>
                <c:pt idx="494" formatCode="0.0000">
                  <c:v>-3.0510298286193418</c:v>
                </c:pt>
                <c:pt idx="495" formatCode="0.0000">
                  <c:v>-3.0936193228160231</c:v>
                </c:pt>
                <c:pt idx="496" formatCode="0.0000">
                  <c:v>-2.9707611490404471</c:v>
                </c:pt>
                <c:pt idx="497" formatCode="0.0000">
                  <c:v>-2.4452975465592823</c:v>
                </c:pt>
                <c:pt idx="498" formatCode="0.0000">
                  <c:v>-2.1111134253692576</c:v>
                </c:pt>
                <c:pt idx="499" formatCode="0.0000">
                  <c:v>-2.3209224180642343</c:v>
                </c:pt>
                <c:pt idx="500" formatCode="0.0000">
                  <c:v>-2.8189401334220916</c:v>
                </c:pt>
                <c:pt idx="501" formatCode="0.0000">
                  <c:v>-3.1892861704794226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9C7-4A0D-83EE-B826264AB8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03474015"/>
        <c:axId val="603466527"/>
      </c:barChart>
      <c:lineChart>
        <c:grouping val="standard"/>
        <c:varyColors val="0"/>
        <c:ser>
          <c:idx val="0"/>
          <c:order val="0"/>
          <c:tx>
            <c:strRef>
              <c:f>'STOC + MACD'!$AB$2</c:f>
              <c:strCache>
                <c:ptCount val="1"/>
                <c:pt idx="0">
                  <c:v>MACD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'STOC + MACD'!$X$3:$X$2518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'STOC + MACD'!$AB$3:$AB$2518</c:f>
              <c:numCache>
                <c:formatCode>0.0000</c:formatCode>
                <c:ptCount val="2516"/>
                <c:pt idx="1">
                  <c:v>0.22079772079771942</c:v>
                </c:pt>
                <c:pt idx="2">
                  <c:v>0.19041647389225602</c:v>
                </c:pt>
                <c:pt idx="3">
                  <c:v>0.3610247109447613</c:v>
                </c:pt>
                <c:pt idx="4">
                  <c:v>0.63160353244236234</c:v>
                </c:pt>
                <c:pt idx="5">
                  <c:v>1.0073378964938513</c:v>
                </c:pt>
                <c:pt idx="6">
                  <c:v>1.4554792028419641</c:v>
                </c:pt>
                <c:pt idx="7">
                  <c:v>1.898262514620761</c:v>
                </c:pt>
                <c:pt idx="8">
                  <c:v>2.404451576389107</c:v>
                </c:pt>
                <c:pt idx="9">
                  <c:v>2.6853182022601487</c:v>
                </c:pt>
                <c:pt idx="10">
                  <c:v>2.7237713341846401</c:v>
                </c:pt>
                <c:pt idx="11">
                  <c:v>2.402345482168954</c:v>
                </c:pt>
                <c:pt idx="12">
                  <c:v>2.3068996382003348</c:v>
                </c:pt>
                <c:pt idx="13">
                  <c:v>2.4579674283878603</c:v>
                </c:pt>
                <c:pt idx="14">
                  <c:v>2.3859211964448974</c:v>
                </c:pt>
                <c:pt idx="15">
                  <c:v>2.2880397190372292</c:v>
                </c:pt>
                <c:pt idx="16">
                  <c:v>2.5884113282587293</c:v>
                </c:pt>
                <c:pt idx="17">
                  <c:v>2.8498032006885694</c:v>
                </c:pt>
                <c:pt idx="18">
                  <c:v>2.7998987907610768</c:v>
                </c:pt>
                <c:pt idx="19">
                  <c:v>2.9454164320912639</c:v>
                </c:pt>
                <c:pt idx="20">
                  <c:v>3.2737232287791187</c:v>
                </c:pt>
                <c:pt idx="21">
                  <c:v>3.4409297136054562</c:v>
                </c:pt>
                <c:pt idx="22">
                  <c:v>3.7107817491405655</c:v>
                </c:pt>
                <c:pt idx="23">
                  <c:v>3.7004289935154731</c:v>
                </c:pt>
                <c:pt idx="24">
                  <c:v>3.8225124015753948</c:v>
                </c:pt>
                <c:pt idx="25">
                  <c:v>3.9515234773878802</c:v>
                </c:pt>
                <c:pt idx="26">
                  <c:v>3.2255176424559124</c:v>
                </c:pt>
                <c:pt idx="27">
                  <c:v>2.9418889382504574</c:v>
                </c:pt>
                <c:pt idx="28">
                  <c:v>2.7445514755453218</c:v>
                </c:pt>
                <c:pt idx="29">
                  <c:v>2.642710996496632</c:v>
                </c:pt>
                <c:pt idx="30">
                  <c:v>2.6424916924385684</c:v>
                </c:pt>
                <c:pt idx="31">
                  <c:v>2.563772959145922</c:v>
                </c:pt>
                <c:pt idx="32">
                  <c:v>2.3802893594534424</c:v>
                </c:pt>
                <c:pt idx="33">
                  <c:v>1.9116878000424862</c:v>
                </c:pt>
                <c:pt idx="34">
                  <c:v>1.6538183412442322</c:v>
                </c:pt>
                <c:pt idx="35">
                  <c:v>1.566840066217182</c:v>
                </c:pt>
                <c:pt idx="36">
                  <c:v>1.4324059183615958</c:v>
                </c:pt>
                <c:pt idx="37">
                  <c:v>1.246653740772615</c:v>
                </c:pt>
                <c:pt idx="38">
                  <c:v>1.1552905960431019</c:v>
                </c:pt>
                <c:pt idx="39">
                  <c:v>1.2186922279952768</c:v>
                </c:pt>
                <c:pt idx="40">
                  <c:v>1.3171557034222445</c:v>
                </c:pt>
                <c:pt idx="41">
                  <c:v>1.4832777345582286</c:v>
                </c:pt>
                <c:pt idx="42">
                  <c:v>1.5153302918920133</c:v>
                </c:pt>
                <c:pt idx="43">
                  <c:v>1.3322907822032022</c:v>
                </c:pt>
                <c:pt idx="44">
                  <c:v>1.177974462279451</c:v>
                </c:pt>
                <c:pt idx="45">
                  <c:v>0.49378960237019953</c:v>
                </c:pt>
                <c:pt idx="46">
                  <c:v>-1.0564269072723391</c:v>
                </c:pt>
                <c:pt idx="47">
                  <c:v>-2.5182042079065496</c:v>
                </c:pt>
                <c:pt idx="48">
                  <c:v>-3.451013156176586</c:v>
                </c:pt>
                <c:pt idx="49">
                  <c:v>-4.4487863987678935</c:v>
                </c:pt>
                <c:pt idx="50">
                  <c:v>-5.0174259888463695</c:v>
                </c:pt>
                <c:pt idx="51">
                  <c:v>-5.7220020096902147</c:v>
                </c:pt>
                <c:pt idx="52">
                  <c:v>-6.1689262196426213</c:v>
                </c:pt>
                <c:pt idx="53">
                  <c:v>-5.8932238061336335</c:v>
                </c:pt>
                <c:pt idx="54">
                  <c:v>-5.8636196496108184</c:v>
                </c:pt>
                <c:pt idx="55">
                  <c:v>-5.9488173087498026</c:v>
                </c:pt>
                <c:pt idx="56">
                  <c:v>-5.9705668444427289</c:v>
                </c:pt>
                <c:pt idx="57">
                  <c:v>-5.7187117303053725</c:v>
                </c:pt>
                <c:pt idx="58">
                  <c:v>-5.4348513220176358</c:v>
                </c:pt>
                <c:pt idx="59">
                  <c:v>-4.9282957164130821</c:v>
                </c:pt>
                <c:pt idx="60">
                  <c:v>-4.3627231397552322</c:v>
                </c:pt>
                <c:pt idx="61">
                  <c:v>-3.6263033359377772</c:v>
                </c:pt>
                <c:pt idx="62">
                  <c:v>-3.1162729672951812</c:v>
                </c:pt>
                <c:pt idx="63">
                  <c:v>-2.7182004794151311</c:v>
                </c:pt>
                <c:pt idx="64">
                  <c:v>-2.4807567868662019</c:v>
                </c:pt>
                <c:pt idx="65">
                  <c:v>-2.3419532466997666</c:v>
                </c:pt>
                <c:pt idx="66">
                  <c:v>-2.0669139688291978</c:v>
                </c:pt>
                <c:pt idx="67">
                  <c:v>-1.6455365976334093</c:v>
                </c:pt>
                <c:pt idx="68">
                  <c:v>-1.3749926561252224</c:v>
                </c:pt>
                <c:pt idx="69">
                  <c:v>-0.83111928136951718</c:v>
                </c:pt>
                <c:pt idx="70">
                  <c:v>-0.36562168825470565</c:v>
                </c:pt>
                <c:pt idx="71">
                  <c:v>3.7439066331025117E-2</c:v>
                </c:pt>
                <c:pt idx="72">
                  <c:v>0.36562126361237546</c:v>
                </c:pt>
                <c:pt idx="73">
                  <c:v>0.68410450919049737</c:v>
                </c:pt>
                <c:pt idx="74">
                  <c:v>0.71073264166120964</c:v>
                </c:pt>
                <c:pt idx="75">
                  <c:v>0.61665801448970115</c:v>
                </c:pt>
                <c:pt idx="76">
                  <c:v>0.50173734631270861</c:v>
                </c:pt>
                <c:pt idx="77">
                  <c:v>0.16809024336706102</c:v>
                </c:pt>
                <c:pt idx="78">
                  <c:v>-0.1308422759592176</c:v>
                </c:pt>
                <c:pt idx="79">
                  <c:v>-0.17694789906715869</c:v>
                </c:pt>
                <c:pt idx="80">
                  <c:v>-0.11133893826491459</c:v>
                </c:pt>
                <c:pt idx="81">
                  <c:v>-1.1658539479519447E-2</c:v>
                </c:pt>
                <c:pt idx="82">
                  <c:v>-0.28385585052253504</c:v>
                </c:pt>
                <c:pt idx="83">
                  <c:v>-0.54088957455313391</c:v>
                </c:pt>
                <c:pt idx="84">
                  <c:v>-1.1477862007930213</c:v>
                </c:pt>
                <c:pt idx="85">
                  <c:v>-1.2554939711998543</c:v>
                </c:pt>
                <c:pt idx="86">
                  <c:v>-1.1403875922171736</c:v>
                </c:pt>
                <c:pt idx="87">
                  <c:v>-0.97595510051031908</c:v>
                </c:pt>
                <c:pt idx="88">
                  <c:v>-0.63942303321280747</c:v>
                </c:pt>
                <c:pt idx="89">
                  <c:v>-0.3570754245527894</c:v>
                </c:pt>
                <c:pt idx="90">
                  <c:v>-0.30415834740259839</c:v>
                </c:pt>
                <c:pt idx="91">
                  <c:v>-0.1637913114883176</c:v>
                </c:pt>
                <c:pt idx="92">
                  <c:v>-0.21434373279208074</c:v>
                </c:pt>
                <c:pt idx="93">
                  <c:v>-5.4926470476878819E-2</c:v>
                </c:pt>
                <c:pt idx="94">
                  <c:v>0.11618308228263174</c:v>
                </c:pt>
                <c:pt idx="95">
                  <c:v>0.26458876513088114</c:v>
                </c:pt>
                <c:pt idx="96">
                  <c:v>0.68411357345778612</c:v>
                </c:pt>
                <c:pt idx="97">
                  <c:v>0.76568869595370614</c:v>
                </c:pt>
                <c:pt idx="98">
                  <c:v>0.62856733955075583</c:v>
                </c:pt>
                <c:pt idx="99">
                  <c:v>0.69346009633417793</c:v>
                </c:pt>
                <c:pt idx="100">
                  <c:v>0.90591499015214794</c:v>
                </c:pt>
                <c:pt idx="101">
                  <c:v>1.2557766307200495</c:v>
                </c:pt>
                <c:pt idx="102">
                  <c:v>1.5255454188490845</c:v>
                </c:pt>
                <c:pt idx="103">
                  <c:v>1.8833352623251187</c:v>
                </c:pt>
                <c:pt idx="104">
                  <c:v>2.3843576723154527</c:v>
                </c:pt>
                <c:pt idx="105">
                  <c:v>2.8636845442758059</c:v>
                </c:pt>
                <c:pt idx="106">
                  <c:v>3.267844520378361</c:v>
                </c:pt>
                <c:pt idx="107">
                  <c:v>3.6398462735028119</c:v>
                </c:pt>
                <c:pt idx="108">
                  <c:v>4.0564875755404586</c:v>
                </c:pt>
                <c:pt idx="109">
                  <c:v>4.3694517002076765</c:v>
                </c:pt>
                <c:pt idx="110">
                  <c:v>4.6588742856283432</c:v>
                </c:pt>
                <c:pt idx="111">
                  <c:v>5.1701441256516176</c:v>
                </c:pt>
                <c:pt idx="112">
                  <c:v>5.5317356626994609</c:v>
                </c:pt>
                <c:pt idx="113">
                  <c:v>5.9286323294725634</c:v>
                </c:pt>
                <c:pt idx="114">
                  <c:v>6.1278689506825827</c:v>
                </c:pt>
                <c:pt idx="115">
                  <c:v>6.1172666573208119</c:v>
                </c:pt>
                <c:pt idx="116">
                  <c:v>6.0406720781078036</c:v>
                </c:pt>
                <c:pt idx="117">
                  <c:v>5.6924492929339863</c:v>
                </c:pt>
                <c:pt idx="118">
                  <c:v>5.0883721901005572</c:v>
                </c:pt>
                <c:pt idx="119">
                  <c:v>4.6525468566544106</c:v>
                </c:pt>
                <c:pt idx="120">
                  <c:v>4.4133384403458393</c:v>
                </c:pt>
                <c:pt idx="121">
                  <c:v>4.2297610379348924</c:v>
                </c:pt>
                <c:pt idx="122">
                  <c:v>4.1331717792034226</c:v>
                </c:pt>
                <c:pt idx="123">
                  <c:v>4.1528449037961082</c:v>
                </c:pt>
                <c:pt idx="124">
                  <c:v>4.1579694896872752</c:v>
                </c:pt>
                <c:pt idx="125">
                  <c:v>3.9664520627964635</c:v>
                </c:pt>
                <c:pt idx="126">
                  <c:v>3.5546768472803336</c:v>
                </c:pt>
                <c:pt idx="127">
                  <c:v>3.4052270135023974</c:v>
                </c:pt>
                <c:pt idx="128">
                  <c:v>3.2194161521264988</c:v>
                </c:pt>
                <c:pt idx="129">
                  <c:v>3.3448416464658806</c:v>
                </c:pt>
                <c:pt idx="130">
                  <c:v>3.4092651346637837</c:v>
                </c:pt>
                <c:pt idx="131">
                  <c:v>3.7855597178995879</c:v>
                </c:pt>
                <c:pt idx="132">
                  <c:v>4.0002000925954491</c:v>
                </c:pt>
                <c:pt idx="133">
                  <c:v>4.2153718950768848</c:v>
                </c:pt>
                <c:pt idx="134">
                  <c:v>4.5524395819774099</c:v>
                </c:pt>
                <c:pt idx="135">
                  <c:v>4.680598714654721</c:v>
                </c:pt>
                <c:pt idx="136">
                  <c:v>4.6863575939357389</c:v>
                </c:pt>
                <c:pt idx="137">
                  <c:v>4.5249281393104894</c:v>
                </c:pt>
                <c:pt idx="138">
                  <c:v>4.3540084453526902</c:v>
                </c:pt>
                <c:pt idx="139">
                  <c:v>4.2160627199401404</c:v>
                </c:pt>
                <c:pt idx="140">
                  <c:v>4.0998253257287161</c:v>
                </c:pt>
                <c:pt idx="141">
                  <c:v>3.8580458821074899</c:v>
                </c:pt>
                <c:pt idx="142">
                  <c:v>3.7813463649443122</c:v>
                </c:pt>
                <c:pt idx="143">
                  <c:v>3.6639168701305067</c:v>
                </c:pt>
                <c:pt idx="144">
                  <c:v>3.5657722018845703</c:v>
                </c:pt>
                <c:pt idx="145">
                  <c:v>3.3584990606447889</c:v>
                </c:pt>
                <c:pt idx="146">
                  <c:v>3.813102735620518</c:v>
                </c:pt>
                <c:pt idx="147">
                  <c:v>4.1557340737283255</c:v>
                </c:pt>
                <c:pt idx="148">
                  <c:v>4.3953371554512159</c:v>
                </c:pt>
                <c:pt idx="149">
                  <c:v>3.9930850154284059</c:v>
                </c:pt>
                <c:pt idx="150">
                  <c:v>3.5213138514170481</c:v>
                </c:pt>
                <c:pt idx="151">
                  <c:v>3.0973186220472542</c:v>
                </c:pt>
                <c:pt idx="152">
                  <c:v>2.7027660221473155</c:v>
                </c:pt>
                <c:pt idx="153">
                  <c:v>2.4411904407767366</c:v>
                </c:pt>
                <c:pt idx="154">
                  <c:v>2.0033042680131388</c:v>
                </c:pt>
                <c:pt idx="155">
                  <c:v>1.6003643404289818</c:v>
                </c:pt>
                <c:pt idx="156">
                  <c:v>1.115435743712851</c:v>
                </c:pt>
                <c:pt idx="157">
                  <c:v>1.0019966922262853</c:v>
                </c:pt>
                <c:pt idx="158">
                  <c:v>0.95725673231828523</c:v>
                </c:pt>
                <c:pt idx="159">
                  <c:v>0.90844614569728321</c:v>
                </c:pt>
                <c:pt idx="160">
                  <c:v>1.0778002884221678</c:v>
                </c:pt>
                <c:pt idx="161">
                  <c:v>1.1212794567858566</c:v>
                </c:pt>
                <c:pt idx="162">
                  <c:v>1.2323098085604158</c:v>
                </c:pt>
                <c:pt idx="163">
                  <c:v>1.3750565535853951</c:v>
                </c:pt>
                <c:pt idx="164">
                  <c:v>1.6592591993617987</c:v>
                </c:pt>
                <c:pt idx="165">
                  <c:v>1.8829591731255277</c:v>
                </c:pt>
                <c:pt idx="166">
                  <c:v>2.3558527802267406</c:v>
                </c:pt>
                <c:pt idx="167">
                  <c:v>2.5713010162151164</c:v>
                </c:pt>
                <c:pt idx="168">
                  <c:v>3.0427057479300714</c:v>
                </c:pt>
                <c:pt idx="169">
                  <c:v>3.1337754864767788</c:v>
                </c:pt>
                <c:pt idx="170">
                  <c:v>3.1779608886261741</c:v>
                </c:pt>
                <c:pt idx="171">
                  <c:v>3.2817761081035997</c:v>
                </c:pt>
                <c:pt idx="172">
                  <c:v>3.4311267660063862</c:v>
                </c:pt>
                <c:pt idx="173">
                  <c:v>3.7312604522150394</c:v>
                </c:pt>
                <c:pt idx="174">
                  <c:v>3.9865645032079726</c:v>
                </c:pt>
                <c:pt idx="175">
                  <c:v>4.2223546912713061</c:v>
                </c:pt>
                <c:pt idx="176">
                  <c:v>4.4458671783149697</c:v>
                </c:pt>
                <c:pt idx="177">
                  <c:v>4.610204686074951</c:v>
                </c:pt>
                <c:pt idx="178">
                  <c:v>4.6294411416011485</c:v>
                </c:pt>
                <c:pt idx="179">
                  <c:v>4.6430373259410231</c:v>
                </c:pt>
                <c:pt idx="180">
                  <c:v>4.3714327714957335</c:v>
                </c:pt>
                <c:pt idx="181">
                  <c:v>4.1658003397053136</c:v>
                </c:pt>
                <c:pt idx="182">
                  <c:v>4.1951105388472314</c:v>
                </c:pt>
                <c:pt idx="183">
                  <c:v>3.7998964722051625</c:v>
                </c:pt>
                <c:pt idx="184">
                  <c:v>3.3999436111926684</c:v>
                </c:pt>
                <c:pt idx="185">
                  <c:v>3.2686421547162894</c:v>
                </c:pt>
                <c:pt idx="186">
                  <c:v>2.9376379691041308</c:v>
                </c:pt>
                <c:pt idx="187">
                  <c:v>2.6220348268825973</c:v>
                </c:pt>
                <c:pt idx="188">
                  <c:v>1.9118382359468171</c:v>
                </c:pt>
                <c:pt idx="189">
                  <c:v>1.5344837759721202</c:v>
                </c:pt>
                <c:pt idx="190">
                  <c:v>1.3082432870919689</c:v>
                </c:pt>
                <c:pt idx="191">
                  <c:v>1.3995563708799779</c:v>
                </c:pt>
                <c:pt idx="192">
                  <c:v>1.2571429023847713</c:v>
                </c:pt>
                <c:pt idx="193">
                  <c:v>1.2181335706305703</c:v>
                </c:pt>
                <c:pt idx="194">
                  <c:v>1.1024637685937506</c:v>
                </c:pt>
                <c:pt idx="195">
                  <c:v>0.8083923992646902</c:v>
                </c:pt>
                <c:pt idx="196">
                  <c:v>0.51322659823179606</c:v>
                </c:pt>
                <c:pt idx="197">
                  <c:v>0.23196306069054629</c:v>
                </c:pt>
                <c:pt idx="198">
                  <c:v>0.13146355907628049</c:v>
                </c:pt>
                <c:pt idx="199">
                  <c:v>-7.1280649414390496E-2</c:v>
                </c:pt>
                <c:pt idx="200">
                  <c:v>-0.78059556319581702</c:v>
                </c:pt>
                <c:pt idx="201">
                  <c:v>-1.4727300903670653</c:v>
                </c:pt>
                <c:pt idx="202">
                  <c:v>-1.9326904168930525</c:v>
                </c:pt>
                <c:pt idx="203">
                  <c:v>-2.1029420639787304</c:v>
                </c:pt>
                <c:pt idx="204">
                  <c:v>-2.5827353252113454</c:v>
                </c:pt>
                <c:pt idx="205">
                  <c:v>-2.9833398993940392</c:v>
                </c:pt>
                <c:pt idx="206">
                  <c:v>-3.3586473019657319</c:v>
                </c:pt>
                <c:pt idx="207">
                  <c:v>-3.6414819073769849</c:v>
                </c:pt>
                <c:pt idx="208">
                  <c:v>-4.2090419895951783</c:v>
                </c:pt>
                <c:pt idx="209">
                  <c:v>-3.7211298945855589</c:v>
                </c:pt>
                <c:pt idx="210">
                  <c:v>-3.2295049780442895</c:v>
                </c:pt>
                <c:pt idx="211">
                  <c:v>-2.6778956562179985</c:v>
                </c:pt>
                <c:pt idx="212">
                  <c:v>-2.483012049018285</c:v>
                </c:pt>
                <c:pt idx="213">
                  <c:v>-2.1310888576336851</c:v>
                </c:pt>
                <c:pt idx="214">
                  <c:v>-1.7712505868037596</c:v>
                </c:pt>
                <c:pt idx="215">
                  <c:v>-1.5432148978423754</c:v>
                </c:pt>
                <c:pt idx="216">
                  <c:v>-1.2458283620710091</c:v>
                </c:pt>
                <c:pt idx="217">
                  <c:v>-0.8903736304886678</c:v>
                </c:pt>
                <c:pt idx="218">
                  <c:v>-0.32253446892995896</c:v>
                </c:pt>
                <c:pt idx="219">
                  <c:v>2.4889768404392498E-2</c:v>
                </c:pt>
                <c:pt idx="220">
                  <c:v>0.21560801966744236</c:v>
                </c:pt>
                <c:pt idx="221">
                  <c:v>0.42525214222776242</c:v>
                </c:pt>
                <c:pt idx="222">
                  <c:v>0.79548326796900426</c:v>
                </c:pt>
                <c:pt idx="223">
                  <c:v>1.0252030016070819</c:v>
                </c:pt>
                <c:pt idx="224">
                  <c:v>1.5125879438978131</c:v>
                </c:pt>
                <c:pt idx="225">
                  <c:v>2.0111079078703398</c:v>
                </c:pt>
                <c:pt idx="226">
                  <c:v>2.2890240288417658</c:v>
                </c:pt>
                <c:pt idx="227">
                  <c:v>2.4977728526359755</c:v>
                </c:pt>
                <c:pt idx="228">
                  <c:v>2.8664760866327441</c:v>
                </c:pt>
                <c:pt idx="229">
                  <c:v>3.0842182091472239</c:v>
                </c:pt>
                <c:pt idx="230">
                  <c:v>3.3193812030358032</c:v>
                </c:pt>
                <c:pt idx="231">
                  <c:v>3.0612396033412637</c:v>
                </c:pt>
                <c:pt idx="232">
                  <c:v>2.9480376137989026</c:v>
                </c:pt>
                <c:pt idx="233">
                  <c:v>2.8029587033164489</c:v>
                </c:pt>
                <c:pt idx="234">
                  <c:v>2.6901138736983796</c:v>
                </c:pt>
                <c:pt idx="235">
                  <c:v>2.7548067978016064</c:v>
                </c:pt>
                <c:pt idx="236">
                  <c:v>2.7527308061696658</c:v>
                </c:pt>
                <c:pt idx="237">
                  <c:v>2.903494849122751</c:v>
                </c:pt>
                <c:pt idx="238">
                  <c:v>2.8503499272298995</c:v>
                </c:pt>
                <c:pt idx="239">
                  <c:v>2.9001611715904261</c:v>
                </c:pt>
                <c:pt idx="240">
                  <c:v>3.0984444978376757</c:v>
                </c:pt>
                <c:pt idx="241">
                  <c:v>3.1615047164321055</c:v>
                </c:pt>
                <c:pt idx="242">
                  <c:v>3.2717484236906245</c:v>
                </c:pt>
                <c:pt idx="243">
                  <c:v>2.8806658761160691</c:v>
                </c:pt>
                <c:pt idx="244">
                  <c:v>2.559952588117568</c:v>
                </c:pt>
                <c:pt idx="245">
                  <c:v>2.2481692133253972</c:v>
                </c:pt>
                <c:pt idx="246">
                  <c:v>2.1221489713847888</c:v>
                </c:pt>
                <c:pt idx="247">
                  <c:v>2.0804277109312181</c:v>
                </c:pt>
                <c:pt idx="248">
                  <c:v>2.1821511939270692</c:v>
                </c:pt>
                <c:pt idx="249">
                  <c:v>2.083135105745157</c:v>
                </c:pt>
                <c:pt idx="250">
                  <c:v>1.716861702118365</c:v>
                </c:pt>
                <c:pt idx="251">
                  <c:v>1.5299881043809336</c:v>
                </c:pt>
                <c:pt idx="252">
                  <c:v>1.7407852787532505</c:v>
                </c:pt>
                <c:pt idx="253">
                  <c:v>1.9046202697429067</c:v>
                </c:pt>
                <c:pt idx="254">
                  <c:v>2.2050081371023964</c:v>
                </c:pt>
                <c:pt idx="255">
                  <c:v>2.3254828692261924</c:v>
                </c:pt>
                <c:pt idx="256">
                  <c:v>2.5443678260841267</c:v>
                </c:pt>
                <c:pt idx="257">
                  <c:v>2.4902820478265681</c:v>
                </c:pt>
                <c:pt idx="258">
                  <c:v>2.4294993777065201</c:v>
                </c:pt>
                <c:pt idx="259">
                  <c:v>2.3613135321400307</c:v>
                </c:pt>
                <c:pt idx="260">
                  <c:v>2.3664521029111398</c:v>
                </c:pt>
                <c:pt idx="261">
                  <c:v>2.417584007613172</c:v>
                </c:pt>
                <c:pt idx="262">
                  <c:v>2.7662761379909568</c:v>
                </c:pt>
                <c:pt idx="263">
                  <c:v>2.7956927513867527</c:v>
                </c:pt>
                <c:pt idx="264">
                  <c:v>2.4820369043164021</c:v>
                </c:pt>
                <c:pt idx="265">
                  <c:v>2.6025967175311422</c:v>
                </c:pt>
                <c:pt idx="266">
                  <c:v>2.9380484604483286</c:v>
                </c:pt>
                <c:pt idx="267">
                  <c:v>3.2143932908199417</c:v>
                </c:pt>
                <c:pt idx="268">
                  <c:v>3.5224766389364959</c:v>
                </c:pt>
                <c:pt idx="269">
                  <c:v>3.7792658531140262</c:v>
                </c:pt>
                <c:pt idx="270">
                  <c:v>3.7664452562090815</c:v>
                </c:pt>
                <c:pt idx="271">
                  <c:v>3.734845697309666</c:v>
                </c:pt>
                <c:pt idx="272">
                  <c:v>4.0350472315359269</c:v>
                </c:pt>
                <c:pt idx="273">
                  <c:v>4.2057459010119373</c:v>
                </c:pt>
                <c:pt idx="274">
                  <c:v>4.5009571560029684</c:v>
                </c:pt>
                <c:pt idx="275">
                  <c:v>4.8846587699588753</c:v>
                </c:pt>
                <c:pt idx="276">
                  <c:v>5.3447137806655292</c:v>
                </c:pt>
                <c:pt idx="277">
                  <c:v>6.0032216804423797</c:v>
                </c:pt>
                <c:pt idx="278">
                  <c:v>6.3011612408892717</c:v>
                </c:pt>
                <c:pt idx="279">
                  <c:v>6.6038072071551852</c:v>
                </c:pt>
                <c:pt idx="280">
                  <c:v>7.1502813151167572</c:v>
                </c:pt>
                <c:pt idx="281">
                  <c:v>7.7077720684756201</c:v>
                </c:pt>
                <c:pt idx="282">
                  <c:v>7.8658315240305683</c:v>
                </c:pt>
                <c:pt idx="283">
                  <c:v>7.4570082311003318</c:v>
                </c:pt>
                <c:pt idx="284">
                  <c:v>7.0061408850028641</c:v>
                </c:pt>
                <c:pt idx="285">
                  <c:v>6.8907189940717473</c:v>
                </c:pt>
                <c:pt idx="286">
                  <c:v>6.7360070397061094</c:v>
                </c:pt>
                <c:pt idx="287">
                  <c:v>6.4340417530697067</c:v>
                </c:pt>
                <c:pt idx="288">
                  <c:v>6.1155898418523407</c:v>
                </c:pt>
                <c:pt idx="289">
                  <c:v>5.9345737878575306</c:v>
                </c:pt>
                <c:pt idx="290">
                  <c:v>5.7265461240398565</c:v>
                </c:pt>
                <c:pt idx="291">
                  <c:v>5.385766089720704</c:v>
                </c:pt>
                <c:pt idx="292">
                  <c:v>5.1072544834624409</c:v>
                </c:pt>
                <c:pt idx="293">
                  <c:v>4.5530672764685249</c:v>
                </c:pt>
                <c:pt idx="294">
                  <c:v>3.9800936268126748</c:v>
                </c:pt>
                <c:pt idx="295">
                  <c:v>3.7863952559790164</c:v>
                </c:pt>
                <c:pt idx="296">
                  <c:v>3.2837951619528951</c:v>
                </c:pt>
                <c:pt idx="297">
                  <c:v>2.8540224938475092</c:v>
                </c:pt>
                <c:pt idx="298">
                  <c:v>2.652872711213945</c:v>
                </c:pt>
                <c:pt idx="299">
                  <c:v>2.470742565717984</c:v>
                </c:pt>
                <c:pt idx="300">
                  <c:v>2.3041649011189662</c:v>
                </c:pt>
                <c:pt idx="301">
                  <c:v>2.2043771023462853</c:v>
                </c:pt>
                <c:pt idx="302">
                  <c:v>2.0825561534235817</c:v>
                </c:pt>
                <c:pt idx="303">
                  <c:v>2.0289066218924177</c:v>
                </c:pt>
                <c:pt idx="304">
                  <c:v>2.2344073408136751</c:v>
                </c:pt>
                <c:pt idx="305">
                  <c:v>2.6391796152868636</c:v>
                </c:pt>
                <c:pt idx="306">
                  <c:v>2.6484549914093094</c:v>
                </c:pt>
                <c:pt idx="307">
                  <c:v>2.7451983203780657</c:v>
                </c:pt>
                <c:pt idx="308">
                  <c:v>2.8566616314461299</c:v>
                </c:pt>
                <c:pt idx="309">
                  <c:v>2.8672763437479603</c:v>
                </c:pt>
                <c:pt idx="310">
                  <c:v>2.6819485389274718</c:v>
                </c:pt>
                <c:pt idx="311">
                  <c:v>2.5090341785817571</c:v>
                </c:pt>
                <c:pt idx="312">
                  <c:v>2.0728872104638185</c:v>
                </c:pt>
                <c:pt idx="313">
                  <c:v>1.9967277658077336</c:v>
                </c:pt>
                <c:pt idx="314">
                  <c:v>1.6992042377631122</c:v>
                </c:pt>
                <c:pt idx="315">
                  <c:v>1.9581336190641991</c:v>
                </c:pt>
                <c:pt idx="316">
                  <c:v>2.3366893039118821</c:v>
                </c:pt>
                <c:pt idx="317">
                  <c:v>2.0097834808847352</c:v>
                </c:pt>
                <c:pt idx="318">
                  <c:v>2.0655150043718891</c:v>
                </c:pt>
                <c:pt idx="319">
                  <c:v>1.9147004999316692</c:v>
                </c:pt>
                <c:pt idx="320">
                  <c:v>1.3630401275077872</c:v>
                </c:pt>
                <c:pt idx="321">
                  <c:v>0.55204650093628516</c:v>
                </c:pt>
                <c:pt idx="322">
                  <c:v>-5.4025958638959537E-2</c:v>
                </c:pt>
                <c:pt idx="323">
                  <c:v>-0.57668642174049012</c:v>
                </c:pt>
                <c:pt idx="324">
                  <c:v>-1.0066718395922294</c:v>
                </c:pt>
                <c:pt idx="325">
                  <c:v>-1.2850744109621957</c:v>
                </c:pt>
                <c:pt idx="326">
                  <c:v>-1.0654744379789776</c:v>
                </c:pt>
                <c:pt idx="327">
                  <c:v>-0.42971406669036583</c:v>
                </c:pt>
                <c:pt idx="328">
                  <c:v>-7.6286834863793729E-2</c:v>
                </c:pt>
                <c:pt idx="329">
                  <c:v>8.1826088474556968E-2</c:v>
                </c:pt>
                <c:pt idx="330">
                  <c:v>0.25320429236101916</c:v>
                </c:pt>
                <c:pt idx="331">
                  <c:v>0.19797975931068379</c:v>
                </c:pt>
                <c:pt idx="332">
                  <c:v>-0.20794236498014129</c:v>
                </c:pt>
                <c:pt idx="333">
                  <c:v>-0.61049739267261316</c:v>
                </c:pt>
                <c:pt idx="334">
                  <c:v>-0.30639666060633886</c:v>
                </c:pt>
                <c:pt idx="335">
                  <c:v>-0.43644427325405388</c:v>
                </c:pt>
                <c:pt idx="336">
                  <c:v>-0.24561041680138374</c:v>
                </c:pt>
                <c:pt idx="337">
                  <c:v>0.14886750967066575</c:v>
                </c:pt>
                <c:pt idx="338">
                  <c:v>0.47617793628357674</c:v>
                </c:pt>
                <c:pt idx="339">
                  <c:v>0.56622253905685227</c:v>
                </c:pt>
                <c:pt idx="340">
                  <c:v>0.61179910773611823</c:v>
                </c:pt>
                <c:pt idx="341">
                  <c:v>0.31574885120008389</c:v>
                </c:pt>
                <c:pt idx="342">
                  <c:v>0.23547302227640898</c:v>
                </c:pt>
                <c:pt idx="343">
                  <c:v>0.80379853497407794</c:v>
                </c:pt>
                <c:pt idx="344">
                  <c:v>0.87096184509363184</c:v>
                </c:pt>
                <c:pt idx="345">
                  <c:v>0.96351473085574924</c:v>
                </c:pt>
                <c:pt idx="346">
                  <c:v>1.0065289321696014</c:v>
                </c:pt>
                <c:pt idx="347">
                  <c:v>1.2780468513508794</c:v>
                </c:pt>
                <c:pt idx="348">
                  <c:v>1.3537028068194132</c:v>
                </c:pt>
                <c:pt idx="349">
                  <c:v>1.2607984664392546</c:v>
                </c:pt>
                <c:pt idx="350">
                  <c:v>1.5497104679483584</c:v>
                </c:pt>
                <c:pt idx="351">
                  <c:v>1.7698015179290252</c:v>
                </c:pt>
                <c:pt idx="352">
                  <c:v>1.5759150013278003</c:v>
                </c:pt>
                <c:pt idx="353">
                  <c:v>1.9188709783344962</c:v>
                </c:pt>
                <c:pt idx="354">
                  <c:v>2.0788066186863432</c:v>
                </c:pt>
                <c:pt idx="355">
                  <c:v>2.235977771455623</c:v>
                </c:pt>
                <c:pt idx="356">
                  <c:v>1.9532944550047091</c:v>
                </c:pt>
                <c:pt idx="357">
                  <c:v>2.0514394981841235</c:v>
                </c:pt>
                <c:pt idx="358">
                  <c:v>1.6334455633738969</c:v>
                </c:pt>
                <c:pt idx="359">
                  <c:v>1.2004480866607565</c:v>
                </c:pt>
                <c:pt idx="360">
                  <c:v>1.7606301423793838</c:v>
                </c:pt>
                <c:pt idx="361">
                  <c:v>1.8860077627586094</c:v>
                </c:pt>
                <c:pt idx="362">
                  <c:v>2.2006368640499403</c:v>
                </c:pt>
                <c:pt idx="363">
                  <c:v>2.1229173637619567</c:v>
                </c:pt>
                <c:pt idx="364">
                  <c:v>1.9794286685076941</c:v>
                </c:pt>
                <c:pt idx="365">
                  <c:v>1.9042802187386059</c:v>
                </c:pt>
                <c:pt idx="366">
                  <c:v>1.9704256758284657</c:v>
                </c:pt>
                <c:pt idx="367">
                  <c:v>2.1579137043082284</c:v>
                </c:pt>
                <c:pt idx="368">
                  <c:v>2.1876218325552514</c:v>
                </c:pt>
                <c:pt idx="369">
                  <c:v>2.2571923395003068</c:v>
                </c:pt>
                <c:pt idx="370">
                  <c:v>2.313041684377481</c:v>
                </c:pt>
                <c:pt idx="371">
                  <c:v>2.272034285812552</c:v>
                </c:pt>
                <c:pt idx="372">
                  <c:v>2.2054668449333406</c:v>
                </c:pt>
                <c:pt idx="373">
                  <c:v>2.1381508517096393</c:v>
                </c:pt>
                <c:pt idx="374">
                  <c:v>2.1564856051473669</c:v>
                </c:pt>
                <c:pt idx="375">
                  <c:v>2.3314602911154338</c:v>
                </c:pt>
                <c:pt idx="376">
                  <c:v>2.4077913380577343</c:v>
                </c:pt>
                <c:pt idx="377">
                  <c:v>2.2891584963395246</c:v>
                </c:pt>
                <c:pt idx="378">
                  <c:v>1.7684158597074173</c:v>
                </c:pt>
                <c:pt idx="379">
                  <c:v>1.4485358354548339</c:v>
                </c:pt>
                <c:pt idx="380">
                  <c:v>1.5418089123457861</c:v>
                </c:pt>
                <c:pt idx="381">
                  <c:v>1.8665464066353223</c:v>
                </c:pt>
                <c:pt idx="382">
                  <c:v>2.0199271055044932</c:v>
                </c:pt>
                <c:pt idx="383">
                  <c:v>2.39628033560993</c:v>
                </c:pt>
                <c:pt idx="384">
                  <c:v>2.877511153092982</c:v>
                </c:pt>
                <c:pt idx="385">
                  <c:v>2.8200422932510207</c:v>
                </c:pt>
                <c:pt idx="386">
                  <c:v>2.621796978067124</c:v>
                </c:pt>
                <c:pt idx="387">
                  <c:v>2.4622395718339618</c:v>
                </c:pt>
                <c:pt idx="388">
                  <c:v>2.8048969934822452</c:v>
                </c:pt>
                <c:pt idx="389">
                  <c:v>3.1624787683521731</c:v>
                </c:pt>
                <c:pt idx="390">
                  <c:v>2.9621513410468197</c:v>
                </c:pt>
                <c:pt idx="391">
                  <c:v>2.7628959340007953</c:v>
                </c:pt>
                <c:pt idx="392">
                  <c:v>2.64652322552881</c:v>
                </c:pt>
                <c:pt idx="393">
                  <c:v>2.5109432035005881</c:v>
                </c:pt>
                <c:pt idx="394">
                  <c:v>2.4587258847776212</c:v>
                </c:pt>
                <c:pt idx="395">
                  <c:v>2.7701370922194144</c:v>
                </c:pt>
                <c:pt idx="396">
                  <c:v>1.652067387597242</c:v>
                </c:pt>
                <c:pt idx="397">
                  <c:v>-1.0148199010679519</c:v>
                </c:pt>
                <c:pt idx="398">
                  <c:v>-3.7152037323461826</c:v>
                </c:pt>
                <c:pt idx="399">
                  <c:v>-5.1760149536342936</c:v>
                </c:pt>
                <c:pt idx="400">
                  <c:v>-6.3099722927787241</c:v>
                </c:pt>
                <c:pt idx="401">
                  <c:v>-7.1165203813644808</c:v>
                </c:pt>
                <c:pt idx="402">
                  <c:v>-7.4522316145144316</c:v>
                </c:pt>
                <c:pt idx="403">
                  <c:v>-7.8682192574152054</c:v>
                </c:pt>
                <c:pt idx="404">
                  <c:v>-7.8793979604580926</c:v>
                </c:pt>
                <c:pt idx="405">
                  <c:v>-7.6032057994750772</c:v>
                </c:pt>
                <c:pt idx="406">
                  <c:v>-6.6092865189388164</c:v>
                </c:pt>
                <c:pt idx="407">
                  <c:v>-5.7310388032031057</c:v>
                </c:pt>
                <c:pt idx="408">
                  <c:v>-4.8907474156244035</c:v>
                </c:pt>
                <c:pt idx="409">
                  <c:v>-4.4273766998220054</c:v>
                </c:pt>
                <c:pt idx="410">
                  <c:v>-4.0950791110899445</c:v>
                </c:pt>
                <c:pt idx="411">
                  <c:v>-3.9034490445780676</c:v>
                </c:pt>
                <c:pt idx="412">
                  <c:v>-3.2757793452359607</c:v>
                </c:pt>
                <c:pt idx="413">
                  <c:v>-2.6925534628997241</c:v>
                </c:pt>
                <c:pt idx="414">
                  <c:v>-1.9641849971046526</c:v>
                </c:pt>
                <c:pt idx="415">
                  <c:v>-1.3982075951614519</c:v>
                </c:pt>
                <c:pt idx="416">
                  <c:v>-0.95736253557447526</c:v>
                </c:pt>
                <c:pt idx="417">
                  <c:v>-0.24920914090577639</c:v>
                </c:pt>
                <c:pt idx="418">
                  <c:v>-0.31975324319206777</c:v>
                </c:pt>
                <c:pt idx="419">
                  <c:v>-0.62636468238284237</c:v>
                </c:pt>
                <c:pt idx="420">
                  <c:v>-0.95631535773307519</c:v>
                </c:pt>
                <c:pt idx="421">
                  <c:v>-1.32500816197917</c:v>
                </c:pt>
                <c:pt idx="422">
                  <c:v>-1.6571747959386016</c:v>
                </c:pt>
                <c:pt idx="423">
                  <c:v>-2.0196167479473957</c:v>
                </c:pt>
                <c:pt idx="424">
                  <c:v>-2.0056368898580246</c:v>
                </c:pt>
                <c:pt idx="425">
                  <c:v>-1.4447622216699614</c:v>
                </c:pt>
                <c:pt idx="426">
                  <c:v>-0.70111668708763375</c:v>
                </c:pt>
                <c:pt idx="427">
                  <c:v>0.28408840909040123</c:v>
                </c:pt>
                <c:pt idx="428">
                  <c:v>1.1424788586989507</c:v>
                </c:pt>
                <c:pt idx="429">
                  <c:v>1.7677992524526758</c:v>
                </c:pt>
                <c:pt idx="430">
                  <c:v>2.8173488572175103</c:v>
                </c:pt>
                <c:pt idx="431">
                  <c:v>4.0149464238313612</c:v>
                </c:pt>
                <c:pt idx="432">
                  <c:v>5.0143183472600867</c:v>
                </c:pt>
                <c:pt idx="433">
                  <c:v>5.7259138046784983</c:v>
                </c:pt>
                <c:pt idx="434">
                  <c:v>6.1327089487564024</c:v>
                </c:pt>
                <c:pt idx="435">
                  <c:v>6.5197113100851709</c:v>
                </c:pt>
                <c:pt idx="436">
                  <c:v>6.7927791281053231</c:v>
                </c:pt>
                <c:pt idx="437">
                  <c:v>6.801105434211081</c:v>
                </c:pt>
                <c:pt idx="438">
                  <c:v>7.7415194297730068</c:v>
                </c:pt>
                <c:pt idx="439">
                  <c:v>8.488379176383944</c:v>
                </c:pt>
                <c:pt idx="440">
                  <c:v>8.7859088447955429</c:v>
                </c:pt>
                <c:pt idx="441">
                  <c:v>9.4844188830690683</c:v>
                </c:pt>
                <c:pt idx="442">
                  <c:v>9.7654803787754645</c:v>
                </c:pt>
                <c:pt idx="443">
                  <c:v>10.142203996451116</c:v>
                </c:pt>
                <c:pt idx="444">
                  <c:v>10.595281429143427</c:v>
                </c:pt>
                <c:pt idx="445">
                  <c:v>10.815267663541746</c:v>
                </c:pt>
                <c:pt idx="446">
                  <c:v>11.190581463557038</c:v>
                </c:pt>
                <c:pt idx="447">
                  <c:v>11.522344908428792</c:v>
                </c:pt>
                <c:pt idx="448">
                  <c:v>11.676605785084092</c:v>
                </c:pt>
                <c:pt idx="449">
                  <c:v>11.849583898872893</c:v>
                </c:pt>
                <c:pt idx="450">
                  <c:v>12.183403402281542</c:v>
                </c:pt>
                <c:pt idx="451">
                  <c:v>12.2804596695985</c:v>
                </c:pt>
                <c:pt idx="452">
                  <c:v>12.180940110720329</c:v>
                </c:pt>
                <c:pt idx="453">
                  <c:v>11.8473456972321</c:v>
                </c:pt>
                <c:pt idx="454">
                  <c:v>11.393990009203037</c:v>
                </c:pt>
                <c:pt idx="455">
                  <c:v>11.300688658078258</c:v>
                </c:pt>
                <c:pt idx="456">
                  <c:v>10.642966076335739</c:v>
                </c:pt>
                <c:pt idx="457">
                  <c:v>10.255656747889759</c:v>
                </c:pt>
                <c:pt idx="458">
                  <c:v>10.00342685525672</c:v>
                </c:pt>
                <c:pt idx="459">
                  <c:v>9.6690196532763366</c:v>
                </c:pt>
                <c:pt idx="460">
                  <c:v>8.9264610801774325</c:v>
                </c:pt>
                <c:pt idx="461">
                  <c:v>7.9210210462090345</c:v>
                </c:pt>
                <c:pt idx="462">
                  <c:v>6.8193683581003484</c:v>
                </c:pt>
                <c:pt idx="463">
                  <c:v>7.2802459573530882</c:v>
                </c:pt>
                <c:pt idx="464">
                  <c:v>9.6096486809003636</c:v>
                </c:pt>
                <c:pt idx="465">
                  <c:v>10.776734590449934</c:v>
                </c:pt>
                <c:pt idx="466">
                  <c:v>11.878847658154569</c:v>
                </c:pt>
                <c:pt idx="467">
                  <c:v>13.283593250707725</c:v>
                </c:pt>
                <c:pt idx="468">
                  <c:v>13.80544699700198</c:v>
                </c:pt>
                <c:pt idx="469">
                  <c:v>14.141025322480374</c:v>
                </c:pt>
                <c:pt idx="470">
                  <c:v>14.238518023952281</c:v>
                </c:pt>
                <c:pt idx="471">
                  <c:v>14.055772784091772</c:v>
                </c:pt>
                <c:pt idx="472">
                  <c:v>13.84928266415443</c:v>
                </c:pt>
                <c:pt idx="473">
                  <c:v>14.090929633842791</c:v>
                </c:pt>
                <c:pt idx="474">
                  <c:v>13.356141024523509</c:v>
                </c:pt>
                <c:pt idx="475">
                  <c:v>12.931664011244578</c:v>
                </c:pt>
                <c:pt idx="476">
                  <c:v>12.81355052208022</c:v>
                </c:pt>
                <c:pt idx="477">
                  <c:v>13.592082112939153</c:v>
                </c:pt>
                <c:pt idx="478">
                  <c:v>14.181050372296568</c:v>
                </c:pt>
                <c:pt idx="479">
                  <c:v>14.225899574103124</c:v>
                </c:pt>
                <c:pt idx="480">
                  <c:v>14.267010492052947</c:v>
                </c:pt>
                <c:pt idx="481">
                  <c:v>13.753442003357776</c:v>
                </c:pt>
                <c:pt idx="482">
                  <c:v>13.288356241521285</c:v>
                </c:pt>
                <c:pt idx="483">
                  <c:v>13.018977297159125</c:v>
                </c:pt>
                <c:pt idx="484">
                  <c:v>12.802011146480396</c:v>
                </c:pt>
                <c:pt idx="485">
                  <c:v>12.788125858666803</c:v>
                </c:pt>
                <c:pt idx="486">
                  <c:v>11.865131677517525</c:v>
                </c:pt>
                <c:pt idx="487">
                  <c:v>11.325861231574152</c:v>
                </c:pt>
                <c:pt idx="488">
                  <c:v>11.329841808324204</c:v>
                </c:pt>
                <c:pt idx="489">
                  <c:v>10.890455174059127</c:v>
                </c:pt>
                <c:pt idx="490">
                  <c:v>10.424947638107199</c:v>
                </c:pt>
                <c:pt idx="491">
                  <c:v>10.186445179590976</c:v>
                </c:pt>
                <c:pt idx="492">
                  <c:v>9.6228156730088301</c:v>
                </c:pt>
                <c:pt idx="493">
                  <c:v>7.8066066217207037</c:v>
                </c:pt>
                <c:pt idx="494">
                  <c:v>6.6066524462474376</c:v>
                </c:pt>
                <c:pt idx="495">
                  <c:v>5.7906581213467518</c:v>
                </c:pt>
                <c:pt idx="496">
                  <c:v>5.1708260078622175</c:v>
                </c:pt>
                <c:pt idx="497">
                  <c:v>5.0849652237035627</c:v>
                </c:pt>
                <c:pt idx="498">
                  <c:v>4.8913709885512731</c:v>
                </c:pt>
                <c:pt idx="499">
                  <c:v>4.1013313913402385</c:v>
                </c:pt>
                <c:pt idx="500">
                  <c:v>2.8985786426268589</c:v>
                </c:pt>
                <c:pt idx="501">
                  <c:v>1.7309110629496729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9C7-4A0D-83EE-B826264AB885}"/>
            </c:ext>
          </c:extLst>
        </c:ser>
        <c:ser>
          <c:idx val="1"/>
          <c:order val="1"/>
          <c:tx>
            <c:strRef>
              <c:f>'STOC + MACD'!$AC$2</c:f>
              <c:strCache>
                <c:ptCount val="1"/>
                <c:pt idx="0">
                  <c:v>Signal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'STOC + MACD'!$X$3:$X$2518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'STOC + MACD'!$AC$3:$AC$2518</c:f>
              <c:numCache>
                <c:formatCode>General</c:formatCode>
                <c:ptCount val="2516"/>
                <c:pt idx="2" formatCode="0.0000">
                  <c:v>3.808329477845121E-2</c:v>
                </c:pt>
                <c:pt idx="3" formatCode="0.0000">
                  <c:v>0.10267157801171323</c:v>
                </c:pt>
                <c:pt idx="4" formatCode="0.0000">
                  <c:v>0.20845796889784304</c:v>
                </c:pt>
                <c:pt idx="5" formatCode="0.0000">
                  <c:v>0.36823395441704471</c:v>
                </c:pt>
                <c:pt idx="6" formatCode="0.0000">
                  <c:v>0.58568300410202867</c:v>
                </c:pt>
                <c:pt idx="7" formatCode="0.0000">
                  <c:v>0.84819890620577509</c:v>
                </c:pt>
                <c:pt idx="8" formatCode="0.0000">
                  <c:v>1.1594494402424416</c:v>
                </c:pt>
                <c:pt idx="9" formatCode="0.0000">
                  <c:v>1.4646231926459832</c:v>
                </c:pt>
                <c:pt idx="10" formatCode="0.0000">
                  <c:v>1.7164528209537147</c:v>
                </c:pt>
                <c:pt idx="11" formatCode="0.0000">
                  <c:v>1.8536313531967625</c:v>
                </c:pt>
                <c:pt idx="12" formatCode="0.0000">
                  <c:v>1.9442850101974771</c:v>
                </c:pt>
                <c:pt idx="13" formatCode="0.0000">
                  <c:v>2.0470214938355538</c:v>
                </c:pt>
                <c:pt idx="14" formatCode="0.0000">
                  <c:v>2.1148014343574224</c:v>
                </c:pt>
                <c:pt idx="15" formatCode="0.0000">
                  <c:v>2.1494490912933841</c:v>
                </c:pt>
                <c:pt idx="16" formatCode="0.0000">
                  <c:v>2.2372415386864533</c:v>
                </c:pt>
                <c:pt idx="17" formatCode="0.0000">
                  <c:v>2.3597538710868764</c:v>
                </c:pt>
                <c:pt idx="18" formatCode="0.0000">
                  <c:v>2.4477828550217167</c:v>
                </c:pt>
                <c:pt idx="19" formatCode="0.0000">
                  <c:v>2.5473095704356261</c:v>
                </c:pt>
                <c:pt idx="20" formatCode="0.0000">
                  <c:v>2.692592302104325</c:v>
                </c:pt>
                <c:pt idx="21" formatCode="0.0000">
                  <c:v>2.8422597844045514</c:v>
                </c:pt>
                <c:pt idx="22" formatCode="0.0000">
                  <c:v>3.0159641773517545</c:v>
                </c:pt>
                <c:pt idx="23" formatCode="0.0000">
                  <c:v>3.1528571405844987</c:v>
                </c:pt>
                <c:pt idx="24" formatCode="0.0000">
                  <c:v>3.2867881927826783</c:v>
                </c:pt>
                <c:pt idx="25" formatCode="0.0000">
                  <c:v>3.4197352497037192</c:v>
                </c:pt>
                <c:pt idx="26" formatCode="0.0000">
                  <c:v>3.380891728254158</c:v>
                </c:pt>
                <c:pt idx="27" formatCode="0.0000">
                  <c:v>3.293091170253418</c:v>
                </c:pt>
                <c:pt idx="28" formatCode="0.0000">
                  <c:v>3.1833832313117991</c:v>
                </c:pt>
                <c:pt idx="29" formatCode="0.0000">
                  <c:v>3.0752487843487657</c:v>
                </c:pt>
                <c:pt idx="30" formatCode="0.0000">
                  <c:v>2.9886973659667264</c:v>
                </c:pt>
                <c:pt idx="31" formatCode="0.0000">
                  <c:v>2.9037124846025657</c:v>
                </c:pt>
                <c:pt idx="32" formatCode="0.0000">
                  <c:v>2.7990278595727411</c:v>
                </c:pt>
                <c:pt idx="33" formatCode="0.0000">
                  <c:v>2.6215598476666901</c:v>
                </c:pt>
                <c:pt idx="34" formatCode="0.0000">
                  <c:v>2.4280115463821987</c:v>
                </c:pt>
                <c:pt idx="35" formatCode="0.0000">
                  <c:v>2.2557772503491957</c:v>
                </c:pt>
                <c:pt idx="36" formatCode="0.0000">
                  <c:v>2.0911029839516759</c:v>
                </c:pt>
                <c:pt idx="37" formatCode="0.0000">
                  <c:v>1.9222131353158638</c:v>
                </c:pt>
                <c:pt idx="38" formatCode="0.0000">
                  <c:v>1.7688286274613114</c:v>
                </c:pt>
                <c:pt idx="39" formatCode="0.0000">
                  <c:v>1.6588013475681047</c:v>
                </c:pt>
                <c:pt idx="40" formatCode="0.0000">
                  <c:v>1.5904722187389329</c:v>
                </c:pt>
                <c:pt idx="41" formatCode="0.0000">
                  <c:v>1.5690333219027921</c:v>
                </c:pt>
                <c:pt idx="42" formatCode="0.0000">
                  <c:v>1.5582927159006363</c:v>
                </c:pt>
                <c:pt idx="43" formatCode="0.0000">
                  <c:v>1.5130923291611498</c:v>
                </c:pt>
                <c:pt idx="44" formatCode="0.0000">
                  <c:v>1.44606875578481</c:v>
                </c:pt>
                <c:pt idx="45" formatCode="0.0000">
                  <c:v>1.2556129251018879</c:v>
                </c:pt>
                <c:pt idx="46" formatCode="0.0000">
                  <c:v>0.79320495862704254</c:v>
                </c:pt>
                <c:pt idx="47" formatCode="0.0000">
                  <c:v>0.13092312532032413</c:v>
                </c:pt>
                <c:pt idx="48" formatCode="0.0000">
                  <c:v>-0.58546413097905792</c:v>
                </c:pt>
                <c:pt idx="49" formatCode="0.0000">
                  <c:v>-1.3581285845368252</c:v>
                </c:pt>
                <c:pt idx="50" formatCode="0.0000">
                  <c:v>-2.0899880653987344</c:v>
                </c:pt>
                <c:pt idx="51" formatCode="0.0000">
                  <c:v>-2.8163908542570306</c:v>
                </c:pt>
                <c:pt idx="52" formatCode="0.0000">
                  <c:v>-3.4868979273341489</c:v>
                </c:pt>
                <c:pt idx="53" formatCode="0.0000">
                  <c:v>-3.9681631030940463</c:v>
                </c:pt>
                <c:pt idx="54" formatCode="0.0000">
                  <c:v>-4.3472544123974011</c:v>
                </c:pt>
                <c:pt idx="55" formatCode="0.0000">
                  <c:v>-4.667566991667881</c:v>
                </c:pt>
                <c:pt idx="56" formatCode="0.0000">
                  <c:v>-4.9281669622228508</c:v>
                </c:pt>
                <c:pt idx="57" formatCode="0.0000">
                  <c:v>-5.0862759158393551</c:v>
                </c:pt>
                <c:pt idx="58" formatCode="0.0000">
                  <c:v>-5.155990997075012</c:v>
                </c:pt>
                <c:pt idx="59" formatCode="0.0000">
                  <c:v>-5.1104519409426263</c:v>
                </c:pt>
                <c:pt idx="60" formatCode="0.0000">
                  <c:v>-4.9609061807051473</c:v>
                </c:pt>
                <c:pt idx="61" formatCode="0.0000">
                  <c:v>-4.6939856117516729</c:v>
                </c:pt>
                <c:pt idx="62" formatCode="0.0000">
                  <c:v>-4.3784430828603753</c:v>
                </c:pt>
                <c:pt idx="63" formatCode="0.0000">
                  <c:v>-4.0463945621713266</c:v>
                </c:pt>
                <c:pt idx="64" formatCode="0.0000">
                  <c:v>-3.7332670071103022</c:v>
                </c:pt>
                <c:pt idx="65" formatCode="0.0000">
                  <c:v>-3.4550042550281952</c:v>
                </c:pt>
                <c:pt idx="66" formatCode="0.0000">
                  <c:v>-3.1773861977883961</c:v>
                </c:pt>
                <c:pt idx="67" formatCode="0.0000">
                  <c:v>-2.8710162777573993</c:v>
                </c:pt>
                <c:pt idx="68" formatCode="0.0000">
                  <c:v>-2.571811553430964</c:v>
                </c:pt>
                <c:pt idx="69" formatCode="0.0000">
                  <c:v>-2.2236730990186748</c:v>
                </c:pt>
                <c:pt idx="70" formatCode="0.0000">
                  <c:v>-1.852062816865881</c:v>
                </c:pt>
                <c:pt idx="71" formatCode="0.0000">
                  <c:v>-1.4741624402264999</c:v>
                </c:pt>
                <c:pt idx="72" formatCode="0.0000">
                  <c:v>-1.1062056994587248</c:v>
                </c:pt>
                <c:pt idx="73" formatCode="0.0000">
                  <c:v>-0.74814365772888047</c:v>
                </c:pt>
                <c:pt idx="74" formatCode="0.0000">
                  <c:v>-0.45636839785086247</c:v>
                </c:pt>
                <c:pt idx="75" formatCode="0.0000">
                  <c:v>-0.24176311538274978</c:v>
                </c:pt>
                <c:pt idx="76" formatCode="0.0000">
                  <c:v>-9.30630230436581E-2</c:v>
                </c:pt>
                <c:pt idx="77" formatCode="0.0000">
                  <c:v>-4.0832369761514282E-2</c:v>
                </c:pt>
                <c:pt idx="78" formatCode="0.0000">
                  <c:v>-5.8834351001054948E-2</c:v>
                </c:pt>
                <c:pt idx="79" formatCode="0.0000">
                  <c:v>-8.2457060614275698E-2</c:v>
                </c:pt>
                <c:pt idx="80" formatCode="0.0000">
                  <c:v>-8.8233436144403474E-2</c:v>
                </c:pt>
                <c:pt idx="81" formatCode="0.0000">
                  <c:v>-7.2918456811426682E-2</c:v>
                </c:pt>
                <c:pt idx="82" formatCode="0.0000">
                  <c:v>-0.11510593555364836</c:v>
                </c:pt>
                <c:pt idx="83" formatCode="0.0000">
                  <c:v>-0.20026266335354548</c:v>
                </c:pt>
                <c:pt idx="84" formatCode="0.0000">
                  <c:v>-0.38976737084144064</c:v>
                </c:pt>
                <c:pt idx="85" formatCode="0.0000">
                  <c:v>-0.56291269091312346</c:v>
                </c:pt>
                <c:pt idx="86" formatCode="0.0000">
                  <c:v>-0.67840767117393352</c:v>
                </c:pt>
                <c:pt idx="87" formatCode="0.0000">
                  <c:v>-0.73791715704121064</c:v>
                </c:pt>
                <c:pt idx="88" formatCode="0.0000">
                  <c:v>-0.71821833227553</c:v>
                </c:pt>
                <c:pt idx="89" formatCode="0.0000">
                  <c:v>-0.64598975073098197</c:v>
                </c:pt>
                <c:pt idx="90" formatCode="0.0000">
                  <c:v>-0.57762347006530523</c:v>
                </c:pt>
                <c:pt idx="91" formatCode="0.0000">
                  <c:v>-0.49485703834990774</c:v>
                </c:pt>
                <c:pt idx="92" formatCode="0.0000">
                  <c:v>-0.43875437723834237</c:v>
                </c:pt>
                <c:pt idx="93" formatCode="0.0000">
                  <c:v>-0.36198879588604965</c:v>
                </c:pt>
                <c:pt idx="94" formatCode="0.0000">
                  <c:v>-0.26635442025231337</c:v>
                </c:pt>
                <c:pt idx="95" formatCode="0.0000">
                  <c:v>-0.16016578317567448</c:v>
                </c:pt>
                <c:pt idx="96" formatCode="0.0000">
                  <c:v>8.6900881510176553E-3</c:v>
                </c:pt>
                <c:pt idx="97" formatCode="0.0000">
                  <c:v>0.16008980971155537</c:v>
                </c:pt>
                <c:pt idx="98" formatCode="0.0000">
                  <c:v>0.25378531567939544</c:v>
                </c:pt>
                <c:pt idx="99" formatCode="0.0000">
                  <c:v>0.34172027181035192</c:v>
                </c:pt>
                <c:pt idx="100" formatCode="0.0000">
                  <c:v>0.45455921547871114</c:v>
                </c:pt>
                <c:pt idx="101" formatCode="0.0000">
                  <c:v>0.61480269852697889</c:v>
                </c:pt>
                <c:pt idx="102" formatCode="0.0000">
                  <c:v>0.79695124259140004</c:v>
                </c:pt>
                <c:pt idx="103" formatCode="0.0000">
                  <c:v>1.0142280465381437</c:v>
                </c:pt>
                <c:pt idx="104" formatCode="0.0000">
                  <c:v>1.2882539716936054</c:v>
                </c:pt>
                <c:pt idx="105" formatCode="0.0000">
                  <c:v>1.6033400862100455</c:v>
                </c:pt>
                <c:pt idx="106" formatCode="0.0000">
                  <c:v>1.9362409730437087</c:v>
                </c:pt>
                <c:pt idx="107" formatCode="0.0000">
                  <c:v>2.2769620331355296</c:v>
                </c:pt>
                <c:pt idx="108" formatCode="0.0000">
                  <c:v>2.6328671416165155</c:v>
                </c:pt>
                <c:pt idx="109" formatCode="0.0000">
                  <c:v>2.9801840533347477</c:v>
                </c:pt>
                <c:pt idx="110" formatCode="0.0000">
                  <c:v>3.3159220997934669</c:v>
                </c:pt>
                <c:pt idx="111" formatCode="0.0000">
                  <c:v>3.6867665049650968</c:v>
                </c:pt>
                <c:pt idx="112" formatCode="0.0000">
                  <c:v>4.0557603365119697</c:v>
                </c:pt>
                <c:pt idx="113" formatCode="0.0000">
                  <c:v>4.4303347351040889</c:v>
                </c:pt>
                <c:pt idx="114" formatCode="0.0000">
                  <c:v>4.769841578219788</c:v>
                </c:pt>
                <c:pt idx="115" formatCode="0.0000">
                  <c:v>5.0393265940399932</c:v>
                </c:pt>
                <c:pt idx="116" formatCode="0.0000">
                  <c:v>5.2395956908535553</c:v>
                </c:pt>
                <c:pt idx="117" formatCode="0.0000">
                  <c:v>5.3301664112696416</c:v>
                </c:pt>
                <c:pt idx="118" formatCode="0.0000">
                  <c:v>5.2818075670358251</c:v>
                </c:pt>
                <c:pt idx="119" formatCode="0.0000">
                  <c:v>5.1559554249595427</c:v>
                </c:pt>
                <c:pt idx="120" formatCode="0.0000">
                  <c:v>5.0074320280368028</c:v>
                </c:pt>
                <c:pt idx="121" formatCode="0.0000">
                  <c:v>4.8518978300164211</c:v>
                </c:pt>
                <c:pt idx="122" formatCode="0.0000">
                  <c:v>4.7081526198538217</c:v>
                </c:pt>
                <c:pt idx="123" formatCode="0.0000">
                  <c:v>4.597091076642279</c:v>
                </c:pt>
                <c:pt idx="124" formatCode="0.0000">
                  <c:v>4.5092667592512781</c:v>
                </c:pt>
                <c:pt idx="125" formatCode="0.0000">
                  <c:v>4.4007038199603148</c:v>
                </c:pt>
                <c:pt idx="126" formatCode="0.0000">
                  <c:v>4.2314984254243182</c:v>
                </c:pt>
                <c:pt idx="127" formatCode="0.0000">
                  <c:v>4.0662441430399339</c:v>
                </c:pt>
                <c:pt idx="128" formatCode="0.0000">
                  <c:v>3.8968785448572474</c:v>
                </c:pt>
                <c:pt idx="129" formatCode="0.0000">
                  <c:v>3.7864711651789742</c:v>
                </c:pt>
                <c:pt idx="130" formatCode="0.0000">
                  <c:v>3.7110299590759364</c:v>
                </c:pt>
                <c:pt idx="131" formatCode="0.0000">
                  <c:v>3.7259359108406667</c:v>
                </c:pt>
                <c:pt idx="132" formatCode="0.0000">
                  <c:v>3.7807887471916235</c:v>
                </c:pt>
                <c:pt idx="133" formatCode="0.0000">
                  <c:v>3.8677053767686758</c:v>
                </c:pt>
                <c:pt idx="134" formatCode="0.0000">
                  <c:v>4.0046522178104222</c:v>
                </c:pt>
                <c:pt idx="135" formatCode="0.0000">
                  <c:v>4.1398415171792822</c:v>
                </c:pt>
                <c:pt idx="136" formatCode="0.0000">
                  <c:v>4.2491447325305742</c:v>
                </c:pt>
                <c:pt idx="137" formatCode="0.0000">
                  <c:v>4.3043014138865576</c:v>
                </c:pt>
                <c:pt idx="138" formatCode="0.0000">
                  <c:v>4.3142428201797838</c:v>
                </c:pt>
                <c:pt idx="139" formatCode="0.0000">
                  <c:v>4.2946068001318549</c:v>
                </c:pt>
                <c:pt idx="140" formatCode="0.0000">
                  <c:v>4.2556505052512268</c:v>
                </c:pt>
                <c:pt idx="141" formatCode="0.0000">
                  <c:v>4.1761295806224794</c:v>
                </c:pt>
                <c:pt idx="142" formatCode="0.0000">
                  <c:v>4.097172937486846</c:v>
                </c:pt>
                <c:pt idx="143" formatCode="0.0000">
                  <c:v>4.0105217240155779</c:v>
                </c:pt>
                <c:pt idx="144" formatCode="0.0000">
                  <c:v>3.921571819589377</c:v>
                </c:pt>
                <c:pt idx="145" formatCode="0.0000">
                  <c:v>3.8089572678004595</c:v>
                </c:pt>
                <c:pt idx="146" formatCode="0.0000">
                  <c:v>3.8097863613644716</c:v>
                </c:pt>
                <c:pt idx="147" formatCode="0.0000">
                  <c:v>3.8789759038372424</c:v>
                </c:pt>
                <c:pt idx="148" formatCode="0.0000">
                  <c:v>3.9822481541600374</c:v>
                </c:pt>
                <c:pt idx="149" formatCode="0.0000">
                  <c:v>3.9844155264137111</c:v>
                </c:pt>
                <c:pt idx="150" formatCode="0.0000">
                  <c:v>3.8917951914143787</c:v>
                </c:pt>
                <c:pt idx="151" formatCode="0.0000">
                  <c:v>3.7328998775409539</c:v>
                </c:pt>
                <c:pt idx="152" formatCode="0.0000">
                  <c:v>3.5268731064622263</c:v>
                </c:pt>
                <c:pt idx="153" formatCode="0.0000">
                  <c:v>3.3097365733251287</c:v>
                </c:pt>
                <c:pt idx="154" formatCode="0.0000">
                  <c:v>3.048450112262731</c:v>
                </c:pt>
                <c:pt idx="155" formatCode="0.0000">
                  <c:v>2.7588329578959812</c:v>
                </c:pt>
                <c:pt idx="156" formatCode="0.0000">
                  <c:v>2.4301535150593554</c:v>
                </c:pt>
                <c:pt idx="157" formatCode="0.0000">
                  <c:v>2.1445221504927416</c:v>
                </c:pt>
                <c:pt idx="158" formatCode="0.0000">
                  <c:v>1.9070690668578505</c:v>
                </c:pt>
                <c:pt idx="159" formatCode="0.0000">
                  <c:v>1.7073444826257371</c:v>
                </c:pt>
                <c:pt idx="160" formatCode="0.0000">
                  <c:v>1.5814356437850234</c:v>
                </c:pt>
                <c:pt idx="161" formatCode="0.0000">
                  <c:v>1.4894044063851901</c:v>
                </c:pt>
                <c:pt idx="162" formatCode="0.0000">
                  <c:v>1.4379854868202353</c:v>
                </c:pt>
                <c:pt idx="163" formatCode="0.0000">
                  <c:v>1.4253997001732674</c:v>
                </c:pt>
                <c:pt idx="164" formatCode="0.0000">
                  <c:v>1.4721716000109737</c:v>
                </c:pt>
                <c:pt idx="165" formatCode="0.0000">
                  <c:v>1.5543291146338847</c:v>
                </c:pt>
                <c:pt idx="166" formatCode="0.0000">
                  <c:v>1.7146338477524559</c:v>
                </c:pt>
                <c:pt idx="167" formatCode="0.0000">
                  <c:v>1.8859672814449882</c:v>
                </c:pt>
                <c:pt idx="168" formatCode="0.0000">
                  <c:v>2.1173149747420048</c:v>
                </c:pt>
                <c:pt idx="169" formatCode="0.0000">
                  <c:v>2.32060707708896</c:v>
                </c:pt>
                <c:pt idx="170" formatCode="0.0000">
                  <c:v>2.4920778393964031</c:v>
                </c:pt>
                <c:pt idx="171" formatCode="0.0000">
                  <c:v>2.6500174931378426</c:v>
                </c:pt>
                <c:pt idx="172" formatCode="0.0000">
                  <c:v>2.8062393477115517</c:v>
                </c:pt>
                <c:pt idx="173" formatCode="0.0000">
                  <c:v>2.9912435686122492</c:v>
                </c:pt>
                <c:pt idx="174" formatCode="0.0000">
                  <c:v>3.1903077555313937</c:v>
                </c:pt>
                <c:pt idx="175" formatCode="0.0000">
                  <c:v>3.3967171426793765</c:v>
                </c:pt>
                <c:pt idx="176" formatCode="0.0000">
                  <c:v>3.6065471498064956</c:v>
                </c:pt>
                <c:pt idx="177" formatCode="0.0000">
                  <c:v>3.8072786570601869</c:v>
                </c:pt>
                <c:pt idx="178" formatCode="0.0000">
                  <c:v>3.9717111539683794</c:v>
                </c:pt>
                <c:pt idx="179" formatCode="0.0000">
                  <c:v>4.1059763883629081</c:v>
                </c:pt>
                <c:pt idx="180" formatCode="0.0000">
                  <c:v>4.1590676649894736</c:v>
                </c:pt>
                <c:pt idx="181" formatCode="0.0000">
                  <c:v>4.1604141999326414</c:v>
                </c:pt>
                <c:pt idx="182" formatCode="0.0000">
                  <c:v>4.1673534677155599</c:v>
                </c:pt>
                <c:pt idx="183" formatCode="0.0000">
                  <c:v>4.0938620686134808</c:v>
                </c:pt>
                <c:pt idx="184" formatCode="0.0000">
                  <c:v>3.9550783771293183</c:v>
                </c:pt>
                <c:pt idx="185" formatCode="0.0000">
                  <c:v>3.8177911326467129</c:v>
                </c:pt>
                <c:pt idx="186" formatCode="0.0000">
                  <c:v>3.6417604999381963</c:v>
                </c:pt>
                <c:pt idx="187" formatCode="0.0000">
                  <c:v>3.4378153653270767</c:v>
                </c:pt>
                <c:pt idx="188" formatCode="0.0000">
                  <c:v>3.132619939451025</c:v>
                </c:pt>
                <c:pt idx="189" formatCode="0.0000">
                  <c:v>2.812992706755244</c:v>
                </c:pt>
                <c:pt idx="190" formatCode="0.0000">
                  <c:v>2.5120428228225888</c:v>
                </c:pt>
                <c:pt idx="191" formatCode="0.0000">
                  <c:v>2.2895455324340666</c:v>
                </c:pt>
                <c:pt idx="192" formatCode="0.0000">
                  <c:v>2.0830650064242073</c:v>
                </c:pt>
                <c:pt idx="193" formatCode="0.0000">
                  <c:v>1.91007871926548</c:v>
                </c:pt>
                <c:pt idx="194" formatCode="0.0000">
                  <c:v>1.7485557291311342</c:v>
                </c:pt>
                <c:pt idx="195" formatCode="0.0000">
                  <c:v>1.5605230631578455</c:v>
                </c:pt>
                <c:pt idx="196" formatCode="0.0000">
                  <c:v>1.3510637701726358</c:v>
                </c:pt>
                <c:pt idx="197" formatCode="0.0000">
                  <c:v>1.1272436282762179</c:v>
                </c:pt>
                <c:pt idx="198" formatCode="0.0000">
                  <c:v>0.92808761443623045</c:v>
                </c:pt>
                <c:pt idx="199" formatCode="0.0000">
                  <c:v>0.7282139616661063</c:v>
                </c:pt>
                <c:pt idx="200" formatCode="0.0000">
                  <c:v>0.42645205669372166</c:v>
                </c:pt>
                <c:pt idx="201" formatCode="0.0000">
                  <c:v>4.6615627281564265E-2</c:v>
                </c:pt>
                <c:pt idx="202" formatCode="0.0000">
                  <c:v>-0.34924558155335911</c:v>
                </c:pt>
                <c:pt idx="203" formatCode="0.0000">
                  <c:v>-0.69998487803843346</c:v>
                </c:pt>
                <c:pt idx="204" formatCode="0.0000">
                  <c:v>-1.076534967473016</c:v>
                </c:pt>
                <c:pt idx="205" formatCode="0.0000">
                  <c:v>-1.4578959538572207</c:v>
                </c:pt>
                <c:pt idx="206" formatCode="0.0000">
                  <c:v>-1.8380462234789232</c:v>
                </c:pt>
                <c:pt idx="207" formatCode="0.0000">
                  <c:v>-2.1987333602585357</c:v>
                </c:pt>
                <c:pt idx="208" formatCode="0.0000">
                  <c:v>-2.6007950861258644</c:v>
                </c:pt>
                <c:pt idx="209" formatCode="0.0000">
                  <c:v>-2.8248620478178035</c:v>
                </c:pt>
                <c:pt idx="210" formatCode="0.0000">
                  <c:v>-2.9057906338631012</c:v>
                </c:pt>
                <c:pt idx="211" formatCode="0.0000">
                  <c:v>-2.8602116383340808</c:v>
                </c:pt>
                <c:pt idx="212" formatCode="0.0000">
                  <c:v>-2.7847717204709217</c:v>
                </c:pt>
                <c:pt idx="213" formatCode="0.0000">
                  <c:v>-2.6540351479034743</c:v>
                </c:pt>
                <c:pt idx="214" formatCode="0.0000">
                  <c:v>-2.4774782356835319</c:v>
                </c:pt>
                <c:pt idx="215" formatCode="0.0000">
                  <c:v>-2.2906255681153009</c:v>
                </c:pt>
                <c:pt idx="216" formatCode="0.0000">
                  <c:v>-2.0816661269064425</c:v>
                </c:pt>
                <c:pt idx="217" formatCode="0.0000">
                  <c:v>-1.8434076276228877</c:v>
                </c:pt>
                <c:pt idx="218" formatCode="0.0000">
                  <c:v>-1.5392329958843021</c:v>
                </c:pt>
                <c:pt idx="219" formatCode="0.0000">
                  <c:v>-1.2264084430265632</c:v>
                </c:pt>
                <c:pt idx="220" formatCode="0.0000">
                  <c:v>-0.93800515048776201</c:v>
                </c:pt>
                <c:pt idx="221" formatCode="0.0000">
                  <c:v>-0.66535369194465721</c:v>
                </c:pt>
                <c:pt idx="222" formatCode="0.0000">
                  <c:v>-0.37318629996192487</c:v>
                </c:pt>
                <c:pt idx="223" formatCode="0.0000">
                  <c:v>-9.3508439648123526E-2</c:v>
                </c:pt>
                <c:pt idx="224" formatCode="0.0000">
                  <c:v>0.22771083706106382</c:v>
                </c:pt>
                <c:pt idx="225" formatCode="0.0000">
                  <c:v>0.58439025122291899</c:v>
                </c:pt>
                <c:pt idx="226" formatCode="0.0000">
                  <c:v>0.92531700674668849</c:v>
                </c:pt>
                <c:pt idx="227" formatCode="0.0000">
                  <c:v>1.2398081759245461</c:v>
                </c:pt>
                <c:pt idx="228" formatCode="0.0000">
                  <c:v>1.5651417580661857</c:v>
                </c:pt>
                <c:pt idx="229" formatCode="0.0000">
                  <c:v>1.8689570482823936</c:v>
                </c:pt>
                <c:pt idx="230" formatCode="0.0000">
                  <c:v>2.1590418792330754</c:v>
                </c:pt>
                <c:pt idx="231" formatCode="0.0000">
                  <c:v>2.3394814240547133</c:v>
                </c:pt>
                <c:pt idx="232" formatCode="0.0000">
                  <c:v>2.4611926620035511</c:v>
                </c:pt>
                <c:pt idx="233" formatCode="0.0000">
                  <c:v>2.5295458702661309</c:v>
                </c:pt>
                <c:pt idx="234" formatCode="0.0000">
                  <c:v>2.5616594709525806</c:v>
                </c:pt>
                <c:pt idx="235" formatCode="0.0000">
                  <c:v>2.6002889363223858</c:v>
                </c:pt>
                <c:pt idx="236" formatCode="0.0000">
                  <c:v>2.6307773102918417</c:v>
                </c:pt>
                <c:pt idx="237" formatCode="0.0000">
                  <c:v>2.6853208180580239</c:v>
                </c:pt>
                <c:pt idx="238" formatCode="0.0000">
                  <c:v>2.7183266398923993</c:v>
                </c:pt>
                <c:pt idx="239" formatCode="0.0000">
                  <c:v>2.754693546232005</c:v>
                </c:pt>
                <c:pt idx="240" formatCode="0.0000">
                  <c:v>2.8234437365531391</c:v>
                </c:pt>
                <c:pt idx="241" formatCode="0.0000">
                  <c:v>2.8910559325289324</c:v>
                </c:pt>
                <c:pt idx="242" formatCode="0.0000">
                  <c:v>2.9671944307612712</c:v>
                </c:pt>
                <c:pt idx="243" formatCode="0.0000">
                  <c:v>2.9498887198322308</c:v>
                </c:pt>
                <c:pt idx="244" formatCode="0.0000">
                  <c:v>2.8719014934892986</c:v>
                </c:pt>
                <c:pt idx="245" formatCode="0.0000">
                  <c:v>2.7471550374565186</c:v>
                </c:pt>
                <c:pt idx="246" formatCode="0.0000">
                  <c:v>2.6221538242421727</c:v>
                </c:pt>
                <c:pt idx="247" formatCode="0.0000">
                  <c:v>2.5138086015799819</c:v>
                </c:pt>
                <c:pt idx="248" formatCode="0.0000">
                  <c:v>2.4474771200493994</c:v>
                </c:pt>
                <c:pt idx="249" formatCode="0.0000">
                  <c:v>2.374608717188551</c:v>
                </c:pt>
                <c:pt idx="250" formatCode="0.0000">
                  <c:v>2.2430593141745137</c:v>
                </c:pt>
                <c:pt idx="251" formatCode="0.0000">
                  <c:v>2.1004450722157975</c:v>
                </c:pt>
                <c:pt idx="252" formatCode="0.0000">
                  <c:v>2.0285131135232879</c:v>
                </c:pt>
                <c:pt idx="253" formatCode="0.0000">
                  <c:v>2.0037345447672119</c:v>
                </c:pt>
                <c:pt idx="254" formatCode="0.0000">
                  <c:v>2.0439892632342489</c:v>
                </c:pt>
                <c:pt idx="255" formatCode="0.0000">
                  <c:v>2.1002879844326379</c:v>
                </c:pt>
                <c:pt idx="256" formatCode="0.0000">
                  <c:v>2.1891039527629359</c:v>
                </c:pt>
                <c:pt idx="257" formatCode="0.0000">
                  <c:v>2.2493395717756623</c:v>
                </c:pt>
                <c:pt idx="258" formatCode="0.0000">
                  <c:v>2.2853715329618343</c:v>
                </c:pt>
                <c:pt idx="259" formatCode="0.0000">
                  <c:v>2.3005599327974737</c:v>
                </c:pt>
                <c:pt idx="260" formatCode="0.0000">
                  <c:v>2.3137383668202069</c:v>
                </c:pt>
                <c:pt idx="261" formatCode="0.0000">
                  <c:v>2.3345074949788001</c:v>
                </c:pt>
                <c:pt idx="262" formatCode="0.0000">
                  <c:v>2.4208612235812317</c:v>
                </c:pt>
                <c:pt idx="263" formatCode="0.0000">
                  <c:v>2.495827529142336</c:v>
                </c:pt>
                <c:pt idx="264" formatCode="0.0000">
                  <c:v>2.4930694041771493</c:v>
                </c:pt>
                <c:pt idx="265" formatCode="0.0000">
                  <c:v>2.5149748668479481</c:v>
                </c:pt>
                <c:pt idx="266" formatCode="0.0000">
                  <c:v>2.5995895855680242</c:v>
                </c:pt>
                <c:pt idx="267" formatCode="0.0000">
                  <c:v>2.7225503266184079</c:v>
                </c:pt>
                <c:pt idx="268" formatCode="0.0000">
                  <c:v>2.8825355890820257</c:v>
                </c:pt>
                <c:pt idx="269" formatCode="0.0000">
                  <c:v>3.061881641888426</c:v>
                </c:pt>
                <c:pt idx="270" formatCode="0.0000">
                  <c:v>3.2027943647525574</c:v>
                </c:pt>
                <c:pt idx="271" formatCode="0.0000">
                  <c:v>3.3092046312639791</c:v>
                </c:pt>
                <c:pt idx="272" formatCode="0.0000">
                  <c:v>3.4543731513183689</c:v>
                </c:pt>
                <c:pt idx="273" formatCode="0.0000">
                  <c:v>3.6046477012570826</c:v>
                </c:pt>
                <c:pt idx="274" formatCode="0.0000">
                  <c:v>3.78390959220626</c:v>
                </c:pt>
                <c:pt idx="275" formatCode="0.0000">
                  <c:v>4.0040594277567836</c:v>
                </c:pt>
                <c:pt idx="276" formatCode="0.0000">
                  <c:v>4.2721902983385327</c:v>
                </c:pt>
                <c:pt idx="277" formatCode="0.0000">
                  <c:v>4.6183965747593021</c:v>
                </c:pt>
                <c:pt idx="278" formatCode="0.0000">
                  <c:v>4.9549495079852965</c:v>
                </c:pt>
                <c:pt idx="279" formatCode="0.0000">
                  <c:v>5.284721047819275</c:v>
                </c:pt>
                <c:pt idx="280" formatCode="0.0000">
                  <c:v>5.6578331012787721</c:v>
                </c:pt>
                <c:pt idx="281" formatCode="0.0000">
                  <c:v>6.0678208947181416</c:v>
                </c:pt>
                <c:pt idx="282" formatCode="0.0000">
                  <c:v>6.427423020580628</c:v>
                </c:pt>
                <c:pt idx="283" formatCode="0.0000">
                  <c:v>6.6333400626845691</c:v>
                </c:pt>
                <c:pt idx="284" formatCode="0.0000">
                  <c:v>6.7079002271482286</c:v>
                </c:pt>
                <c:pt idx="285" formatCode="0.0000">
                  <c:v>6.7444639805329327</c:v>
                </c:pt>
                <c:pt idx="286" formatCode="0.0000">
                  <c:v>6.7427725923675688</c:v>
                </c:pt>
                <c:pt idx="287" formatCode="0.0000">
                  <c:v>6.6810264245079969</c:v>
                </c:pt>
                <c:pt idx="288" formatCode="0.0000">
                  <c:v>6.5679391079768665</c:v>
                </c:pt>
                <c:pt idx="289" formatCode="0.0000">
                  <c:v>6.4412660439530001</c:v>
                </c:pt>
                <c:pt idx="290" formatCode="0.0000">
                  <c:v>6.2983220599703715</c:v>
                </c:pt>
                <c:pt idx="291" formatCode="0.0000">
                  <c:v>6.1158108659204382</c:v>
                </c:pt>
                <c:pt idx="292" formatCode="0.0000">
                  <c:v>5.9140995894288393</c:v>
                </c:pt>
                <c:pt idx="293" formatCode="0.0000">
                  <c:v>5.6418931268367771</c:v>
                </c:pt>
                <c:pt idx="294" formatCode="0.0000">
                  <c:v>5.3095332268319577</c:v>
                </c:pt>
                <c:pt idx="295" formatCode="0.0000">
                  <c:v>5.0049056326613703</c:v>
                </c:pt>
                <c:pt idx="296" formatCode="0.0000">
                  <c:v>4.6606835385196757</c:v>
                </c:pt>
                <c:pt idx="297" formatCode="0.0000">
                  <c:v>4.2993513295852424</c:v>
                </c:pt>
                <c:pt idx="298" formatCode="0.0000">
                  <c:v>3.9700556059109831</c:v>
                </c:pt>
                <c:pt idx="299" formatCode="0.0000">
                  <c:v>3.6701929978723835</c:v>
                </c:pt>
                <c:pt idx="300" formatCode="0.0000">
                  <c:v>3.3969873785217</c:v>
                </c:pt>
                <c:pt idx="301" formatCode="0.0000">
                  <c:v>3.1584653232866176</c:v>
                </c:pt>
                <c:pt idx="302" formatCode="0.0000">
                  <c:v>2.9432834893140107</c:v>
                </c:pt>
                <c:pt idx="303" formatCode="0.0000">
                  <c:v>2.7604081158296925</c:v>
                </c:pt>
                <c:pt idx="304" formatCode="0.0000">
                  <c:v>2.6552079608264894</c:v>
                </c:pt>
                <c:pt idx="305" formatCode="0.0000">
                  <c:v>2.6520022917185644</c:v>
                </c:pt>
                <c:pt idx="306" formatCode="0.0000">
                  <c:v>2.6512928316567135</c:v>
                </c:pt>
                <c:pt idx="307" formatCode="0.0000">
                  <c:v>2.6700739294009841</c:v>
                </c:pt>
                <c:pt idx="308" formatCode="0.0000">
                  <c:v>2.7073914698100134</c:v>
                </c:pt>
                <c:pt idx="309" formatCode="0.0000">
                  <c:v>2.739368444597603</c:v>
                </c:pt>
                <c:pt idx="310" formatCode="0.0000">
                  <c:v>2.7278844634635768</c:v>
                </c:pt>
                <c:pt idx="311" formatCode="0.0000">
                  <c:v>2.6841144064872129</c:v>
                </c:pt>
                <c:pt idx="312" formatCode="0.0000">
                  <c:v>2.5618689672825341</c:v>
                </c:pt>
                <c:pt idx="313" formatCode="0.0000">
                  <c:v>2.4488407269875738</c:v>
                </c:pt>
                <c:pt idx="314" formatCode="0.0000">
                  <c:v>2.2989134291426816</c:v>
                </c:pt>
                <c:pt idx="315" formatCode="0.0000">
                  <c:v>2.2307574671269852</c:v>
                </c:pt>
                <c:pt idx="316" formatCode="0.0000">
                  <c:v>2.2519438344839648</c:v>
                </c:pt>
                <c:pt idx="317" formatCode="0.0000">
                  <c:v>2.2035117637641188</c:v>
                </c:pt>
                <c:pt idx="318" formatCode="0.0000">
                  <c:v>2.175912411885673</c:v>
                </c:pt>
                <c:pt idx="319" formatCode="0.0000">
                  <c:v>2.1236700294948725</c:v>
                </c:pt>
                <c:pt idx="320" formatCode="0.0000">
                  <c:v>1.9715440490974556</c:v>
                </c:pt>
                <c:pt idx="321" formatCode="0.0000">
                  <c:v>1.6876445394652215</c:v>
                </c:pt>
                <c:pt idx="322" formatCode="0.0000">
                  <c:v>1.3393104398443856</c:v>
                </c:pt>
                <c:pt idx="323" formatCode="0.0000">
                  <c:v>0.95611106752741049</c:v>
                </c:pt>
                <c:pt idx="324" formatCode="0.0000">
                  <c:v>0.56355448610348247</c:v>
                </c:pt>
                <c:pt idx="325" formatCode="0.0000">
                  <c:v>0.19382870669034685</c:v>
                </c:pt>
                <c:pt idx="326" formatCode="0.0000">
                  <c:v>-5.8031922243518053E-2</c:v>
                </c:pt>
                <c:pt idx="327" formatCode="0.0000">
                  <c:v>-0.13236835113288761</c:v>
                </c:pt>
                <c:pt idx="328" formatCode="0.0000">
                  <c:v>-0.12115204787906884</c:v>
                </c:pt>
                <c:pt idx="329" formatCode="0.0000">
                  <c:v>-8.0556420608343685E-2</c:v>
                </c:pt>
                <c:pt idx="330" formatCode="0.0000">
                  <c:v>-1.3804278014471115E-2</c:v>
                </c:pt>
                <c:pt idx="331" formatCode="0.0000">
                  <c:v>2.8552529450559867E-2</c:v>
                </c:pt>
                <c:pt idx="332" formatCode="0.0000">
                  <c:v>-1.8746449435580365E-2</c:v>
                </c:pt>
                <c:pt idx="333" formatCode="0.0000">
                  <c:v>-0.13709663808298692</c:v>
                </c:pt>
                <c:pt idx="334" formatCode="0.0000">
                  <c:v>-0.1709566425876573</c:v>
                </c:pt>
                <c:pt idx="335" formatCode="0.0000">
                  <c:v>-0.22405416872093664</c:v>
                </c:pt>
                <c:pt idx="336" formatCode="0.0000">
                  <c:v>-0.22836541833702606</c:v>
                </c:pt>
                <c:pt idx="337" formatCode="0.0000">
                  <c:v>-0.15291883273548773</c:v>
                </c:pt>
                <c:pt idx="338" formatCode="0.0000">
                  <c:v>-2.7099478931674831E-2</c:v>
                </c:pt>
                <c:pt idx="339" formatCode="0.0000">
                  <c:v>9.1564924666030598E-2</c:v>
                </c:pt>
                <c:pt idx="340" formatCode="0.0000">
                  <c:v>0.19561176128004815</c:v>
                </c:pt>
                <c:pt idx="341" formatCode="0.0000">
                  <c:v>0.2196391792640553</c:v>
                </c:pt>
                <c:pt idx="342" formatCode="0.0000">
                  <c:v>0.22280594786652605</c:v>
                </c:pt>
                <c:pt idx="343" formatCode="0.0000">
                  <c:v>0.33900446528803641</c:v>
                </c:pt>
                <c:pt idx="344" formatCode="0.0000">
                  <c:v>0.44539594124915549</c:v>
                </c:pt>
                <c:pt idx="345" formatCode="0.0000">
                  <c:v>0.54901969917047433</c:v>
                </c:pt>
                <c:pt idx="346" formatCode="0.0000">
                  <c:v>0.64052154577029974</c:v>
                </c:pt>
                <c:pt idx="347" formatCode="0.0000">
                  <c:v>0.76802660688641566</c:v>
                </c:pt>
                <c:pt idx="348" formatCode="0.0000">
                  <c:v>0.88516184687301513</c:v>
                </c:pt>
                <c:pt idx="349" formatCode="0.0000">
                  <c:v>0.96028917078626308</c:v>
                </c:pt>
                <c:pt idx="350" formatCode="0.0000">
                  <c:v>1.0781734302186823</c:v>
                </c:pt>
                <c:pt idx="351" formatCode="0.0000">
                  <c:v>1.2164990477607509</c:v>
                </c:pt>
                <c:pt idx="352" formatCode="0.0000">
                  <c:v>1.2883822384741608</c:v>
                </c:pt>
                <c:pt idx="353" formatCode="0.0000">
                  <c:v>1.4144799864462279</c:v>
                </c:pt>
                <c:pt idx="354" formatCode="0.0000">
                  <c:v>1.5473453128942509</c:v>
                </c:pt>
                <c:pt idx="355" formatCode="0.0000">
                  <c:v>1.6850718046065254</c:v>
                </c:pt>
                <c:pt idx="356" formatCode="0.0000">
                  <c:v>1.7387163346861623</c:v>
                </c:pt>
                <c:pt idx="357" formatCode="0.0000">
                  <c:v>1.8012609673857545</c:v>
                </c:pt>
                <c:pt idx="358" formatCode="0.0000">
                  <c:v>1.7676978865833832</c:v>
                </c:pt>
                <c:pt idx="359" formatCode="0.0000">
                  <c:v>1.6542479265988581</c:v>
                </c:pt>
                <c:pt idx="360" formatCode="0.0000">
                  <c:v>1.6755243697549633</c:v>
                </c:pt>
                <c:pt idx="361" formatCode="0.0000">
                  <c:v>1.7176210483556926</c:v>
                </c:pt>
                <c:pt idx="362" formatCode="0.0000">
                  <c:v>1.8142242114945424</c:v>
                </c:pt>
                <c:pt idx="363" formatCode="0.0000">
                  <c:v>1.8759628419480254</c:v>
                </c:pt>
                <c:pt idx="364" formatCode="0.0000">
                  <c:v>1.8966560072599594</c:v>
                </c:pt>
                <c:pt idx="365" formatCode="0.0000">
                  <c:v>1.8981808495556889</c:v>
                </c:pt>
                <c:pt idx="366" formatCode="0.0000">
                  <c:v>1.9126298148102443</c:v>
                </c:pt>
                <c:pt idx="367" formatCode="0.0000">
                  <c:v>1.9616865927098412</c:v>
                </c:pt>
                <c:pt idx="368" formatCode="0.0000">
                  <c:v>2.0068736406789234</c:v>
                </c:pt>
                <c:pt idx="369" formatCode="0.0000">
                  <c:v>2.0569373804432001</c:v>
                </c:pt>
                <c:pt idx="370" formatCode="0.0000">
                  <c:v>2.1081582412300564</c:v>
                </c:pt>
                <c:pt idx="371" formatCode="0.0000">
                  <c:v>2.1409334501465556</c:v>
                </c:pt>
                <c:pt idx="372" formatCode="0.0000">
                  <c:v>2.1538401291039126</c:v>
                </c:pt>
                <c:pt idx="373" formatCode="0.0000">
                  <c:v>2.1507022736250581</c:v>
                </c:pt>
                <c:pt idx="374" formatCode="0.0000">
                  <c:v>2.1518589399295198</c:v>
                </c:pt>
                <c:pt idx="375" formatCode="0.0000">
                  <c:v>2.1877792101667026</c:v>
                </c:pt>
                <c:pt idx="376" formatCode="0.0000">
                  <c:v>2.231781635744909</c:v>
                </c:pt>
                <c:pt idx="377" formatCode="0.0000">
                  <c:v>2.2432570078638321</c:v>
                </c:pt>
                <c:pt idx="378" formatCode="0.0000">
                  <c:v>2.1482887782325495</c:v>
                </c:pt>
                <c:pt idx="379" formatCode="0.0000">
                  <c:v>2.0083381896770067</c:v>
                </c:pt>
                <c:pt idx="380" formatCode="0.0000">
                  <c:v>1.9150323342107627</c:v>
                </c:pt>
                <c:pt idx="381" formatCode="0.0000">
                  <c:v>1.9053351486956747</c:v>
                </c:pt>
                <c:pt idx="382" formatCode="0.0000">
                  <c:v>1.9282535400574385</c:v>
                </c:pt>
                <c:pt idx="383" formatCode="0.0000">
                  <c:v>2.0218588991679369</c:v>
                </c:pt>
                <c:pt idx="384" formatCode="0.0000">
                  <c:v>2.192989349952946</c:v>
                </c:pt>
                <c:pt idx="385" formatCode="0.0000">
                  <c:v>2.3183999386125613</c:v>
                </c:pt>
                <c:pt idx="386" formatCode="0.0000">
                  <c:v>2.3790793465034739</c:v>
                </c:pt>
                <c:pt idx="387" formatCode="0.0000">
                  <c:v>2.3957113915695718</c:v>
                </c:pt>
                <c:pt idx="388" formatCode="0.0000">
                  <c:v>2.4775485119521066</c:v>
                </c:pt>
                <c:pt idx="389" formatCode="0.0000">
                  <c:v>2.61453456323212</c:v>
                </c:pt>
                <c:pt idx="390" formatCode="0.0000">
                  <c:v>2.6840579187950597</c:v>
                </c:pt>
                <c:pt idx="391" formatCode="0.0000">
                  <c:v>2.6998255218362068</c:v>
                </c:pt>
                <c:pt idx="392" formatCode="0.0000">
                  <c:v>2.6891650625747276</c:v>
                </c:pt>
                <c:pt idx="393" formatCode="0.0000">
                  <c:v>2.6535206907598998</c:v>
                </c:pt>
                <c:pt idx="394" formatCode="0.0000">
                  <c:v>2.6145617295634445</c:v>
                </c:pt>
                <c:pt idx="395" formatCode="0.0000">
                  <c:v>2.6456768020946386</c:v>
                </c:pt>
                <c:pt idx="396" formatCode="0.0000">
                  <c:v>2.4469549191951594</c:v>
                </c:pt>
                <c:pt idx="397" formatCode="0.0000">
                  <c:v>1.7545999551425373</c:v>
                </c:pt>
                <c:pt idx="398" formatCode="0.0000">
                  <c:v>0.66063921764479328</c:v>
                </c:pt>
                <c:pt idx="399" formatCode="0.0000">
                  <c:v>-0.50669161661102413</c:v>
                </c:pt>
                <c:pt idx="400" formatCode="0.0000">
                  <c:v>-1.6673477518445643</c:v>
                </c:pt>
                <c:pt idx="401" formatCode="0.0000">
                  <c:v>-2.757182277748548</c:v>
                </c:pt>
                <c:pt idx="402" formatCode="0.0000">
                  <c:v>-3.6961921451017252</c:v>
                </c:pt>
                <c:pt idx="403" formatCode="0.0000">
                  <c:v>-4.5305975675644214</c:v>
                </c:pt>
                <c:pt idx="404" formatCode="0.0000">
                  <c:v>-5.2003576461431562</c:v>
                </c:pt>
                <c:pt idx="405" formatCode="0.0000">
                  <c:v>-5.6809272768095411</c:v>
                </c:pt>
                <c:pt idx="406" formatCode="0.0000">
                  <c:v>-5.8665991252353962</c:v>
                </c:pt>
                <c:pt idx="407" formatCode="0.0000">
                  <c:v>-5.8394870608289384</c:v>
                </c:pt>
                <c:pt idx="408" formatCode="0.0000">
                  <c:v>-5.6497391317880314</c:v>
                </c:pt>
                <c:pt idx="409" formatCode="0.0000">
                  <c:v>-5.4052666453948266</c:v>
                </c:pt>
                <c:pt idx="410" formatCode="0.0000">
                  <c:v>-5.1432291385338509</c:v>
                </c:pt>
                <c:pt idx="411" formatCode="0.0000">
                  <c:v>-4.8952731197426944</c:v>
                </c:pt>
                <c:pt idx="412" formatCode="0.0000">
                  <c:v>-4.5713743648413478</c:v>
                </c:pt>
                <c:pt idx="413" formatCode="0.0000">
                  <c:v>-4.1956101844530229</c:v>
                </c:pt>
                <c:pt idx="414" formatCode="0.0000">
                  <c:v>-3.7493251469833488</c:v>
                </c:pt>
                <c:pt idx="415" formatCode="0.0000">
                  <c:v>-3.2791016366189694</c:v>
                </c:pt>
                <c:pt idx="416" formatCode="0.0000">
                  <c:v>-2.8147538164100707</c:v>
                </c:pt>
                <c:pt idx="417" formatCode="0.0000">
                  <c:v>-2.3016448813092123</c:v>
                </c:pt>
                <c:pt idx="418" formatCode="0.0000">
                  <c:v>-1.9052665536857836</c:v>
                </c:pt>
                <c:pt idx="419" formatCode="0.0000">
                  <c:v>-1.6494861794251956</c:v>
                </c:pt>
                <c:pt idx="420" formatCode="0.0000">
                  <c:v>-1.5108520150867717</c:v>
                </c:pt>
                <c:pt idx="421" formatCode="0.0000">
                  <c:v>-1.4736832444652515</c:v>
                </c:pt>
                <c:pt idx="422" formatCode="0.0000">
                  <c:v>-1.5103815547599215</c:v>
                </c:pt>
                <c:pt idx="423" formatCode="0.0000">
                  <c:v>-1.6122285933974165</c:v>
                </c:pt>
                <c:pt idx="424" formatCode="0.0000">
                  <c:v>-1.6909102526895383</c:v>
                </c:pt>
                <c:pt idx="425" formatCode="0.0000">
                  <c:v>-1.6416806464856231</c:v>
                </c:pt>
                <c:pt idx="426" formatCode="0.0000">
                  <c:v>-1.4535678546060253</c:v>
                </c:pt>
                <c:pt idx="427" formatCode="0.0000">
                  <c:v>-1.10603660186674</c:v>
                </c:pt>
                <c:pt idx="428" formatCode="0.0000">
                  <c:v>-0.65633350975360183</c:v>
                </c:pt>
                <c:pt idx="429" formatCode="0.0000">
                  <c:v>-0.17150695731234633</c:v>
                </c:pt>
                <c:pt idx="430" formatCode="0.0000">
                  <c:v>0.42626420559362499</c:v>
                </c:pt>
                <c:pt idx="431" formatCode="0.0000">
                  <c:v>1.1440006492411723</c:v>
                </c:pt>
                <c:pt idx="432" formatCode="0.0000">
                  <c:v>1.9180641888449554</c:v>
                </c:pt>
                <c:pt idx="433" formatCode="0.0000">
                  <c:v>2.679634112011664</c:v>
                </c:pt>
                <c:pt idx="434" formatCode="0.0000">
                  <c:v>3.3702490793606117</c:v>
                </c:pt>
                <c:pt idx="435" formatCode="0.0000">
                  <c:v>4.0001415255055237</c:v>
                </c:pt>
                <c:pt idx="436" formatCode="0.0000">
                  <c:v>4.558669046025484</c:v>
                </c:pt>
                <c:pt idx="437" formatCode="0.0000">
                  <c:v>5.0071563236626035</c:v>
                </c:pt>
                <c:pt idx="438" formatCode="0.0000">
                  <c:v>5.5540289448846849</c:v>
                </c:pt>
                <c:pt idx="439" formatCode="0.0000">
                  <c:v>6.1408989911845371</c:v>
                </c:pt>
                <c:pt idx="440" formatCode="0.0000">
                  <c:v>6.6699009619067393</c:v>
                </c:pt>
                <c:pt idx="441" formatCode="0.0000">
                  <c:v>7.2328045461392056</c:v>
                </c:pt>
                <c:pt idx="442" formatCode="0.0000">
                  <c:v>7.7393397126664585</c:v>
                </c:pt>
                <c:pt idx="443" formatCode="0.0000">
                  <c:v>8.2199125694233892</c:v>
                </c:pt>
                <c:pt idx="444" formatCode="0.0000">
                  <c:v>8.6949863413673967</c:v>
                </c:pt>
                <c:pt idx="445" formatCode="0.0000">
                  <c:v>9.1190426058022673</c:v>
                </c:pt>
                <c:pt idx="446" formatCode="0.0000">
                  <c:v>9.5333503773532229</c:v>
                </c:pt>
                <c:pt idx="447" formatCode="0.0000">
                  <c:v>9.9311492835683381</c:v>
                </c:pt>
                <c:pt idx="448" formatCode="0.0000">
                  <c:v>10.280240583871489</c:v>
                </c:pt>
                <c:pt idx="449" formatCode="0.0000">
                  <c:v>10.594109246871771</c:v>
                </c:pt>
                <c:pt idx="450" formatCode="0.0000">
                  <c:v>10.911968077953725</c:v>
                </c:pt>
                <c:pt idx="451" formatCode="0.0000">
                  <c:v>11.185666396282681</c:v>
                </c:pt>
                <c:pt idx="452" formatCode="0.0000">
                  <c:v>11.38472113917021</c:v>
                </c:pt>
                <c:pt idx="453" formatCode="0.0000">
                  <c:v>11.47724605078259</c:v>
                </c:pt>
                <c:pt idx="454" formatCode="0.0000">
                  <c:v>11.46059484246668</c:v>
                </c:pt>
                <c:pt idx="455" formatCode="0.0000">
                  <c:v>11.428613605588996</c:v>
                </c:pt>
                <c:pt idx="456" formatCode="0.0000">
                  <c:v>11.271484099738347</c:v>
                </c:pt>
                <c:pt idx="457" formatCode="0.0000">
                  <c:v>11.06831862936863</c:v>
                </c:pt>
                <c:pt idx="458" formatCode="0.0000">
                  <c:v>10.855340274546247</c:v>
                </c:pt>
                <c:pt idx="459" formatCode="0.0000">
                  <c:v>10.618076150292266</c:v>
                </c:pt>
                <c:pt idx="460" formatCode="0.0000">
                  <c:v>10.279753136269299</c:v>
                </c:pt>
                <c:pt idx="461" formatCode="0.0000">
                  <c:v>9.8080067182572481</c:v>
                </c:pt>
                <c:pt idx="462" formatCode="0.0000">
                  <c:v>9.2102790462258675</c:v>
                </c:pt>
                <c:pt idx="463" formatCode="0.0000">
                  <c:v>8.8242724284513123</c:v>
                </c:pt>
                <c:pt idx="464" formatCode="0.0000">
                  <c:v>8.9813476789411233</c:v>
                </c:pt>
                <c:pt idx="465" formatCode="0.0000">
                  <c:v>9.3404250612428861</c:v>
                </c:pt>
                <c:pt idx="466" formatCode="0.0000">
                  <c:v>9.8481095806252235</c:v>
                </c:pt>
                <c:pt idx="467" formatCode="0.0000">
                  <c:v>10.535206314641725</c:v>
                </c:pt>
                <c:pt idx="468" formatCode="0.0000">
                  <c:v>11.189254451113776</c:v>
                </c:pt>
                <c:pt idx="469" formatCode="0.0000">
                  <c:v>11.779608625387096</c:v>
                </c:pt>
                <c:pt idx="470" formatCode="0.0000">
                  <c:v>12.271390505100134</c:v>
                </c:pt>
                <c:pt idx="471" formatCode="0.0000">
                  <c:v>12.628266960898463</c:v>
                </c:pt>
                <c:pt idx="472" formatCode="0.0000">
                  <c:v>12.872470101549657</c:v>
                </c:pt>
                <c:pt idx="473" formatCode="0.0000">
                  <c:v>13.116162008008285</c:v>
                </c:pt>
                <c:pt idx="474" formatCode="0.0000">
                  <c:v>13.16415781131133</c:v>
                </c:pt>
                <c:pt idx="475" formatCode="0.0000">
                  <c:v>13.117659051297981</c:v>
                </c:pt>
                <c:pt idx="476" formatCode="0.0000">
                  <c:v>13.056837345454429</c:v>
                </c:pt>
                <c:pt idx="477" formatCode="0.0000">
                  <c:v>13.163886298951375</c:v>
                </c:pt>
                <c:pt idx="478" formatCode="0.0000">
                  <c:v>13.367319113620415</c:v>
                </c:pt>
                <c:pt idx="479" formatCode="0.0000">
                  <c:v>13.539035205716957</c:v>
                </c:pt>
                <c:pt idx="480" formatCode="0.0000">
                  <c:v>13.684630262984156</c:v>
                </c:pt>
                <c:pt idx="481" formatCode="0.0000">
                  <c:v>13.69839261105888</c:v>
                </c:pt>
                <c:pt idx="482" formatCode="0.0000">
                  <c:v>13.616385337151362</c:v>
                </c:pt>
                <c:pt idx="483" formatCode="0.0000">
                  <c:v>13.496903729152915</c:v>
                </c:pt>
                <c:pt idx="484" formatCode="0.0000">
                  <c:v>13.357925212618412</c:v>
                </c:pt>
                <c:pt idx="485" formatCode="0.0000">
                  <c:v>13.24396534182809</c:v>
                </c:pt>
                <c:pt idx="486" formatCode="0.0000">
                  <c:v>12.968198608965979</c:v>
                </c:pt>
                <c:pt idx="487" formatCode="0.0000">
                  <c:v>12.639731133487615</c:v>
                </c:pt>
                <c:pt idx="488" formatCode="0.0000">
                  <c:v>12.377753268454933</c:v>
                </c:pt>
                <c:pt idx="489" formatCode="0.0000">
                  <c:v>12.080293649575772</c:v>
                </c:pt>
                <c:pt idx="490" formatCode="0.0000">
                  <c:v>11.749224447282058</c:v>
                </c:pt>
                <c:pt idx="491" formatCode="0.0000">
                  <c:v>11.436668593743843</c:v>
                </c:pt>
                <c:pt idx="492" formatCode="0.0000">
                  <c:v>11.073898009596842</c:v>
                </c:pt>
                <c:pt idx="493" formatCode="0.0000">
                  <c:v>10.420439732021615</c:v>
                </c:pt>
                <c:pt idx="494" formatCode="0.0000">
                  <c:v>9.6576822748667794</c:v>
                </c:pt>
                <c:pt idx="495" formatCode="0.0000">
                  <c:v>8.884277444162775</c:v>
                </c:pt>
                <c:pt idx="496" formatCode="0.0000">
                  <c:v>8.1415871569026645</c:v>
                </c:pt>
                <c:pt idx="497" formatCode="0.0000">
                  <c:v>7.5302627702628451</c:v>
                </c:pt>
                <c:pt idx="498" formatCode="0.0000">
                  <c:v>7.0024844139205307</c:v>
                </c:pt>
                <c:pt idx="499" formatCode="0.0000">
                  <c:v>6.4222538094044728</c:v>
                </c:pt>
                <c:pt idx="500" formatCode="0.0000">
                  <c:v>5.7175187760489505</c:v>
                </c:pt>
                <c:pt idx="501" formatCode="0.0000">
                  <c:v>4.9201972334290955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9C7-4A0D-83EE-B826264AB8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03474015"/>
        <c:axId val="603466527"/>
      </c:lineChart>
      <c:dateAx>
        <c:axId val="603474015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03466527"/>
        <c:crosses val="autoZero"/>
        <c:auto val="1"/>
        <c:lblOffset val="100"/>
        <c:baseTimeUnit val="days"/>
      </c:dateAx>
      <c:valAx>
        <c:axId val="603466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034740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Eps 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'Forecasts 1'!$AP$2</c:f>
              <c:strCache>
                <c:ptCount val="1"/>
                <c:pt idx="0">
                  <c:v>Ln T12m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'Forecasts 1'!$AM$3:$AM$70</c:f>
              <c:strCache>
                <c:ptCount val="68"/>
                <c:pt idx="0">
                  <c:v>Q1 2011</c:v>
                </c:pt>
                <c:pt idx="1">
                  <c:v>Q2 2011</c:v>
                </c:pt>
                <c:pt idx="2">
                  <c:v>Q3 2011</c:v>
                </c:pt>
                <c:pt idx="3">
                  <c:v>Q4 2011</c:v>
                </c:pt>
                <c:pt idx="4">
                  <c:v>Q1 2012</c:v>
                </c:pt>
                <c:pt idx="5">
                  <c:v>Q2 2012</c:v>
                </c:pt>
                <c:pt idx="6">
                  <c:v>Q3 2012</c:v>
                </c:pt>
                <c:pt idx="7">
                  <c:v>Q4 2012</c:v>
                </c:pt>
                <c:pt idx="8">
                  <c:v>Q1 2013</c:v>
                </c:pt>
                <c:pt idx="9">
                  <c:v>Q2 2013</c:v>
                </c:pt>
                <c:pt idx="10">
                  <c:v>Q3 2013</c:v>
                </c:pt>
                <c:pt idx="11">
                  <c:v>Q4 2013</c:v>
                </c:pt>
                <c:pt idx="12">
                  <c:v>Q1 2014</c:v>
                </c:pt>
                <c:pt idx="13">
                  <c:v>Q2 2014</c:v>
                </c:pt>
                <c:pt idx="14">
                  <c:v>Q3 2014</c:v>
                </c:pt>
                <c:pt idx="15">
                  <c:v>Q4 2014</c:v>
                </c:pt>
                <c:pt idx="16">
                  <c:v>Q1 2015</c:v>
                </c:pt>
                <c:pt idx="17">
                  <c:v>Q2 2015</c:v>
                </c:pt>
                <c:pt idx="18">
                  <c:v>Q3 2015</c:v>
                </c:pt>
                <c:pt idx="19">
                  <c:v>Q4 2015</c:v>
                </c:pt>
                <c:pt idx="20">
                  <c:v>Q1 2016</c:v>
                </c:pt>
                <c:pt idx="21">
                  <c:v>Q2 2016</c:v>
                </c:pt>
                <c:pt idx="22">
                  <c:v>Q3 2016</c:v>
                </c:pt>
                <c:pt idx="23">
                  <c:v>Q4 2016</c:v>
                </c:pt>
                <c:pt idx="24">
                  <c:v>Q1 2017</c:v>
                </c:pt>
                <c:pt idx="25">
                  <c:v>Q2 2017</c:v>
                </c:pt>
                <c:pt idx="26">
                  <c:v>Q3 2017</c:v>
                </c:pt>
                <c:pt idx="27">
                  <c:v>Q4 2017</c:v>
                </c:pt>
                <c:pt idx="28">
                  <c:v>Q1 2018</c:v>
                </c:pt>
                <c:pt idx="29">
                  <c:v>Q2 2018</c:v>
                </c:pt>
                <c:pt idx="30">
                  <c:v>Q3 2018</c:v>
                </c:pt>
                <c:pt idx="31">
                  <c:v>Q4 2018</c:v>
                </c:pt>
                <c:pt idx="32">
                  <c:v>Q1 2019</c:v>
                </c:pt>
                <c:pt idx="33">
                  <c:v>Q2 2019</c:v>
                </c:pt>
                <c:pt idx="34">
                  <c:v>Q3 2019</c:v>
                </c:pt>
                <c:pt idx="35">
                  <c:v>Q4 2019</c:v>
                </c:pt>
                <c:pt idx="36">
                  <c:v>Q1 2020</c:v>
                </c:pt>
                <c:pt idx="37">
                  <c:v>Q2 2020</c:v>
                </c:pt>
                <c:pt idx="38">
                  <c:v>Q3 2020</c:v>
                </c:pt>
                <c:pt idx="39">
                  <c:v>Q4 2020</c:v>
                </c:pt>
                <c:pt idx="40">
                  <c:v>Q1 2021</c:v>
                </c:pt>
                <c:pt idx="41">
                  <c:v>Q2 2021</c:v>
                </c:pt>
                <c:pt idx="42">
                  <c:v>Q3 2021</c:v>
                </c:pt>
                <c:pt idx="43">
                  <c:v>Q4 2021</c:v>
                </c:pt>
                <c:pt idx="44">
                  <c:v>Q1 2022</c:v>
                </c:pt>
                <c:pt idx="45">
                  <c:v>Q2 2022</c:v>
                </c:pt>
                <c:pt idx="46">
                  <c:v>Q3 2022</c:v>
                </c:pt>
                <c:pt idx="47">
                  <c:v>Q4 2022</c:v>
                </c:pt>
                <c:pt idx="48">
                  <c:v>Q1 2023</c:v>
                </c:pt>
                <c:pt idx="49">
                  <c:v>Q2 2023</c:v>
                </c:pt>
                <c:pt idx="50">
                  <c:v>Q3 2023</c:v>
                </c:pt>
                <c:pt idx="51">
                  <c:v>Q4 2023</c:v>
                </c:pt>
                <c:pt idx="52">
                  <c:v>Q1 2024</c:v>
                </c:pt>
                <c:pt idx="53">
                  <c:v>Q2 2024</c:v>
                </c:pt>
                <c:pt idx="54">
                  <c:v>Q3 2024</c:v>
                </c:pt>
                <c:pt idx="55">
                  <c:v>Q4 2024</c:v>
                </c:pt>
                <c:pt idx="56">
                  <c:v>Q1 2025</c:v>
                </c:pt>
                <c:pt idx="57">
                  <c:v>Q2 2025</c:v>
                </c:pt>
                <c:pt idx="58">
                  <c:v>Q3 2025</c:v>
                </c:pt>
                <c:pt idx="59">
                  <c:v>Q4 2025</c:v>
                </c:pt>
                <c:pt idx="60">
                  <c:v>Q1 2026</c:v>
                </c:pt>
                <c:pt idx="61">
                  <c:v>Q2 2026</c:v>
                </c:pt>
                <c:pt idx="62">
                  <c:v>Q3 2026</c:v>
                </c:pt>
                <c:pt idx="63">
                  <c:v>Q4 2026</c:v>
                </c:pt>
                <c:pt idx="64">
                  <c:v>Q1 2027</c:v>
                </c:pt>
                <c:pt idx="65">
                  <c:v>Q2 2027</c:v>
                </c:pt>
                <c:pt idx="66">
                  <c:v>Q3 2027</c:v>
                </c:pt>
                <c:pt idx="67">
                  <c:v>Q4 2027</c:v>
                </c:pt>
              </c:strCache>
            </c:strRef>
          </c:cat>
          <c:val>
            <c:numRef>
              <c:f>'Forecasts 1'!$AP$3:$AP$70</c:f>
              <c:numCache>
                <c:formatCode>General</c:formatCode>
                <c:ptCount val="68"/>
                <c:pt idx="3" formatCode="0.000">
                  <c:v>-0.2744368457017603</c:v>
                </c:pt>
                <c:pt idx="4" formatCode="0.000">
                  <c:v>8.6177696241052412E-2</c:v>
                </c:pt>
                <c:pt idx="5" formatCode="0.000">
                  <c:v>0.40879289820083897</c:v>
                </c:pt>
                <c:pt idx="6" formatCode="0.000">
                  <c:v>0.62326105309577884</c:v>
                </c:pt>
                <c:pt idx="7" formatCode="0.000">
                  <c:v>1.07670745328006</c:v>
                </c:pt>
                <c:pt idx="8" formatCode="0.000">
                  <c:v>1.3545456628053105</c:v>
                </c:pt>
                <c:pt idx="9" formatCode="0.000">
                  <c:v>1.2781522025001877</c:v>
                </c:pt>
                <c:pt idx="10" formatCode="0.000">
                  <c:v>1.4279160358107101</c:v>
                </c:pt>
                <c:pt idx="11" formatCode="0.000">
                  <c:v>1.3837912309017721</c:v>
                </c:pt>
                <c:pt idx="12" formatCode="0.000">
                  <c:v>0.99694863489160934</c:v>
                </c:pt>
                <c:pt idx="13" formatCode="0.000">
                  <c:v>1.000631880307906</c:v>
                </c:pt>
                <c:pt idx="14" formatCode="0.000">
                  <c:v>0.57380042292737921</c:v>
                </c:pt>
                <c:pt idx="15" formatCode="0.000">
                  <c:v>-0.13353139262452263</c:v>
                </c:pt>
                <c:pt idx="16" formatCode="0.000">
                  <c:v>-0.43850496218636453</c:v>
                </c:pt>
                <c:pt idx="17" formatCode="0.000">
                  <c:v>-0.48613301117561919</c:v>
                </c:pt>
                <c:pt idx="18" formatCode="0.000">
                  <c:v>-0.46203545959655867</c:v>
                </c:pt>
                <c:pt idx="19" formatCode="0.000">
                  <c:v>-0.49429632181477995</c:v>
                </c:pt>
                <c:pt idx="20" formatCode="0.000">
                  <c:v>-1.5113637810048071E-2</c:v>
                </c:pt>
                <c:pt idx="21" formatCode="0.000">
                  <c:v>0.466873736236808</c:v>
                </c:pt>
                <c:pt idx="22" formatCode="0.000">
                  <c:v>0.63921883853438966</c:v>
                </c:pt>
                <c:pt idx="23" formatCode="0.000">
                  <c:v>1.0097810749614939</c:v>
                </c:pt>
                <c:pt idx="24" formatCode="0.000">
                  <c:v>0.94778939893352609</c:v>
                </c:pt>
                <c:pt idx="25" formatCode="0.000">
                  <c:v>0.74668794748797529</c:v>
                </c:pt>
                <c:pt idx="26" formatCode="0.000">
                  <c:v>0.95935022133460202</c:v>
                </c:pt>
                <c:pt idx="27" formatCode="0.000">
                  <c:v>0.97832612279360776</c:v>
                </c:pt>
                <c:pt idx="28" formatCode="0.000">
                  <c:v>1.08010881710355</c:v>
                </c:pt>
                <c:pt idx="29" formatCode="0.000">
                  <c:v>1.0134174426048779</c:v>
                </c:pt>
                <c:pt idx="30" formatCode="0.000">
                  <c:v>0.92624106272732309</c:v>
                </c:pt>
                <c:pt idx="31" formatCode="0.000">
                  <c:v>0.84372003903931969</c:v>
                </c:pt>
                <c:pt idx="32" formatCode="0.000">
                  <c:v>0.87962674750256364</c:v>
                </c:pt>
                <c:pt idx="33" formatCode="0.000">
                  <c:v>1.0681530811834012</c:v>
                </c:pt>
                <c:pt idx="34" formatCode="0.000">
                  <c:v>1.3297240096314964</c:v>
                </c:pt>
                <c:pt idx="35" formatCode="0.000">
                  <c:v>1.3190856114264404</c:v>
                </c:pt>
                <c:pt idx="36" formatCode="0.000">
                  <c:v>1.4655675420143985</c:v>
                </c:pt>
                <c:pt idx="37" formatCode="0.000">
                  <c:v>1.6900958154515549</c:v>
                </c:pt>
                <c:pt idx="38" formatCode="0.000">
                  <c:v>1.5871923034867808</c:v>
                </c:pt>
                <c:pt idx="39" formatCode="0.000">
                  <c:v>1.7934247485471162</c:v>
                </c:pt>
                <c:pt idx="40" formatCode="0.000">
                  <c:v>2.0335153972875513</c:v>
                </c:pt>
                <c:pt idx="41" formatCode="0.000">
                  <c:v>2.1401720402440714</c:v>
                </c:pt>
                <c:pt idx="42" formatCode="0.000">
                  <c:v>2.1280173971725183</c:v>
                </c:pt>
                <c:pt idx="43" formatCode="0.000">
                  <c:v>2.0160357121381982</c:v>
                </c:pt>
                <c:pt idx="44" formatCode="0.000">
                  <c:v>1.7249427995239446</c:v>
                </c:pt>
                <c:pt idx="45" formatCode="0.000">
                  <c:v>1.3627186245911851</c:v>
                </c:pt>
                <c:pt idx="46" formatCode="0.000">
                  <c:v>1.3594625871544237</c:v>
                </c:pt>
                <c:pt idx="47" formatCode="0.000">
                  <c:v>1.401847777213292</c:v>
                </c:pt>
                <c:pt idx="48" formatCode="0.000">
                  <c:v>1.5556362114657445</c:v>
                </c:pt>
                <c:pt idx="49" formatCode="0.000">
                  <c:v>1.5567752598507945</c:v>
                </c:pt>
                <c:pt idx="50" formatCode="0.000">
                  <c:v>1.5787518751017358</c:v>
                </c:pt>
                <c:pt idx="51" formatCode="0.000">
                  <c:v>2.1499116548411563</c:v>
                </c:pt>
                <c:pt idx="52" formatCode="0.000">
                  <c:v>2.2293797902347707</c:v>
                </c:pt>
                <c:pt idx="53" formatCode="0.000">
                  <c:v>2.2725484766175068</c:v>
                </c:pt>
                <c:pt idx="54" formatCode="0.000">
                  <c:v>2.2974217860371655</c:v>
                </c:pt>
                <c:pt idx="55" formatCode="0.000">
                  <c:v>2.0331096035953471</c:v>
                </c:pt>
                <c:pt idx="56" formatCode="0.000">
                  <c:v>1.9736364827828594</c:v>
                </c:pt>
                <c:pt idx="57" formatCode="0.000">
                  <c:v>2.0564031850532594</c:v>
                </c:pt>
                <c:pt idx="58" formatCode="0.000">
                  <c:v>2.1536673640318078</c:v>
                </c:pt>
                <c:pt idx="59" formatCode="0.000">
                  <c:v>2.1219021928685997</c:v>
                </c:pt>
                <c:pt idx="60" formatCode="0.000">
                  <c:v>2.1602147517023189</c:v>
                </c:pt>
                <c:pt idx="61" formatCode="0.000">
                  <c:v>2.1964464969323787</c:v>
                </c:pt>
                <c:pt idx="62" formatCode="0.000">
                  <c:v>2.2345203620799166</c:v>
                </c:pt>
                <c:pt idx="63" formatCode="0.000">
                  <c:v>2.2754194249212762</c:v>
                </c:pt>
                <c:pt idx="64" formatCode="0.000">
                  <c:v>2.3129313850481901</c:v>
                </c:pt>
                <c:pt idx="65" formatCode="0.000">
                  <c:v>2.3538483869315874</c:v>
                </c:pt>
                <c:pt idx="66" formatCode="0.000">
                  <c:v>2.3946171784405395</c:v>
                </c:pt>
                <c:pt idx="67" formatCode="0.000">
                  <c:v>2.4338764786752214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FD-498A-A1C2-30C01936E8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2640527"/>
        <c:axId val="162642607"/>
      </c:barChart>
      <c:lineChart>
        <c:grouping val="standard"/>
        <c:varyColors val="0"/>
        <c:ser>
          <c:idx val="1"/>
          <c:order val="1"/>
          <c:tx>
            <c:strRef>
              <c:f>'Forecasts 1'!$AQ$2</c:f>
              <c:strCache>
                <c:ptCount val="1"/>
                <c:pt idx="0">
                  <c:v>Trend form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'Forecasts 1'!$AM$3:$AM$70</c:f>
              <c:strCache>
                <c:ptCount val="68"/>
                <c:pt idx="0">
                  <c:v>Q1 2011</c:v>
                </c:pt>
                <c:pt idx="1">
                  <c:v>Q2 2011</c:v>
                </c:pt>
                <c:pt idx="2">
                  <c:v>Q3 2011</c:v>
                </c:pt>
                <c:pt idx="3">
                  <c:v>Q4 2011</c:v>
                </c:pt>
                <c:pt idx="4">
                  <c:v>Q1 2012</c:v>
                </c:pt>
                <c:pt idx="5">
                  <c:v>Q2 2012</c:v>
                </c:pt>
                <c:pt idx="6">
                  <c:v>Q3 2012</c:v>
                </c:pt>
                <c:pt idx="7">
                  <c:v>Q4 2012</c:v>
                </c:pt>
                <c:pt idx="8">
                  <c:v>Q1 2013</c:v>
                </c:pt>
                <c:pt idx="9">
                  <c:v>Q2 2013</c:v>
                </c:pt>
                <c:pt idx="10">
                  <c:v>Q3 2013</c:v>
                </c:pt>
                <c:pt idx="11">
                  <c:v>Q4 2013</c:v>
                </c:pt>
                <c:pt idx="12">
                  <c:v>Q1 2014</c:v>
                </c:pt>
                <c:pt idx="13">
                  <c:v>Q2 2014</c:v>
                </c:pt>
                <c:pt idx="14">
                  <c:v>Q3 2014</c:v>
                </c:pt>
                <c:pt idx="15">
                  <c:v>Q4 2014</c:v>
                </c:pt>
                <c:pt idx="16">
                  <c:v>Q1 2015</c:v>
                </c:pt>
                <c:pt idx="17">
                  <c:v>Q2 2015</c:v>
                </c:pt>
                <c:pt idx="18">
                  <c:v>Q3 2015</c:v>
                </c:pt>
                <c:pt idx="19">
                  <c:v>Q4 2015</c:v>
                </c:pt>
                <c:pt idx="20">
                  <c:v>Q1 2016</c:v>
                </c:pt>
                <c:pt idx="21">
                  <c:v>Q2 2016</c:v>
                </c:pt>
                <c:pt idx="22">
                  <c:v>Q3 2016</c:v>
                </c:pt>
                <c:pt idx="23">
                  <c:v>Q4 2016</c:v>
                </c:pt>
                <c:pt idx="24">
                  <c:v>Q1 2017</c:v>
                </c:pt>
                <c:pt idx="25">
                  <c:v>Q2 2017</c:v>
                </c:pt>
                <c:pt idx="26">
                  <c:v>Q3 2017</c:v>
                </c:pt>
                <c:pt idx="27">
                  <c:v>Q4 2017</c:v>
                </c:pt>
                <c:pt idx="28">
                  <c:v>Q1 2018</c:v>
                </c:pt>
                <c:pt idx="29">
                  <c:v>Q2 2018</c:v>
                </c:pt>
                <c:pt idx="30">
                  <c:v>Q3 2018</c:v>
                </c:pt>
                <c:pt idx="31">
                  <c:v>Q4 2018</c:v>
                </c:pt>
                <c:pt idx="32">
                  <c:v>Q1 2019</c:v>
                </c:pt>
                <c:pt idx="33">
                  <c:v>Q2 2019</c:v>
                </c:pt>
                <c:pt idx="34">
                  <c:v>Q3 2019</c:v>
                </c:pt>
                <c:pt idx="35">
                  <c:v>Q4 2019</c:v>
                </c:pt>
                <c:pt idx="36">
                  <c:v>Q1 2020</c:v>
                </c:pt>
                <c:pt idx="37">
                  <c:v>Q2 2020</c:v>
                </c:pt>
                <c:pt idx="38">
                  <c:v>Q3 2020</c:v>
                </c:pt>
                <c:pt idx="39">
                  <c:v>Q4 2020</c:v>
                </c:pt>
                <c:pt idx="40">
                  <c:v>Q1 2021</c:v>
                </c:pt>
                <c:pt idx="41">
                  <c:v>Q2 2021</c:v>
                </c:pt>
                <c:pt idx="42">
                  <c:v>Q3 2021</c:v>
                </c:pt>
                <c:pt idx="43">
                  <c:v>Q4 2021</c:v>
                </c:pt>
                <c:pt idx="44">
                  <c:v>Q1 2022</c:v>
                </c:pt>
                <c:pt idx="45">
                  <c:v>Q2 2022</c:v>
                </c:pt>
                <c:pt idx="46">
                  <c:v>Q3 2022</c:v>
                </c:pt>
                <c:pt idx="47">
                  <c:v>Q4 2022</c:v>
                </c:pt>
                <c:pt idx="48">
                  <c:v>Q1 2023</c:v>
                </c:pt>
                <c:pt idx="49">
                  <c:v>Q2 2023</c:v>
                </c:pt>
                <c:pt idx="50">
                  <c:v>Q3 2023</c:v>
                </c:pt>
                <c:pt idx="51">
                  <c:v>Q4 2023</c:v>
                </c:pt>
                <c:pt idx="52">
                  <c:v>Q1 2024</c:v>
                </c:pt>
                <c:pt idx="53">
                  <c:v>Q2 2024</c:v>
                </c:pt>
                <c:pt idx="54">
                  <c:v>Q3 2024</c:v>
                </c:pt>
                <c:pt idx="55">
                  <c:v>Q4 2024</c:v>
                </c:pt>
                <c:pt idx="56">
                  <c:v>Q1 2025</c:v>
                </c:pt>
                <c:pt idx="57">
                  <c:v>Q2 2025</c:v>
                </c:pt>
                <c:pt idx="58">
                  <c:v>Q3 2025</c:v>
                </c:pt>
                <c:pt idx="59">
                  <c:v>Q4 2025</c:v>
                </c:pt>
                <c:pt idx="60">
                  <c:v>Q1 2026</c:v>
                </c:pt>
                <c:pt idx="61">
                  <c:v>Q2 2026</c:v>
                </c:pt>
                <c:pt idx="62">
                  <c:v>Q3 2026</c:v>
                </c:pt>
                <c:pt idx="63">
                  <c:v>Q4 2026</c:v>
                </c:pt>
                <c:pt idx="64">
                  <c:v>Q1 2027</c:v>
                </c:pt>
                <c:pt idx="65">
                  <c:v>Q2 2027</c:v>
                </c:pt>
                <c:pt idx="66">
                  <c:v>Q3 2027</c:v>
                </c:pt>
                <c:pt idx="67">
                  <c:v>Q4 2027</c:v>
                </c:pt>
              </c:strCache>
            </c:strRef>
          </c:cat>
          <c:val>
            <c:numRef>
              <c:f>'Forecasts 1'!$AQ$3:$AQ$70</c:f>
              <c:numCache>
                <c:formatCode>General</c:formatCode>
                <c:ptCount val="68"/>
                <c:pt idx="3" formatCode="0.000">
                  <c:v>0.18613383617501461</c:v>
                </c:pt>
                <c:pt idx="4" formatCode="0.000">
                  <c:v>0.22125887917127213</c:v>
                </c:pt>
                <c:pt idx="5" formatCode="0.000">
                  <c:v>0.25638392216752959</c:v>
                </c:pt>
                <c:pt idx="6" formatCode="0.000">
                  <c:v>0.2915089651637871</c:v>
                </c:pt>
                <c:pt idx="7" formatCode="0.000">
                  <c:v>0.32663400816004462</c:v>
                </c:pt>
                <c:pt idx="8" formatCode="0.000">
                  <c:v>0.36175905115630214</c:v>
                </c:pt>
                <c:pt idx="9" formatCode="0.000">
                  <c:v>0.39688409415255965</c:v>
                </c:pt>
                <c:pt idx="10" formatCode="0.000">
                  <c:v>0.43200913714881711</c:v>
                </c:pt>
                <c:pt idx="11" formatCode="0.000">
                  <c:v>0.46713418014507463</c:v>
                </c:pt>
                <c:pt idx="12" formatCode="0.000">
                  <c:v>0.50225922314133209</c:v>
                </c:pt>
                <c:pt idx="13" formatCode="0.000">
                  <c:v>0.53738426613758961</c:v>
                </c:pt>
                <c:pt idx="14" formatCode="0.000">
                  <c:v>0.57250930913384712</c:v>
                </c:pt>
                <c:pt idx="15" formatCode="0.000">
                  <c:v>0.60763435213010464</c:v>
                </c:pt>
                <c:pt idx="16" formatCode="0.000">
                  <c:v>0.64275939512636215</c:v>
                </c:pt>
                <c:pt idx="17" formatCode="0.000">
                  <c:v>0.67788443812261967</c:v>
                </c:pt>
                <c:pt idx="18" formatCode="0.000">
                  <c:v>0.71300948111887719</c:v>
                </c:pt>
                <c:pt idx="19" formatCode="0.000">
                  <c:v>0.7481345241151347</c:v>
                </c:pt>
                <c:pt idx="20" formatCode="0.000">
                  <c:v>0.78325956711139211</c:v>
                </c:pt>
                <c:pt idx="21" formatCode="0.000">
                  <c:v>0.81838461010764962</c:v>
                </c:pt>
                <c:pt idx="22" formatCode="0.000">
                  <c:v>0.85350965310390714</c:v>
                </c:pt>
                <c:pt idx="23" formatCode="0.000">
                  <c:v>0.88863469610016466</c:v>
                </c:pt>
                <c:pt idx="24" formatCode="0.000">
                  <c:v>0.92375973909642217</c:v>
                </c:pt>
                <c:pt idx="25" formatCode="0.000">
                  <c:v>0.95888478209267969</c:v>
                </c:pt>
                <c:pt idx="26" formatCode="0.000">
                  <c:v>0.9940098250889372</c:v>
                </c:pt>
                <c:pt idx="27" formatCode="0.000">
                  <c:v>1.0291348680851946</c:v>
                </c:pt>
                <c:pt idx="28" formatCode="0.000">
                  <c:v>1.0642599110814521</c:v>
                </c:pt>
                <c:pt idx="29" formatCode="0.000">
                  <c:v>1.0993849540777096</c:v>
                </c:pt>
                <c:pt idx="30" formatCode="0.000">
                  <c:v>1.1345099970739672</c:v>
                </c:pt>
                <c:pt idx="31" formatCode="0.000">
                  <c:v>1.1696350400702247</c:v>
                </c:pt>
                <c:pt idx="32" formatCode="0.000">
                  <c:v>1.2047600830664822</c:v>
                </c:pt>
                <c:pt idx="33" formatCode="0.000">
                  <c:v>1.2398851260627397</c:v>
                </c:pt>
                <c:pt idx="34" formatCode="0.000">
                  <c:v>1.2750101690589972</c:v>
                </c:pt>
                <c:pt idx="35" formatCode="0.000">
                  <c:v>1.3101352120552547</c:v>
                </c:pt>
                <c:pt idx="36" formatCode="0.000">
                  <c:v>1.3452602550515123</c:v>
                </c:pt>
                <c:pt idx="37" formatCode="0.000">
                  <c:v>1.3803852980477698</c:v>
                </c:pt>
                <c:pt idx="38" formatCode="0.000">
                  <c:v>1.4155103410440273</c:v>
                </c:pt>
                <c:pt idx="39" formatCode="0.000">
                  <c:v>1.4506353840402848</c:v>
                </c:pt>
                <c:pt idx="40" formatCode="0.000">
                  <c:v>1.4857604270365421</c:v>
                </c:pt>
                <c:pt idx="41" formatCode="0.000">
                  <c:v>1.5208854700327996</c:v>
                </c:pt>
                <c:pt idx="42" formatCode="0.000">
                  <c:v>1.5560105130290571</c:v>
                </c:pt>
                <c:pt idx="43" formatCode="0.000">
                  <c:v>1.5911355560253146</c:v>
                </c:pt>
                <c:pt idx="44" formatCode="0.000">
                  <c:v>1.6262605990215722</c:v>
                </c:pt>
                <c:pt idx="45" formatCode="0.000">
                  <c:v>1.6613856420178297</c:v>
                </c:pt>
                <c:pt idx="46" formatCode="0.000">
                  <c:v>1.6965106850140872</c:v>
                </c:pt>
                <c:pt idx="47" formatCode="0.000">
                  <c:v>1.7316357280103447</c:v>
                </c:pt>
                <c:pt idx="48" formatCode="0.000">
                  <c:v>1.7667607710066022</c:v>
                </c:pt>
                <c:pt idx="49" formatCode="0.000">
                  <c:v>1.8018858140028597</c:v>
                </c:pt>
                <c:pt idx="50" formatCode="0.000">
                  <c:v>1.8370108569991173</c:v>
                </c:pt>
                <c:pt idx="51" formatCode="0.000">
                  <c:v>1.8721358999953748</c:v>
                </c:pt>
                <c:pt idx="52" formatCode="0.000">
                  <c:v>1.9072609429916323</c:v>
                </c:pt>
                <c:pt idx="53" formatCode="0.000">
                  <c:v>1.9423859859878898</c:v>
                </c:pt>
                <c:pt idx="54" formatCode="0.000">
                  <c:v>1.9775110289841473</c:v>
                </c:pt>
                <c:pt idx="55" formatCode="0.000">
                  <c:v>2.0126360719804044</c:v>
                </c:pt>
                <c:pt idx="56" formatCode="0.000">
                  <c:v>2.0477611149766624</c:v>
                </c:pt>
                <c:pt idx="57" formatCode="0.000">
                  <c:v>2.0828861579729194</c:v>
                </c:pt>
                <c:pt idx="58" formatCode="0.000">
                  <c:v>2.1180112009691774</c:v>
                </c:pt>
                <c:pt idx="59" formatCode="0.000">
                  <c:v>2.1531362439654345</c:v>
                </c:pt>
                <c:pt idx="60" formatCode="0.000">
                  <c:v>2.1882612869616924</c:v>
                </c:pt>
                <c:pt idx="61" formatCode="0.000">
                  <c:v>2.2233863299579495</c:v>
                </c:pt>
                <c:pt idx="62" formatCode="0.000">
                  <c:v>2.2585113729542075</c:v>
                </c:pt>
                <c:pt idx="63" formatCode="0.000">
                  <c:v>2.2936364159504645</c:v>
                </c:pt>
                <c:pt idx="64" formatCode="0.000">
                  <c:v>2.3287614589467225</c:v>
                </c:pt>
                <c:pt idx="65" formatCode="0.000">
                  <c:v>2.3638865019429796</c:v>
                </c:pt>
                <c:pt idx="66" formatCode="0.000">
                  <c:v>2.3990115449392375</c:v>
                </c:pt>
                <c:pt idx="67" formatCode="0.000">
                  <c:v>2.4341365879354946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FFD-498A-A1C2-30C01936E8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2640527"/>
        <c:axId val="162642607"/>
      </c:lineChart>
      <c:lineChart>
        <c:grouping val="standard"/>
        <c:varyColors val="0"/>
        <c:ser>
          <c:idx val="2"/>
          <c:order val="2"/>
          <c:tx>
            <c:strRef>
              <c:f>'Forecasts 1'!$AO$2</c:f>
              <c:strCache>
                <c:ptCount val="1"/>
                <c:pt idx="0">
                  <c:v>QoQ growth T12m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'Forecasts 1'!$AM$3:$AM$70</c:f>
              <c:strCache>
                <c:ptCount val="68"/>
                <c:pt idx="0">
                  <c:v>Q1 2011</c:v>
                </c:pt>
                <c:pt idx="1">
                  <c:v>Q2 2011</c:v>
                </c:pt>
                <c:pt idx="2">
                  <c:v>Q3 2011</c:v>
                </c:pt>
                <c:pt idx="3">
                  <c:v>Q4 2011</c:v>
                </c:pt>
                <c:pt idx="4">
                  <c:v>Q1 2012</c:v>
                </c:pt>
                <c:pt idx="5">
                  <c:v>Q2 2012</c:v>
                </c:pt>
                <c:pt idx="6">
                  <c:v>Q3 2012</c:v>
                </c:pt>
                <c:pt idx="7">
                  <c:v>Q4 2012</c:v>
                </c:pt>
                <c:pt idx="8">
                  <c:v>Q1 2013</c:v>
                </c:pt>
                <c:pt idx="9">
                  <c:v>Q2 2013</c:v>
                </c:pt>
                <c:pt idx="10">
                  <c:v>Q3 2013</c:v>
                </c:pt>
                <c:pt idx="11">
                  <c:v>Q4 2013</c:v>
                </c:pt>
                <c:pt idx="12">
                  <c:v>Q1 2014</c:v>
                </c:pt>
                <c:pt idx="13">
                  <c:v>Q2 2014</c:v>
                </c:pt>
                <c:pt idx="14">
                  <c:v>Q3 2014</c:v>
                </c:pt>
                <c:pt idx="15">
                  <c:v>Q4 2014</c:v>
                </c:pt>
                <c:pt idx="16">
                  <c:v>Q1 2015</c:v>
                </c:pt>
                <c:pt idx="17">
                  <c:v>Q2 2015</c:v>
                </c:pt>
                <c:pt idx="18">
                  <c:v>Q3 2015</c:v>
                </c:pt>
                <c:pt idx="19">
                  <c:v>Q4 2015</c:v>
                </c:pt>
                <c:pt idx="20">
                  <c:v>Q1 2016</c:v>
                </c:pt>
                <c:pt idx="21">
                  <c:v>Q2 2016</c:v>
                </c:pt>
                <c:pt idx="22">
                  <c:v>Q3 2016</c:v>
                </c:pt>
                <c:pt idx="23">
                  <c:v>Q4 2016</c:v>
                </c:pt>
                <c:pt idx="24">
                  <c:v>Q1 2017</c:v>
                </c:pt>
                <c:pt idx="25">
                  <c:v>Q2 2017</c:v>
                </c:pt>
                <c:pt idx="26">
                  <c:v>Q3 2017</c:v>
                </c:pt>
                <c:pt idx="27">
                  <c:v>Q4 2017</c:v>
                </c:pt>
                <c:pt idx="28">
                  <c:v>Q1 2018</c:v>
                </c:pt>
                <c:pt idx="29">
                  <c:v>Q2 2018</c:v>
                </c:pt>
                <c:pt idx="30">
                  <c:v>Q3 2018</c:v>
                </c:pt>
                <c:pt idx="31">
                  <c:v>Q4 2018</c:v>
                </c:pt>
                <c:pt idx="32">
                  <c:v>Q1 2019</c:v>
                </c:pt>
                <c:pt idx="33">
                  <c:v>Q2 2019</c:v>
                </c:pt>
                <c:pt idx="34">
                  <c:v>Q3 2019</c:v>
                </c:pt>
                <c:pt idx="35">
                  <c:v>Q4 2019</c:v>
                </c:pt>
                <c:pt idx="36">
                  <c:v>Q1 2020</c:v>
                </c:pt>
                <c:pt idx="37">
                  <c:v>Q2 2020</c:v>
                </c:pt>
                <c:pt idx="38">
                  <c:v>Q3 2020</c:v>
                </c:pt>
                <c:pt idx="39">
                  <c:v>Q4 2020</c:v>
                </c:pt>
                <c:pt idx="40">
                  <c:v>Q1 2021</c:v>
                </c:pt>
                <c:pt idx="41">
                  <c:v>Q2 2021</c:v>
                </c:pt>
                <c:pt idx="42">
                  <c:v>Q3 2021</c:v>
                </c:pt>
                <c:pt idx="43">
                  <c:v>Q4 2021</c:v>
                </c:pt>
                <c:pt idx="44">
                  <c:v>Q1 2022</c:v>
                </c:pt>
                <c:pt idx="45">
                  <c:v>Q2 2022</c:v>
                </c:pt>
                <c:pt idx="46">
                  <c:v>Q3 2022</c:v>
                </c:pt>
                <c:pt idx="47">
                  <c:v>Q4 2022</c:v>
                </c:pt>
                <c:pt idx="48">
                  <c:v>Q1 2023</c:v>
                </c:pt>
                <c:pt idx="49">
                  <c:v>Q2 2023</c:v>
                </c:pt>
                <c:pt idx="50">
                  <c:v>Q3 2023</c:v>
                </c:pt>
                <c:pt idx="51">
                  <c:v>Q4 2023</c:v>
                </c:pt>
                <c:pt idx="52">
                  <c:v>Q1 2024</c:v>
                </c:pt>
                <c:pt idx="53">
                  <c:v>Q2 2024</c:v>
                </c:pt>
                <c:pt idx="54">
                  <c:v>Q3 2024</c:v>
                </c:pt>
                <c:pt idx="55">
                  <c:v>Q4 2024</c:v>
                </c:pt>
                <c:pt idx="56">
                  <c:v>Q1 2025</c:v>
                </c:pt>
                <c:pt idx="57">
                  <c:v>Q2 2025</c:v>
                </c:pt>
                <c:pt idx="58">
                  <c:v>Q3 2025</c:v>
                </c:pt>
                <c:pt idx="59">
                  <c:v>Q4 2025</c:v>
                </c:pt>
                <c:pt idx="60">
                  <c:v>Q1 2026</c:v>
                </c:pt>
                <c:pt idx="61">
                  <c:v>Q2 2026</c:v>
                </c:pt>
                <c:pt idx="62">
                  <c:v>Q3 2026</c:v>
                </c:pt>
                <c:pt idx="63">
                  <c:v>Q4 2026</c:v>
                </c:pt>
                <c:pt idx="64">
                  <c:v>Q1 2027</c:v>
                </c:pt>
                <c:pt idx="65">
                  <c:v>Q2 2027</c:v>
                </c:pt>
                <c:pt idx="66">
                  <c:v>Q3 2027</c:v>
                </c:pt>
                <c:pt idx="67">
                  <c:v>Q4 2027</c:v>
                </c:pt>
              </c:strCache>
            </c:strRef>
          </c:cat>
          <c:val>
            <c:numRef>
              <c:f>'Forecasts 1'!$AO$3:$AO$70</c:f>
              <c:numCache>
                <c:formatCode>General</c:formatCode>
                <c:ptCount val="68"/>
                <c:pt idx="4" formatCode="0.000">
                  <c:v>0.4342105263157896</c:v>
                </c:pt>
                <c:pt idx="5" formatCode="0.000">
                  <c:v>0.38073394495412827</c:v>
                </c:pt>
                <c:pt idx="6" formatCode="0.000">
                  <c:v>0.23920265780730898</c:v>
                </c:pt>
                <c:pt idx="7" formatCode="0.000">
                  <c:v>0.57372654155496017</c:v>
                </c:pt>
                <c:pt idx="8" formatCode="0.000">
                  <c:v>0.32027257240204432</c:v>
                </c:pt>
                <c:pt idx="9" formatCode="0.000">
                  <c:v>-7.3548387096774248E-2</c:v>
                </c:pt>
                <c:pt idx="10" formatCode="0.000">
                  <c:v>0.16155988857938697</c:v>
                </c:pt>
                <c:pt idx="11" formatCode="0.000">
                  <c:v>-4.3165467625899345E-2</c:v>
                </c:pt>
                <c:pt idx="12" formatCode="0.000">
                  <c:v>-0.32080200501253142</c:v>
                </c:pt>
                <c:pt idx="13" formatCode="0.000">
                  <c:v>3.6900369003691758E-3</c:v>
                </c:pt>
                <c:pt idx="14" formatCode="0.000">
                  <c:v>-0.34742647058823517</c:v>
                </c:pt>
                <c:pt idx="15" formatCode="0.000">
                  <c:v>-0.50704225352112675</c:v>
                </c:pt>
                <c:pt idx="16" formatCode="0.000">
                  <c:v>-0.26285714285714279</c:v>
                </c:pt>
                <c:pt idx="17" formatCode="0.000">
                  <c:v>-4.6511627906976827E-2</c:v>
                </c:pt>
                <c:pt idx="18" formatCode="0.000">
                  <c:v>2.4390243902439046E-2</c:v>
                </c:pt>
                <c:pt idx="19" formatCode="0.000">
                  <c:v>-3.1746031746031633E-2</c:v>
                </c:pt>
                <c:pt idx="20" formatCode="0.000">
                  <c:v>0.61475409836065564</c:v>
                </c:pt>
                <c:pt idx="21" formatCode="0.000">
                  <c:v>0.61928934010152292</c:v>
                </c:pt>
                <c:pt idx="22" formatCode="0.000">
                  <c:v>0.18808777429467072</c:v>
                </c:pt>
                <c:pt idx="23" formatCode="0.000">
                  <c:v>0.44854881266490776</c:v>
                </c:pt>
                <c:pt idx="24" formatCode="0.000">
                  <c:v>-6.0109289617486295E-2</c:v>
                </c:pt>
                <c:pt idx="25" formatCode="0.000">
                  <c:v>-0.18217054263565879</c:v>
                </c:pt>
                <c:pt idx="26" formatCode="0.000">
                  <c:v>0.23696682464454955</c:v>
                </c:pt>
                <c:pt idx="27" formatCode="0.000">
                  <c:v>1.9157088122605526E-2</c:v>
                </c:pt>
                <c:pt idx="28" formatCode="0.000">
                  <c:v>0.10714285714285698</c:v>
                </c:pt>
                <c:pt idx="29" formatCode="0.000">
                  <c:v>-6.4516129032258007E-2</c:v>
                </c:pt>
                <c:pt idx="30" formatCode="0.000">
                  <c:v>-8.3484573502722315E-2</c:v>
                </c:pt>
                <c:pt idx="31" formatCode="0.000">
                  <c:v>-7.9207920792079056E-2</c:v>
                </c:pt>
                <c:pt idx="32" formatCode="0.000">
                  <c:v>3.6559139784946293E-2</c:v>
                </c:pt>
                <c:pt idx="33" formatCode="0.000">
                  <c:v>0.20746887966804972</c:v>
                </c:pt>
                <c:pt idx="34" formatCode="0.000">
                  <c:v>0.2989690721649485</c:v>
                </c:pt>
                <c:pt idx="35" formatCode="0.000">
                  <c:v>-1.0582010582010692E-2</c:v>
                </c:pt>
                <c:pt idx="36" formatCode="0.000">
                  <c:v>0.15775401069518735</c:v>
                </c:pt>
                <c:pt idx="37" formatCode="0.000">
                  <c:v>0.25173210161662807</c:v>
                </c:pt>
                <c:pt idx="38" formatCode="0.000">
                  <c:v>-9.7785977859778495E-2</c:v>
                </c:pt>
                <c:pt idx="39" formatCode="0.000">
                  <c:v>0.22903885480572583</c:v>
                </c:pt>
                <c:pt idx="40" formatCode="0.000">
                  <c:v>0.27136439267886869</c:v>
                </c:pt>
                <c:pt idx="41" formatCode="0.000">
                  <c:v>0.11255218626078101</c:v>
                </c:pt>
                <c:pt idx="42" formatCode="0.000">
                  <c:v>-1.2081073768659856E-2</c:v>
                </c:pt>
                <c:pt idx="43" formatCode="0.000">
                  <c:v>-0.10593936795980108</c:v>
                </c:pt>
                <c:pt idx="44" formatCode="0.000">
                  <c:v>-0.25255377239128973</c:v>
                </c:pt>
                <c:pt idx="45" formatCode="0.000">
                  <c:v>-0.30387370371690248</c:v>
                </c:pt>
                <c:pt idx="46" formatCode="0.000">
                  <c:v>-3.250742295484943E-3</c:v>
                </c:pt>
                <c:pt idx="47" formatCode="0.000">
                  <c:v>4.3296268714208663E-2</c:v>
                </c:pt>
                <c:pt idx="48" formatCode="0.000">
                  <c:v>0.16624412336623418</c:v>
                </c:pt>
                <c:pt idx="49" formatCode="0.000">
                  <c:v>1.1396973470378935E-3</c:v>
                </c:pt>
                <c:pt idx="50" formatCode="0.000">
                  <c:v>2.2219879835564615E-2</c:v>
                </c:pt>
                <c:pt idx="51" formatCode="0.000">
                  <c:v>0.77031904143207708</c:v>
                </c:pt>
                <c:pt idx="52" formatCode="0.000">
                  <c:v>8.2711058818047523E-2</c:v>
                </c:pt>
                <c:pt idx="53" formatCode="0.000">
                  <c:v>4.4114007811407285E-2</c:v>
                </c:pt>
                <c:pt idx="54" formatCode="0.000">
                  <c:v>2.5185230984841267E-2</c:v>
                </c:pt>
                <c:pt idx="55" formatCode="0.000">
                  <c:v>-0.23226617077951439</c:v>
                </c:pt>
                <c:pt idx="56" formatCode="0.000">
                  <c:v>-5.7739139542800411E-2</c:v>
                </c:pt>
                <c:pt idx="57" formatCode="0.000">
                  <c:v>8.628835037794591E-2</c:v>
                </c:pt>
                <c:pt idx="58" formatCode="0.000">
                  <c:v>0.10215150042211363</c:v>
                </c:pt>
                <c:pt idx="59" formatCode="0.000">
                  <c:v>-3.1265957940671218E-2</c:v>
                </c:pt>
                <c:pt idx="60" formatCode="0.000">
                  <c:v>3.9055948244878236E-2</c:v>
                </c:pt>
                <c:pt idx="61" formatCode="0.000">
                  <c:v>3.6896114377954703E-2</c:v>
                </c:pt>
                <c:pt idx="62" formatCode="0.000">
                  <c:v>3.8807961748026143E-2</c:v>
                </c:pt>
                <c:pt idx="63" formatCode="0.000">
                  <c:v>4.174694926139999E-2</c:v>
                </c:pt>
                <c:pt idx="64" formatCode="0.000">
                  <c:v>3.8224414303329457E-2</c:v>
                </c:pt>
                <c:pt idx="65" formatCode="0.000">
                  <c:v>4.1765637371337982E-2</c:v>
                </c:pt>
                <c:pt idx="66" formatCode="0.000">
                  <c:v>4.1611248337450224E-2</c:v>
                </c:pt>
                <c:pt idx="67" formatCode="0.000">
                  <c:v>4.0040131338927365E-2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FFD-498A-A1C2-30C01936E8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2639279"/>
        <c:axId val="162631791"/>
      </c:lineChart>
      <c:catAx>
        <c:axId val="1626405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2642607"/>
        <c:crosses val="autoZero"/>
        <c:auto val="1"/>
        <c:lblAlgn val="ctr"/>
        <c:lblOffset val="100"/>
        <c:noMultiLvlLbl val="0"/>
      </c:catAx>
      <c:valAx>
        <c:axId val="1626426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2640527"/>
        <c:crosses val="autoZero"/>
        <c:crossBetween val="between"/>
      </c:valAx>
      <c:valAx>
        <c:axId val="162631791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2639279"/>
        <c:crosses val="max"/>
        <c:crossBetween val="between"/>
      </c:valAx>
      <c:catAx>
        <c:axId val="16263927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263179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Data</a:t>
            </a:r>
            <a:r>
              <a:rPr lang="it-IT" baseline="0"/>
              <a:t> vs Forecast</a:t>
            </a:r>
            <a:endParaRPr lang="it-IT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'Eps Fcast Holt''s (Prof data)'!$E$2</c:f>
              <c:strCache>
                <c:ptCount val="1"/>
                <c:pt idx="0">
                  <c:v>APO US eps (mod)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'Eps Fcast Holt''s (Prof data)'!$C$3:$C$82</c:f>
              <c:strCache>
                <c:ptCount val="80"/>
                <c:pt idx="0">
                  <c:v>Q1 2011</c:v>
                </c:pt>
                <c:pt idx="1">
                  <c:v>Q2 2011</c:v>
                </c:pt>
                <c:pt idx="2">
                  <c:v>Q3 2011</c:v>
                </c:pt>
                <c:pt idx="3">
                  <c:v>Q4 2011</c:v>
                </c:pt>
                <c:pt idx="4">
                  <c:v>Q1 2012</c:v>
                </c:pt>
                <c:pt idx="5">
                  <c:v>Q2 2012</c:v>
                </c:pt>
                <c:pt idx="6">
                  <c:v>Q3 2012</c:v>
                </c:pt>
                <c:pt idx="7">
                  <c:v>Q4 2012</c:v>
                </c:pt>
                <c:pt idx="8">
                  <c:v>Q1 2013</c:v>
                </c:pt>
                <c:pt idx="9">
                  <c:v>Q2 2013</c:v>
                </c:pt>
                <c:pt idx="10">
                  <c:v>Q3 2013</c:v>
                </c:pt>
                <c:pt idx="11">
                  <c:v>Q4 2013</c:v>
                </c:pt>
                <c:pt idx="12">
                  <c:v>Q1 2014</c:v>
                </c:pt>
                <c:pt idx="13">
                  <c:v>Q2 2014</c:v>
                </c:pt>
                <c:pt idx="14">
                  <c:v>Q3 2014</c:v>
                </c:pt>
                <c:pt idx="15">
                  <c:v>Q4 2014</c:v>
                </c:pt>
                <c:pt idx="16">
                  <c:v>Q1 2015</c:v>
                </c:pt>
                <c:pt idx="17">
                  <c:v>Q2 2015</c:v>
                </c:pt>
                <c:pt idx="18">
                  <c:v>Q3 2015</c:v>
                </c:pt>
                <c:pt idx="19">
                  <c:v>Q4 2015</c:v>
                </c:pt>
                <c:pt idx="20">
                  <c:v>Q1 2016</c:v>
                </c:pt>
                <c:pt idx="21">
                  <c:v>Q2 2016</c:v>
                </c:pt>
                <c:pt idx="22">
                  <c:v>Q3 2016</c:v>
                </c:pt>
                <c:pt idx="23">
                  <c:v>Q4 2016</c:v>
                </c:pt>
                <c:pt idx="24">
                  <c:v>Q1 2017</c:v>
                </c:pt>
                <c:pt idx="25">
                  <c:v>Q2 2017</c:v>
                </c:pt>
                <c:pt idx="26">
                  <c:v>Q3 2017</c:v>
                </c:pt>
                <c:pt idx="27">
                  <c:v>Q4 2017</c:v>
                </c:pt>
                <c:pt idx="28">
                  <c:v>Q1 2018</c:v>
                </c:pt>
                <c:pt idx="29">
                  <c:v>Q2 2018</c:v>
                </c:pt>
                <c:pt idx="30">
                  <c:v>Q3 2018</c:v>
                </c:pt>
                <c:pt idx="31">
                  <c:v>Q4 2018</c:v>
                </c:pt>
                <c:pt idx="32">
                  <c:v>Q1 2019</c:v>
                </c:pt>
                <c:pt idx="33">
                  <c:v>Q2 2019</c:v>
                </c:pt>
                <c:pt idx="34">
                  <c:v>Q3 2019</c:v>
                </c:pt>
                <c:pt idx="35">
                  <c:v>Q4 2019</c:v>
                </c:pt>
                <c:pt idx="36">
                  <c:v>Q1 2020</c:v>
                </c:pt>
                <c:pt idx="37">
                  <c:v>Q2 2020</c:v>
                </c:pt>
                <c:pt idx="38">
                  <c:v>Q3 2020</c:v>
                </c:pt>
                <c:pt idx="39">
                  <c:v>Q4 2020</c:v>
                </c:pt>
                <c:pt idx="40">
                  <c:v>Q1 2021</c:v>
                </c:pt>
                <c:pt idx="41">
                  <c:v>Q2 2021</c:v>
                </c:pt>
                <c:pt idx="42">
                  <c:v>Q3 2021</c:v>
                </c:pt>
                <c:pt idx="43">
                  <c:v>Q4 2021</c:v>
                </c:pt>
                <c:pt idx="44">
                  <c:v>Q1 2022</c:v>
                </c:pt>
                <c:pt idx="45">
                  <c:v>Q2 2022</c:v>
                </c:pt>
                <c:pt idx="46">
                  <c:v>Q3 2022</c:v>
                </c:pt>
                <c:pt idx="47">
                  <c:v>Q4 2022</c:v>
                </c:pt>
                <c:pt idx="48">
                  <c:v>Q1 2023</c:v>
                </c:pt>
                <c:pt idx="49">
                  <c:v>Q2 2023</c:v>
                </c:pt>
                <c:pt idx="50">
                  <c:v>Q3 2023</c:v>
                </c:pt>
                <c:pt idx="51">
                  <c:v>Q4 2023</c:v>
                </c:pt>
                <c:pt idx="52">
                  <c:v>Q1 2024</c:v>
                </c:pt>
                <c:pt idx="53">
                  <c:v>Q2 2024</c:v>
                </c:pt>
                <c:pt idx="54">
                  <c:v>Q3 2024</c:v>
                </c:pt>
                <c:pt idx="55">
                  <c:v>Q4 2024</c:v>
                </c:pt>
                <c:pt idx="56">
                  <c:v>Q1 2025</c:v>
                </c:pt>
                <c:pt idx="57">
                  <c:v>Q2 2025</c:v>
                </c:pt>
                <c:pt idx="58">
                  <c:v>Q3 2025</c:v>
                </c:pt>
                <c:pt idx="59">
                  <c:v>Q4 2025</c:v>
                </c:pt>
                <c:pt idx="60">
                  <c:v>Q1 2026</c:v>
                </c:pt>
                <c:pt idx="61">
                  <c:v>Q2 2026</c:v>
                </c:pt>
                <c:pt idx="62">
                  <c:v>Q3 2026</c:v>
                </c:pt>
                <c:pt idx="63">
                  <c:v>Q4 2026</c:v>
                </c:pt>
                <c:pt idx="64">
                  <c:v>Q1 2027</c:v>
                </c:pt>
                <c:pt idx="65">
                  <c:v>Q2 2027</c:v>
                </c:pt>
                <c:pt idx="66">
                  <c:v>Q3 2027</c:v>
                </c:pt>
                <c:pt idx="67">
                  <c:v>Q4 2027</c:v>
                </c:pt>
                <c:pt idx="68">
                  <c:v>Q1 2028</c:v>
                </c:pt>
                <c:pt idx="69">
                  <c:v>Q2 2028</c:v>
                </c:pt>
                <c:pt idx="70">
                  <c:v>Q3 2028</c:v>
                </c:pt>
                <c:pt idx="71">
                  <c:v>Q4 2028</c:v>
                </c:pt>
                <c:pt idx="72">
                  <c:v>Q1 2029</c:v>
                </c:pt>
                <c:pt idx="73">
                  <c:v>Q2 2029</c:v>
                </c:pt>
                <c:pt idx="74">
                  <c:v>Q3 2029</c:v>
                </c:pt>
                <c:pt idx="75">
                  <c:v>Q4 2029</c:v>
                </c:pt>
                <c:pt idx="76">
                  <c:v>Q1 2030</c:v>
                </c:pt>
                <c:pt idx="77">
                  <c:v>Q2 2030</c:v>
                </c:pt>
                <c:pt idx="78">
                  <c:v>Q3 2030</c:v>
                </c:pt>
                <c:pt idx="79">
                  <c:v>Q4 2030</c:v>
                </c:pt>
              </c:strCache>
            </c:strRef>
          </c:cat>
          <c:val>
            <c:numRef>
              <c:f>'Eps Fcast Holt''s (Prof data)'!$E$3:$E$70</c:f>
              <c:numCache>
                <c:formatCode>0.000</c:formatCode>
                <c:ptCount val="68"/>
                <c:pt idx="0">
                  <c:v>0.33</c:v>
                </c:pt>
                <c:pt idx="1">
                  <c:v>0.19</c:v>
                </c:pt>
                <c:pt idx="2">
                  <c:v>0.19</c:v>
                </c:pt>
                <c:pt idx="3">
                  <c:v>0.05</c:v>
                </c:pt>
                <c:pt idx="4">
                  <c:v>0.66</c:v>
                </c:pt>
                <c:pt idx="5">
                  <c:v>0.60499999999999998</c:v>
                </c:pt>
                <c:pt idx="6">
                  <c:v>0.55000000000000004</c:v>
                </c:pt>
                <c:pt idx="7">
                  <c:v>1.1200000000000001</c:v>
                </c:pt>
                <c:pt idx="8">
                  <c:v>1.6</c:v>
                </c:pt>
                <c:pt idx="9">
                  <c:v>0.32</c:v>
                </c:pt>
                <c:pt idx="10">
                  <c:v>1.1299999999999999</c:v>
                </c:pt>
                <c:pt idx="11">
                  <c:v>0.94</c:v>
                </c:pt>
                <c:pt idx="12">
                  <c:v>0.32</c:v>
                </c:pt>
                <c:pt idx="13">
                  <c:v>0.33</c:v>
                </c:pt>
                <c:pt idx="14">
                  <c:v>0.185</c:v>
                </c:pt>
                <c:pt idx="15">
                  <c:v>0.04</c:v>
                </c:pt>
                <c:pt idx="16">
                  <c:v>0.09</c:v>
                </c:pt>
                <c:pt idx="17">
                  <c:v>0.3</c:v>
                </c:pt>
                <c:pt idx="18">
                  <c:v>0.2</c:v>
                </c:pt>
                <c:pt idx="19">
                  <c:v>0.02</c:v>
                </c:pt>
                <c:pt idx="20">
                  <c:v>0.46500000000000002</c:v>
                </c:pt>
                <c:pt idx="21">
                  <c:v>0.91</c:v>
                </c:pt>
                <c:pt idx="22">
                  <c:v>0.5</c:v>
                </c:pt>
                <c:pt idx="23">
                  <c:v>0.87</c:v>
                </c:pt>
                <c:pt idx="24">
                  <c:v>0.3</c:v>
                </c:pt>
                <c:pt idx="25">
                  <c:v>0.44</c:v>
                </c:pt>
                <c:pt idx="26">
                  <c:v>1</c:v>
                </c:pt>
                <c:pt idx="27">
                  <c:v>0.92</c:v>
                </c:pt>
                <c:pt idx="28">
                  <c:v>0.58499999999999996</c:v>
                </c:pt>
                <c:pt idx="29">
                  <c:v>0.25</c:v>
                </c:pt>
                <c:pt idx="30">
                  <c:v>0.77</c:v>
                </c:pt>
                <c:pt idx="31">
                  <c:v>0.72</c:v>
                </c:pt>
                <c:pt idx="32">
                  <c:v>0.67</c:v>
                </c:pt>
                <c:pt idx="33">
                  <c:v>0.75</c:v>
                </c:pt>
                <c:pt idx="34">
                  <c:v>1.64</c:v>
                </c:pt>
                <c:pt idx="35">
                  <c:v>0.68</c:v>
                </c:pt>
                <c:pt idx="36">
                  <c:v>1.26</c:v>
                </c:pt>
                <c:pt idx="37">
                  <c:v>1.84</c:v>
                </c:pt>
                <c:pt idx="38">
                  <c:v>1.1100000000000001</c:v>
                </c:pt>
                <c:pt idx="39">
                  <c:v>1.8</c:v>
                </c:pt>
                <c:pt idx="40">
                  <c:v>2.8908999999999998</c:v>
                </c:pt>
                <c:pt idx="41">
                  <c:v>2.7</c:v>
                </c:pt>
                <c:pt idx="42">
                  <c:v>1.0073000000000001</c:v>
                </c:pt>
                <c:pt idx="43">
                  <c:v>0.9103</c:v>
                </c:pt>
                <c:pt idx="44">
                  <c:v>0.99459999999999993</c:v>
                </c:pt>
                <c:pt idx="45">
                  <c:v>0.99459999999999993</c:v>
                </c:pt>
                <c:pt idx="46">
                  <c:v>0.99459999999999993</c:v>
                </c:pt>
                <c:pt idx="47">
                  <c:v>1.0789</c:v>
                </c:pt>
                <c:pt idx="48">
                  <c:v>1.67</c:v>
                </c:pt>
                <c:pt idx="49">
                  <c:v>1</c:v>
                </c:pt>
                <c:pt idx="50">
                  <c:v>1.1000000000000001</c:v>
                </c:pt>
                <c:pt idx="51">
                  <c:v>4.8140999999999998</c:v>
                </c:pt>
                <c:pt idx="52">
                  <c:v>2.38</c:v>
                </c:pt>
                <c:pt idx="53">
                  <c:v>1.41</c:v>
                </c:pt>
                <c:pt idx="54">
                  <c:v>1.3444</c:v>
                </c:pt>
                <c:pt idx="55">
                  <c:v>2.5034000000000001</c:v>
                </c:pt>
                <c:pt idx="56">
                  <c:v>1.9390000000000001</c:v>
                </c:pt>
                <c:pt idx="57">
                  <c:v>2.0310000000000001</c:v>
                </c:pt>
                <c:pt idx="58">
                  <c:v>2.1430000000000002</c:v>
                </c:pt>
                <c:pt idx="59">
                  <c:v>2.234</c:v>
                </c:pt>
                <c:pt idx="60">
                  <c:v>2.2650000000000001</c:v>
                </c:pt>
                <c:pt idx="61">
                  <c:v>2.351</c:v>
                </c:pt>
                <c:pt idx="62">
                  <c:v>2.492</c:v>
                </c:pt>
                <c:pt idx="63">
                  <c:v>2.6240000000000001</c:v>
                </c:pt>
                <c:pt idx="64">
                  <c:v>2.637</c:v>
                </c:pt>
                <c:pt idx="65">
                  <c:v>2.7730000000000001</c:v>
                </c:pt>
                <c:pt idx="66">
                  <c:v>2.93</c:v>
                </c:pt>
                <c:pt idx="67">
                  <c:v>3.0630000000000002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5E0-441D-A0CC-BEBE5BF61286}"/>
            </c:ext>
          </c:extLst>
        </c:ser>
        <c:ser>
          <c:idx val="1"/>
          <c:order val="1"/>
          <c:tx>
            <c:strRef>
              <c:f>'Eps Fcast Holt''s (Prof data)'!$I$2</c:f>
              <c:strCache>
                <c:ptCount val="1"/>
                <c:pt idx="0">
                  <c:v>Forecast of Eps with Holt's Method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'Eps Fcast Holt''s (Prof data)'!$C$3:$C$82</c:f>
              <c:strCache>
                <c:ptCount val="80"/>
                <c:pt idx="0">
                  <c:v>Q1 2011</c:v>
                </c:pt>
                <c:pt idx="1">
                  <c:v>Q2 2011</c:v>
                </c:pt>
                <c:pt idx="2">
                  <c:v>Q3 2011</c:v>
                </c:pt>
                <c:pt idx="3">
                  <c:v>Q4 2011</c:v>
                </c:pt>
                <c:pt idx="4">
                  <c:v>Q1 2012</c:v>
                </c:pt>
                <c:pt idx="5">
                  <c:v>Q2 2012</c:v>
                </c:pt>
                <c:pt idx="6">
                  <c:v>Q3 2012</c:v>
                </c:pt>
                <c:pt idx="7">
                  <c:v>Q4 2012</c:v>
                </c:pt>
                <c:pt idx="8">
                  <c:v>Q1 2013</c:v>
                </c:pt>
                <c:pt idx="9">
                  <c:v>Q2 2013</c:v>
                </c:pt>
                <c:pt idx="10">
                  <c:v>Q3 2013</c:v>
                </c:pt>
                <c:pt idx="11">
                  <c:v>Q4 2013</c:v>
                </c:pt>
                <c:pt idx="12">
                  <c:v>Q1 2014</c:v>
                </c:pt>
                <c:pt idx="13">
                  <c:v>Q2 2014</c:v>
                </c:pt>
                <c:pt idx="14">
                  <c:v>Q3 2014</c:v>
                </c:pt>
                <c:pt idx="15">
                  <c:v>Q4 2014</c:v>
                </c:pt>
                <c:pt idx="16">
                  <c:v>Q1 2015</c:v>
                </c:pt>
                <c:pt idx="17">
                  <c:v>Q2 2015</c:v>
                </c:pt>
                <c:pt idx="18">
                  <c:v>Q3 2015</c:v>
                </c:pt>
                <c:pt idx="19">
                  <c:v>Q4 2015</c:v>
                </c:pt>
                <c:pt idx="20">
                  <c:v>Q1 2016</c:v>
                </c:pt>
                <c:pt idx="21">
                  <c:v>Q2 2016</c:v>
                </c:pt>
                <c:pt idx="22">
                  <c:v>Q3 2016</c:v>
                </c:pt>
                <c:pt idx="23">
                  <c:v>Q4 2016</c:v>
                </c:pt>
                <c:pt idx="24">
                  <c:v>Q1 2017</c:v>
                </c:pt>
                <c:pt idx="25">
                  <c:v>Q2 2017</c:v>
                </c:pt>
                <c:pt idx="26">
                  <c:v>Q3 2017</c:v>
                </c:pt>
                <c:pt idx="27">
                  <c:v>Q4 2017</c:v>
                </c:pt>
                <c:pt idx="28">
                  <c:v>Q1 2018</c:v>
                </c:pt>
                <c:pt idx="29">
                  <c:v>Q2 2018</c:v>
                </c:pt>
                <c:pt idx="30">
                  <c:v>Q3 2018</c:v>
                </c:pt>
                <c:pt idx="31">
                  <c:v>Q4 2018</c:v>
                </c:pt>
                <c:pt idx="32">
                  <c:v>Q1 2019</c:v>
                </c:pt>
                <c:pt idx="33">
                  <c:v>Q2 2019</c:v>
                </c:pt>
                <c:pt idx="34">
                  <c:v>Q3 2019</c:v>
                </c:pt>
                <c:pt idx="35">
                  <c:v>Q4 2019</c:v>
                </c:pt>
                <c:pt idx="36">
                  <c:v>Q1 2020</c:v>
                </c:pt>
                <c:pt idx="37">
                  <c:v>Q2 2020</c:v>
                </c:pt>
                <c:pt idx="38">
                  <c:v>Q3 2020</c:v>
                </c:pt>
                <c:pt idx="39">
                  <c:v>Q4 2020</c:v>
                </c:pt>
                <c:pt idx="40">
                  <c:v>Q1 2021</c:v>
                </c:pt>
                <c:pt idx="41">
                  <c:v>Q2 2021</c:v>
                </c:pt>
                <c:pt idx="42">
                  <c:v>Q3 2021</c:v>
                </c:pt>
                <c:pt idx="43">
                  <c:v>Q4 2021</c:v>
                </c:pt>
                <c:pt idx="44">
                  <c:v>Q1 2022</c:v>
                </c:pt>
                <c:pt idx="45">
                  <c:v>Q2 2022</c:v>
                </c:pt>
                <c:pt idx="46">
                  <c:v>Q3 2022</c:v>
                </c:pt>
                <c:pt idx="47">
                  <c:v>Q4 2022</c:v>
                </c:pt>
                <c:pt idx="48">
                  <c:v>Q1 2023</c:v>
                </c:pt>
                <c:pt idx="49">
                  <c:v>Q2 2023</c:v>
                </c:pt>
                <c:pt idx="50">
                  <c:v>Q3 2023</c:v>
                </c:pt>
                <c:pt idx="51">
                  <c:v>Q4 2023</c:v>
                </c:pt>
                <c:pt idx="52">
                  <c:v>Q1 2024</c:v>
                </c:pt>
                <c:pt idx="53">
                  <c:v>Q2 2024</c:v>
                </c:pt>
                <c:pt idx="54">
                  <c:v>Q3 2024</c:v>
                </c:pt>
                <c:pt idx="55">
                  <c:v>Q4 2024</c:v>
                </c:pt>
                <c:pt idx="56">
                  <c:v>Q1 2025</c:v>
                </c:pt>
                <c:pt idx="57">
                  <c:v>Q2 2025</c:v>
                </c:pt>
                <c:pt idx="58">
                  <c:v>Q3 2025</c:v>
                </c:pt>
                <c:pt idx="59">
                  <c:v>Q4 2025</c:v>
                </c:pt>
                <c:pt idx="60">
                  <c:v>Q1 2026</c:v>
                </c:pt>
                <c:pt idx="61">
                  <c:v>Q2 2026</c:v>
                </c:pt>
                <c:pt idx="62">
                  <c:v>Q3 2026</c:v>
                </c:pt>
                <c:pt idx="63">
                  <c:v>Q4 2026</c:v>
                </c:pt>
                <c:pt idx="64">
                  <c:v>Q1 2027</c:v>
                </c:pt>
                <c:pt idx="65">
                  <c:v>Q2 2027</c:v>
                </c:pt>
                <c:pt idx="66">
                  <c:v>Q3 2027</c:v>
                </c:pt>
                <c:pt idx="67">
                  <c:v>Q4 2027</c:v>
                </c:pt>
                <c:pt idx="68">
                  <c:v>Q1 2028</c:v>
                </c:pt>
                <c:pt idx="69">
                  <c:v>Q2 2028</c:v>
                </c:pt>
                <c:pt idx="70">
                  <c:v>Q3 2028</c:v>
                </c:pt>
                <c:pt idx="71">
                  <c:v>Q4 2028</c:v>
                </c:pt>
                <c:pt idx="72">
                  <c:v>Q1 2029</c:v>
                </c:pt>
                <c:pt idx="73">
                  <c:v>Q2 2029</c:v>
                </c:pt>
                <c:pt idx="74">
                  <c:v>Q3 2029</c:v>
                </c:pt>
                <c:pt idx="75">
                  <c:v>Q4 2029</c:v>
                </c:pt>
                <c:pt idx="76">
                  <c:v>Q1 2030</c:v>
                </c:pt>
                <c:pt idx="77">
                  <c:v>Q2 2030</c:v>
                </c:pt>
                <c:pt idx="78">
                  <c:v>Q3 2030</c:v>
                </c:pt>
                <c:pt idx="79">
                  <c:v>Q4 2030</c:v>
                </c:pt>
              </c:strCache>
            </c:strRef>
          </c:cat>
          <c:val>
            <c:numRef>
              <c:f>'Eps Fcast Holt''s (Prof data)'!$I$3:$I$81</c:f>
              <c:numCache>
                <c:formatCode>0.000</c:formatCode>
                <c:ptCount val="79"/>
                <c:pt idx="0">
                  <c:v>0.33</c:v>
                </c:pt>
                <c:pt idx="1">
                  <c:v>0.23199999999999998</c:v>
                </c:pt>
                <c:pt idx="2">
                  <c:v>0.20259999999999997</c:v>
                </c:pt>
                <c:pt idx="3">
                  <c:v>9.5779999999999976E-2</c:v>
                </c:pt>
                <c:pt idx="4">
                  <c:v>0.49073399999999995</c:v>
                </c:pt>
                <c:pt idx="5">
                  <c:v>0.57072020000000001</c:v>
                </c:pt>
                <c:pt idx="6">
                  <c:v>0.55621606000000001</c:v>
                </c:pt>
                <c:pt idx="7">
                  <c:v>0.950864818</c:v>
                </c:pt>
                <c:pt idx="8">
                  <c:v>1.4052594453999998</c:v>
                </c:pt>
                <c:pt idx="9">
                  <c:v>0.64557783361999999</c:v>
                </c:pt>
                <c:pt idx="10">
                  <c:v>0.98467335008599988</c:v>
                </c:pt>
                <c:pt idx="11">
                  <c:v>0.95340200502579986</c:v>
                </c:pt>
                <c:pt idx="12">
                  <c:v>0.51002060150773998</c:v>
                </c:pt>
                <c:pt idx="13">
                  <c:v>0.38400618045232193</c:v>
                </c:pt>
                <c:pt idx="14">
                  <c:v>0.24470185413569656</c:v>
                </c:pt>
                <c:pt idx="15">
                  <c:v>0.10141055624070897</c:v>
                </c:pt>
                <c:pt idx="16">
                  <c:v>9.3423166872212693E-2</c:v>
                </c:pt>
                <c:pt idx="17">
                  <c:v>0.2380269500616638</c:v>
                </c:pt>
                <c:pt idx="18">
                  <c:v>0.21140808501849911</c:v>
                </c:pt>
                <c:pt idx="19">
                  <c:v>7.742242550554973E-2</c:v>
                </c:pt>
                <c:pt idx="20">
                  <c:v>0.3487267276516649</c:v>
                </c:pt>
                <c:pt idx="21">
                  <c:v>0.74161801829549945</c:v>
                </c:pt>
                <c:pt idx="22">
                  <c:v>0.57248540548864979</c:v>
                </c:pt>
                <c:pt idx="23">
                  <c:v>0.78074562164659489</c:v>
                </c:pt>
                <c:pt idx="24">
                  <c:v>0.44422368649397848</c:v>
                </c:pt>
                <c:pt idx="25">
                  <c:v>0.44126710594819352</c:v>
                </c:pt>
                <c:pt idx="26">
                  <c:v>0.83238013178445802</c:v>
                </c:pt>
                <c:pt idx="27">
                  <c:v>0.89371403953533735</c:v>
                </c:pt>
                <c:pt idx="28">
                  <c:v>0.67761421186060122</c:v>
                </c:pt>
                <c:pt idx="29">
                  <c:v>0.37828426355818034</c:v>
                </c:pt>
                <c:pt idx="30">
                  <c:v>0.65248527906745402</c:v>
                </c:pt>
                <c:pt idx="31">
                  <c:v>0.69974558372023621</c:v>
                </c:pt>
                <c:pt idx="32">
                  <c:v>0.67892367511607077</c:v>
                </c:pt>
                <c:pt idx="33">
                  <c:v>0.7286771025348211</c:v>
                </c:pt>
                <c:pt idx="34">
                  <c:v>1.3666031307604463</c:v>
                </c:pt>
                <c:pt idx="35">
                  <c:v>0.88598093922813392</c:v>
                </c:pt>
                <c:pt idx="36">
                  <c:v>1.1477942817684401</c:v>
                </c:pt>
                <c:pt idx="37">
                  <c:v>1.6323382845305321</c:v>
                </c:pt>
                <c:pt idx="38">
                  <c:v>1.2667014853591596</c:v>
                </c:pt>
                <c:pt idx="39">
                  <c:v>1.6400104456077478</c:v>
                </c:pt>
                <c:pt idx="40">
                  <c:v>2.5156331336823241</c:v>
                </c:pt>
                <c:pt idx="41">
                  <c:v>2.6446899401046973</c:v>
                </c:pt>
                <c:pt idx="42">
                  <c:v>1.498516982031409</c:v>
                </c:pt>
                <c:pt idx="43">
                  <c:v>1.0867650946094227</c:v>
                </c:pt>
                <c:pt idx="44">
                  <c:v>1.0222495283828268</c:v>
                </c:pt>
                <c:pt idx="45">
                  <c:v>1.0028948585148481</c:v>
                </c:pt>
                <c:pt idx="46">
                  <c:v>0.9970884575544543</c:v>
                </c:pt>
                <c:pt idx="47">
                  <c:v>1.0543565372663362</c:v>
                </c:pt>
                <c:pt idx="48">
                  <c:v>1.4853069611799006</c:v>
                </c:pt>
                <c:pt idx="49">
                  <c:v>1.1455920883539701</c:v>
                </c:pt>
                <c:pt idx="50">
                  <c:v>1.113677626506191</c:v>
                </c:pt>
                <c:pt idx="51">
                  <c:v>3.703973287951857</c:v>
                </c:pt>
                <c:pt idx="52">
                  <c:v>2.777191986385557</c:v>
                </c:pt>
                <c:pt idx="53">
                  <c:v>1.8201575959156671</c:v>
                </c:pt>
                <c:pt idx="54">
                  <c:v>1.4871272787746999</c:v>
                </c:pt>
                <c:pt idx="55">
                  <c:v>2.1985181836324097</c:v>
                </c:pt>
                <c:pt idx="56">
                  <c:v>2.0168554550897229</c:v>
                </c:pt>
                <c:pt idx="57">
                  <c:v>2.0267566365269167</c:v>
                </c:pt>
                <c:pt idx="58">
                  <c:v>2.1081269909580751</c:v>
                </c:pt>
                <c:pt idx="59">
                  <c:v>2.1962380972874223</c:v>
                </c:pt>
                <c:pt idx="60">
                  <c:v>2.2443714291862267</c:v>
                </c:pt>
                <c:pt idx="61">
                  <c:v>2.3190114287558679</c:v>
                </c:pt>
                <c:pt idx="62">
                  <c:v>2.4401034286267604</c:v>
                </c:pt>
                <c:pt idx="63">
                  <c:v>2.5688310285880283</c:v>
                </c:pt>
                <c:pt idx="64">
                  <c:v>2.6165493085764084</c:v>
                </c:pt>
                <c:pt idx="65">
                  <c:v>2.7260647925729224</c:v>
                </c:pt>
                <c:pt idx="66">
                  <c:v>2.8688194377718768</c:v>
                </c:pt>
                <c:pt idx="67">
                  <c:v>3.0047458313315629</c:v>
                </c:pt>
                <c:pt idx="68">
                  <c:v>3.2825796602981732</c:v>
                </c:pt>
                <c:pt idx="69">
                  <c:v>3.1951026600229344</c:v>
                </c:pt>
                <c:pt idx="70">
                  <c:v>2.4930680479856528</c:v>
                </c:pt>
                <c:pt idx="71">
                  <c:v>2.308132063627605</c:v>
                </c:pt>
                <c:pt idx="72">
                  <c:v>2.4842411274245793</c:v>
                </c:pt>
                <c:pt idx="73">
                  <c:v>2.5251769879997652</c:v>
                </c:pt>
                <c:pt idx="74">
                  <c:v>2.6286128716918951</c:v>
                </c:pt>
                <c:pt idx="75">
                  <c:v>2.5624319026922766</c:v>
                </c:pt>
                <c:pt idx="76">
                  <c:v>3.2309026356831723</c:v>
                </c:pt>
                <c:pt idx="77">
                  <c:v>3.254099621736958</c:v>
                </c:pt>
                <c:pt idx="78">
                  <c:v>3.4707870948355461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5E0-441D-A0CC-BEBE5BF612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03553920"/>
        <c:axId val="1603566400"/>
      </c:lineChart>
      <c:catAx>
        <c:axId val="1603553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03566400"/>
        <c:crosses val="autoZero"/>
        <c:auto val="1"/>
        <c:lblAlgn val="ctr"/>
        <c:lblOffset val="100"/>
        <c:noMultiLvlLbl val="0"/>
      </c:catAx>
      <c:valAx>
        <c:axId val="1603566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03553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'Statistics 1'!$N$5</c:f>
              <c:strCache>
                <c:ptCount val="1"/>
                <c:pt idx="0">
                  <c:v>Abs Freq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'Statistics 1'!$M$6:$M$29</c:f>
              <c:numCache>
                <c:formatCode>0.00%</c:formatCode>
                <c:ptCount val="24"/>
                <c:pt idx="0">
                  <c:v>-0.15901234567901229</c:v>
                </c:pt>
                <c:pt idx="1">
                  <c:v>-0.13608734130082828</c:v>
                </c:pt>
                <c:pt idx="2">
                  <c:v>-0.11316233692264428</c:v>
                </c:pt>
                <c:pt idx="3">
                  <c:v>-9.0237332544460286E-2</c:v>
                </c:pt>
                <c:pt idx="4">
                  <c:v>-6.7312328166276289E-2</c:v>
                </c:pt>
                <c:pt idx="5">
                  <c:v>-4.4387323788092292E-2</c:v>
                </c:pt>
                <c:pt idx="6">
                  <c:v>-2.1462319409908292E-2</c:v>
                </c:pt>
                <c:pt idx="7">
                  <c:v>1.4626849682757084E-3</c:v>
                </c:pt>
                <c:pt idx="8">
                  <c:v>2.4387689346459709E-2</c:v>
                </c:pt>
                <c:pt idx="9">
                  <c:v>4.7312693724643709E-2</c:v>
                </c:pt>
                <c:pt idx="10">
                  <c:v>7.0237698102827706E-2</c:v>
                </c:pt>
                <c:pt idx="11">
                  <c:v>9.3162702481011703E-2</c:v>
                </c:pt>
                <c:pt idx="12">
                  <c:v>0.1160877068591957</c:v>
                </c:pt>
                <c:pt idx="13">
                  <c:v>0.13901271123737971</c:v>
                </c:pt>
                <c:pt idx="14">
                  <c:v>0.16193771561556372</c:v>
                </c:pt>
                <c:pt idx="15">
                  <c:v>0.18486271999374773</c:v>
                </c:pt>
                <c:pt idx="16">
                  <c:v>0.20778772437193174</c:v>
                </c:pt>
                <c:pt idx="17">
                  <c:v>0.23071272875011575</c:v>
                </c:pt>
                <c:pt idx="18">
                  <c:v>0.25363773312829974</c:v>
                </c:pt>
                <c:pt idx="19">
                  <c:v>0.27656273750648375</c:v>
                </c:pt>
                <c:pt idx="20">
                  <c:v>0.29948774188466776</c:v>
                </c:pt>
              </c:numCache>
            </c:numRef>
          </c:cat>
          <c:val>
            <c:numRef>
              <c:f>'Statistics 1'!$N$6:$N$26</c:f>
              <c:numCache>
                <c:formatCode>General</c:formatCode>
                <c:ptCount val="21"/>
                <c:pt idx="0">
                  <c:v>1</c:v>
                </c:pt>
                <c:pt idx="1">
                  <c:v>0</c:v>
                </c:pt>
                <c:pt idx="2">
                  <c:v>2</c:v>
                </c:pt>
                <c:pt idx="3">
                  <c:v>5</c:v>
                </c:pt>
                <c:pt idx="4">
                  <c:v>10</c:v>
                </c:pt>
                <c:pt idx="5">
                  <c:v>40</c:v>
                </c:pt>
                <c:pt idx="6">
                  <c:v>236</c:v>
                </c:pt>
                <c:pt idx="7">
                  <c:v>976</c:v>
                </c:pt>
                <c:pt idx="8">
                  <c:v>982</c:v>
                </c:pt>
                <c:pt idx="9">
                  <c:v>209</c:v>
                </c:pt>
                <c:pt idx="10">
                  <c:v>44</c:v>
                </c:pt>
                <c:pt idx="11">
                  <c:v>5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0</c:v>
                </c:pt>
                <c:pt idx="16">
                  <c:v>1</c:v>
                </c:pt>
                <c:pt idx="17">
                  <c:v>0</c:v>
                </c:pt>
                <c:pt idx="18">
                  <c:v>0</c:v>
                </c:pt>
                <c:pt idx="19">
                  <c:v>1</c:v>
                </c:pt>
                <c:pt idx="2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35-43D6-BFEA-5DB29DB7A9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33410608"/>
        <c:axId val="333412272"/>
      </c:barChart>
      <c:lineChart>
        <c:grouping val="stacked"/>
        <c:varyColors val="0"/>
        <c:ser>
          <c:idx val="2"/>
          <c:order val="1"/>
          <c:tx>
            <c:strRef>
              <c:f>'Statistics 1'!$U$4:$V$4</c:f>
              <c:strCache>
                <c:ptCount val="1"/>
                <c:pt idx="0">
                  <c:v>Normal distribution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numRef>
              <c:f>'Statistics 1'!$M$6:$M$26</c:f>
              <c:numCache>
                <c:formatCode>0.00%</c:formatCode>
                <c:ptCount val="21"/>
                <c:pt idx="0">
                  <c:v>-0.15901234567901229</c:v>
                </c:pt>
                <c:pt idx="1">
                  <c:v>-0.13608734130082828</c:v>
                </c:pt>
                <c:pt idx="2">
                  <c:v>-0.11316233692264428</c:v>
                </c:pt>
                <c:pt idx="3">
                  <c:v>-9.0237332544460286E-2</c:v>
                </c:pt>
                <c:pt idx="4">
                  <c:v>-6.7312328166276289E-2</c:v>
                </c:pt>
                <c:pt idx="5">
                  <c:v>-4.4387323788092292E-2</c:v>
                </c:pt>
                <c:pt idx="6">
                  <c:v>-2.1462319409908292E-2</c:v>
                </c:pt>
                <c:pt idx="7">
                  <c:v>1.4626849682757084E-3</c:v>
                </c:pt>
                <c:pt idx="8">
                  <c:v>2.4387689346459709E-2</c:v>
                </c:pt>
                <c:pt idx="9">
                  <c:v>4.7312693724643709E-2</c:v>
                </c:pt>
                <c:pt idx="10">
                  <c:v>7.0237698102827706E-2</c:v>
                </c:pt>
                <c:pt idx="11">
                  <c:v>9.3162702481011703E-2</c:v>
                </c:pt>
                <c:pt idx="12">
                  <c:v>0.1160877068591957</c:v>
                </c:pt>
                <c:pt idx="13">
                  <c:v>0.13901271123737971</c:v>
                </c:pt>
                <c:pt idx="14">
                  <c:v>0.16193771561556372</c:v>
                </c:pt>
                <c:pt idx="15">
                  <c:v>0.18486271999374773</c:v>
                </c:pt>
                <c:pt idx="16">
                  <c:v>0.20778772437193174</c:v>
                </c:pt>
                <c:pt idx="17">
                  <c:v>0.23071272875011575</c:v>
                </c:pt>
                <c:pt idx="18">
                  <c:v>0.25363773312829974</c:v>
                </c:pt>
                <c:pt idx="19">
                  <c:v>0.27656273750648375</c:v>
                </c:pt>
                <c:pt idx="20">
                  <c:v>0.29948774188466776</c:v>
                </c:pt>
              </c:numCache>
            </c:numRef>
          </c:cat>
          <c:val>
            <c:numRef>
              <c:f>'Statistics 1'!$U$6:$U$26</c:f>
              <c:numCache>
                <c:formatCode>0.000</c:formatCode>
                <c:ptCount val="21"/>
                <c:pt idx="0">
                  <c:v>4.5386210519093856E-10</c:v>
                </c:pt>
                <c:pt idx="1">
                  <c:v>2.9631281029383606E-7</c:v>
                </c:pt>
                <c:pt idx="2">
                  <c:v>7.1167621220633086E-5</c:v>
                </c:pt>
                <c:pt idx="3">
                  <c:v>6.2881079704187456E-3</c:v>
                </c:pt>
                <c:pt idx="4">
                  <c:v>0.20439160250088723</c:v>
                </c:pt>
                <c:pt idx="5">
                  <c:v>2.4440586604232202</c:v>
                </c:pt>
                <c:pt idx="6">
                  <c:v>10.751417333009101</c:v>
                </c:pt>
                <c:pt idx="7">
                  <c:v>17.399041853209592</c:v>
                </c:pt>
                <c:pt idx="8">
                  <c:v>10.35834719332062</c:v>
                </c:pt>
                <c:pt idx="9">
                  <c:v>2.2686166371105854</c:v>
                </c:pt>
                <c:pt idx="10">
                  <c:v>0.18278362234861945</c:v>
                </c:pt>
                <c:pt idx="11">
                  <c:v>5.417750052010277E-3</c:v>
                </c:pt>
                <c:pt idx="12">
                  <c:v>5.9075331624485515E-5</c:v>
                </c:pt>
                <c:pt idx="13">
                  <c:v>2.3697301257036642E-7</c:v>
                </c:pt>
                <c:pt idx="14">
                  <c:v>3.4970120525566636E-10</c:v>
                </c:pt>
                <c:pt idx="15">
                  <c:v>1.8984575327240947E-13</c:v>
                </c:pt>
                <c:pt idx="16">
                  <c:v>3.791492160635309E-17</c:v>
                </c:pt>
                <c:pt idx="17">
                  <c:v>2.7856397827421846E-21</c:v>
                </c:pt>
                <c:pt idx="18">
                  <c:v>7.5291381854108045E-26</c:v>
                </c:pt>
                <c:pt idx="19">
                  <c:v>7.4863667325813596E-31</c:v>
                </c:pt>
                <c:pt idx="20">
                  <c:v>2.7384350575646254E-36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C35-43D6-BFEA-5DB29DB7A9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33399792"/>
        <c:axId val="333381488"/>
      </c:lineChart>
      <c:catAx>
        <c:axId val="333410608"/>
        <c:scaling>
          <c:orientation val="minMax"/>
        </c:scaling>
        <c:delete val="0"/>
        <c:axPos val="b"/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33412272"/>
        <c:crosses val="autoZero"/>
        <c:auto val="1"/>
        <c:lblAlgn val="ctr"/>
        <c:lblOffset val="100"/>
        <c:noMultiLvlLbl val="0"/>
      </c:catAx>
      <c:valAx>
        <c:axId val="333412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33410608"/>
        <c:crosses val="autoZero"/>
        <c:crossBetween val="between"/>
      </c:valAx>
      <c:valAx>
        <c:axId val="333381488"/>
        <c:scaling>
          <c:orientation val="minMax"/>
        </c:scaling>
        <c:delete val="0"/>
        <c:axPos val="r"/>
        <c:numFmt formatCode="0.0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333399792"/>
        <c:crosses val="max"/>
        <c:crossBetween val="between"/>
      </c:valAx>
      <c:catAx>
        <c:axId val="333399792"/>
        <c:scaling>
          <c:orientation val="minMax"/>
        </c:scaling>
        <c:delete val="1"/>
        <c:axPos val="b"/>
        <c:numFmt formatCode="0.00%" sourceLinked="1"/>
        <c:majorTickMark val="out"/>
        <c:minorTickMark val="none"/>
        <c:tickLblPos val="nextTo"/>
        <c:crossAx val="33338148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Data</a:t>
            </a:r>
            <a:r>
              <a:rPr lang="it-IT" baseline="0"/>
              <a:t> vs Forecast</a:t>
            </a:r>
            <a:endParaRPr lang="it-IT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'Eps Fcast Holt''s (ETS data)  '!$E$2</c:f>
              <c:strCache>
                <c:ptCount val="1"/>
                <c:pt idx="0">
                  <c:v>APO US eps (mod)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'Eps Fcast Holt''s (ETS data)  '!$C$3:$C$82</c:f>
              <c:strCache>
                <c:ptCount val="80"/>
                <c:pt idx="0">
                  <c:v>Q1 2011</c:v>
                </c:pt>
                <c:pt idx="1">
                  <c:v>Q2 2011</c:v>
                </c:pt>
                <c:pt idx="2">
                  <c:v>Q3 2011</c:v>
                </c:pt>
                <c:pt idx="3">
                  <c:v>Q4 2011</c:v>
                </c:pt>
                <c:pt idx="4">
                  <c:v>Q1 2012</c:v>
                </c:pt>
                <c:pt idx="5">
                  <c:v>Q2 2012</c:v>
                </c:pt>
                <c:pt idx="6">
                  <c:v>Q3 2012</c:v>
                </c:pt>
                <c:pt idx="7">
                  <c:v>Q4 2012</c:v>
                </c:pt>
                <c:pt idx="8">
                  <c:v>Q1 2013</c:v>
                </c:pt>
                <c:pt idx="9">
                  <c:v>Q2 2013</c:v>
                </c:pt>
                <c:pt idx="10">
                  <c:v>Q3 2013</c:v>
                </c:pt>
                <c:pt idx="11">
                  <c:v>Q4 2013</c:v>
                </c:pt>
                <c:pt idx="12">
                  <c:v>Q1 2014</c:v>
                </c:pt>
                <c:pt idx="13">
                  <c:v>Q2 2014</c:v>
                </c:pt>
                <c:pt idx="14">
                  <c:v>Q3 2014</c:v>
                </c:pt>
                <c:pt idx="15">
                  <c:v>Q4 2014</c:v>
                </c:pt>
                <c:pt idx="16">
                  <c:v>Q1 2015</c:v>
                </c:pt>
                <c:pt idx="17">
                  <c:v>Q2 2015</c:v>
                </c:pt>
                <c:pt idx="18">
                  <c:v>Q3 2015</c:v>
                </c:pt>
                <c:pt idx="19">
                  <c:v>Q4 2015</c:v>
                </c:pt>
                <c:pt idx="20">
                  <c:v>Q1 2016</c:v>
                </c:pt>
                <c:pt idx="21">
                  <c:v>Q2 2016</c:v>
                </c:pt>
                <c:pt idx="22">
                  <c:v>Q3 2016</c:v>
                </c:pt>
                <c:pt idx="23">
                  <c:v>Q4 2016</c:v>
                </c:pt>
                <c:pt idx="24">
                  <c:v>Q1 2017</c:v>
                </c:pt>
                <c:pt idx="25">
                  <c:v>Q2 2017</c:v>
                </c:pt>
                <c:pt idx="26">
                  <c:v>Q3 2017</c:v>
                </c:pt>
                <c:pt idx="27">
                  <c:v>Q4 2017</c:v>
                </c:pt>
                <c:pt idx="28">
                  <c:v>Q1 2018</c:v>
                </c:pt>
                <c:pt idx="29">
                  <c:v>Q2 2018</c:v>
                </c:pt>
                <c:pt idx="30">
                  <c:v>Q3 2018</c:v>
                </c:pt>
                <c:pt idx="31">
                  <c:v>Q4 2018</c:v>
                </c:pt>
                <c:pt idx="32">
                  <c:v>Q1 2019</c:v>
                </c:pt>
                <c:pt idx="33">
                  <c:v>Q2 2019</c:v>
                </c:pt>
                <c:pt idx="34">
                  <c:v>Q3 2019</c:v>
                </c:pt>
                <c:pt idx="35">
                  <c:v>Q4 2019</c:v>
                </c:pt>
                <c:pt idx="36">
                  <c:v>Q1 2020</c:v>
                </c:pt>
                <c:pt idx="37">
                  <c:v>Q2 2020</c:v>
                </c:pt>
                <c:pt idx="38">
                  <c:v>Q3 2020</c:v>
                </c:pt>
                <c:pt idx="39">
                  <c:v>Q4 2020</c:v>
                </c:pt>
                <c:pt idx="40">
                  <c:v>Q1 2021</c:v>
                </c:pt>
                <c:pt idx="41">
                  <c:v>Q2 2021</c:v>
                </c:pt>
                <c:pt idx="42">
                  <c:v>Q3 2021</c:v>
                </c:pt>
                <c:pt idx="43">
                  <c:v>Q4 2021</c:v>
                </c:pt>
                <c:pt idx="44">
                  <c:v>Q1 2022</c:v>
                </c:pt>
                <c:pt idx="45">
                  <c:v>Q2 2022</c:v>
                </c:pt>
                <c:pt idx="46">
                  <c:v>Q3 2022</c:v>
                </c:pt>
                <c:pt idx="47">
                  <c:v>Q4 2022</c:v>
                </c:pt>
                <c:pt idx="48">
                  <c:v>Q1 2023</c:v>
                </c:pt>
                <c:pt idx="49">
                  <c:v>Q2 2023</c:v>
                </c:pt>
                <c:pt idx="50">
                  <c:v>Q3 2023</c:v>
                </c:pt>
                <c:pt idx="51">
                  <c:v>Q4 2023</c:v>
                </c:pt>
                <c:pt idx="52">
                  <c:v>Q1 2024</c:v>
                </c:pt>
                <c:pt idx="53">
                  <c:v>Q2 2024</c:v>
                </c:pt>
                <c:pt idx="54">
                  <c:v>Q3 2024</c:v>
                </c:pt>
                <c:pt idx="55">
                  <c:v>Q4 2024</c:v>
                </c:pt>
                <c:pt idx="56">
                  <c:v>Q1 2025</c:v>
                </c:pt>
                <c:pt idx="57">
                  <c:v>Q2 2025</c:v>
                </c:pt>
                <c:pt idx="58">
                  <c:v>Q3 2025</c:v>
                </c:pt>
                <c:pt idx="59">
                  <c:v>Q4 2025</c:v>
                </c:pt>
                <c:pt idx="60">
                  <c:v>Q1 2026</c:v>
                </c:pt>
                <c:pt idx="61">
                  <c:v>Q2 2026</c:v>
                </c:pt>
                <c:pt idx="62">
                  <c:v>Q3 2026</c:v>
                </c:pt>
                <c:pt idx="63">
                  <c:v>Q4 2026</c:v>
                </c:pt>
                <c:pt idx="64">
                  <c:v>Q1 2027</c:v>
                </c:pt>
                <c:pt idx="65">
                  <c:v>Q2 2027</c:v>
                </c:pt>
                <c:pt idx="66">
                  <c:v>Q3 2027</c:v>
                </c:pt>
                <c:pt idx="67">
                  <c:v>Q4 2027</c:v>
                </c:pt>
                <c:pt idx="68">
                  <c:v>Q1 2028</c:v>
                </c:pt>
                <c:pt idx="69">
                  <c:v>Q2 2028</c:v>
                </c:pt>
                <c:pt idx="70">
                  <c:v>Q3 2028</c:v>
                </c:pt>
                <c:pt idx="71">
                  <c:v>Q4 2028</c:v>
                </c:pt>
                <c:pt idx="72">
                  <c:v>Q1 2029</c:v>
                </c:pt>
                <c:pt idx="73">
                  <c:v>Q2 2029</c:v>
                </c:pt>
                <c:pt idx="74">
                  <c:v>Q3 2029</c:v>
                </c:pt>
                <c:pt idx="75">
                  <c:v>Q4 2029</c:v>
                </c:pt>
                <c:pt idx="76">
                  <c:v>Q1 2030</c:v>
                </c:pt>
                <c:pt idx="77">
                  <c:v>Q2 2030</c:v>
                </c:pt>
                <c:pt idx="78">
                  <c:v>Q3 2030</c:v>
                </c:pt>
                <c:pt idx="79">
                  <c:v>Q4 2030</c:v>
                </c:pt>
              </c:strCache>
            </c:strRef>
          </c:cat>
          <c:val>
            <c:numRef>
              <c:f>'Eps Fcast Holt''s (ETS data)  '!$E$3:$E$70</c:f>
              <c:numCache>
                <c:formatCode>0.000</c:formatCode>
                <c:ptCount val="68"/>
                <c:pt idx="0">
                  <c:v>0.33</c:v>
                </c:pt>
                <c:pt idx="1">
                  <c:v>0.19</c:v>
                </c:pt>
                <c:pt idx="2">
                  <c:v>0.19</c:v>
                </c:pt>
                <c:pt idx="3">
                  <c:v>0.05</c:v>
                </c:pt>
                <c:pt idx="4">
                  <c:v>0.66</c:v>
                </c:pt>
                <c:pt idx="5">
                  <c:v>0.60499999999999998</c:v>
                </c:pt>
                <c:pt idx="6">
                  <c:v>0.55000000000000004</c:v>
                </c:pt>
                <c:pt idx="7">
                  <c:v>1.1200000000000001</c:v>
                </c:pt>
                <c:pt idx="8">
                  <c:v>1.6</c:v>
                </c:pt>
                <c:pt idx="9">
                  <c:v>0.32</c:v>
                </c:pt>
                <c:pt idx="10">
                  <c:v>1.1299999999999999</c:v>
                </c:pt>
                <c:pt idx="11">
                  <c:v>0.94</c:v>
                </c:pt>
                <c:pt idx="12">
                  <c:v>0.32</c:v>
                </c:pt>
                <c:pt idx="13">
                  <c:v>0.33</c:v>
                </c:pt>
                <c:pt idx="14">
                  <c:v>0.185</c:v>
                </c:pt>
                <c:pt idx="15">
                  <c:v>0.04</c:v>
                </c:pt>
                <c:pt idx="16">
                  <c:v>0.09</c:v>
                </c:pt>
                <c:pt idx="17">
                  <c:v>0.3</c:v>
                </c:pt>
                <c:pt idx="18">
                  <c:v>0.2</c:v>
                </c:pt>
                <c:pt idx="19">
                  <c:v>0.02</c:v>
                </c:pt>
                <c:pt idx="20">
                  <c:v>0.46500000000000002</c:v>
                </c:pt>
                <c:pt idx="21">
                  <c:v>0.91</c:v>
                </c:pt>
                <c:pt idx="22">
                  <c:v>0.5</c:v>
                </c:pt>
                <c:pt idx="23">
                  <c:v>0.87</c:v>
                </c:pt>
                <c:pt idx="24">
                  <c:v>0.3</c:v>
                </c:pt>
                <c:pt idx="25">
                  <c:v>0.44</c:v>
                </c:pt>
                <c:pt idx="26">
                  <c:v>1</c:v>
                </c:pt>
                <c:pt idx="27">
                  <c:v>0.92</c:v>
                </c:pt>
                <c:pt idx="28">
                  <c:v>0.58499999999999996</c:v>
                </c:pt>
                <c:pt idx="29">
                  <c:v>0.25</c:v>
                </c:pt>
                <c:pt idx="30">
                  <c:v>0.77</c:v>
                </c:pt>
                <c:pt idx="31">
                  <c:v>0.72</c:v>
                </c:pt>
                <c:pt idx="32">
                  <c:v>0.67</c:v>
                </c:pt>
                <c:pt idx="33">
                  <c:v>0.75</c:v>
                </c:pt>
                <c:pt idx="34">
                  <c:v>1.64</c:v>
                </c:pt>
                <c:pt idx="35">
                  <c:v>0.68</c:v>
                </c:pt>
                <c:pt idx="36">
                  <c:v>1.26</c:v>
                </c:pt>
                <c:pt idx="37">
                  <c:v>1.84</c:v>
                </c:pt>
                <c:pt idx="38">
                  <c:v>1.1100000000000001</c:v>
                </c:pt>
                <c:pt idx="39">
                  <c:v>1.8</c:v>
                </c:pt>
                <c:pt idx="40">
                  <c:v>2.8908999999999998</c:v>
                </c:pt>
                <c:pt idx="41">
                  <c:v>2.7</c:v>
                </c:pt>
                <c:pt idx="42">
                  <c:v>1.0073000000000001</c:v>
                </c:pt>
                <c:pt idx="43">
                  <c:v>0.9103</c:v>
                </c:pt>
                <c:pt idx="44">
                  <c:v>0.99459999999999993</c:v>
                </c:pt>
                <c:pt idx="45">
                  <c:v>0.99459999999999993</c:v>
                </c:pt>
                <c:pt idx="46">
                  <c:v>0.99459999999999993</c:v>
                </c:pt>
                <c:pt idx="47">
                  <c:v>1.0789</c:v>
                </c:pt>
                <c:pt idx="48">
                  <c:v>1.67</c:v>
                </c:pt>
                <c:pt idx="49">
                  <c:v>1</c:v>
                </c:pt>
                <c:pt idx="50">
                  <c:v>1.1000000000000001</c:v>
                </c:pt>
                <c:pt idx="51">
                  <c:v>4.8140999999999998</c:v>
                </c:pt>
                <c:pt idx="52">
                  <c:v>2.38</c:v>
                </c:pt>
                <c:pt idx="53">
                  <c:v>1.41</c:v>
                </c:pt>
                <c:pt idx="54">
                  <c:v>1.3444</c:v>
                </c:pt>
                <c:pt idx="55">
                  <c:v>2.5034000000000001</c:v>
                </c:pt>
                <c:pt idx="56">
                  <c:v>0.74327038885062635</c:v>
                </c:pt>
                <c:pt idx="57">
                  <c:v>1.5500964071565302</c:v>
                </c:pt>
                <c:pt idx="58">
                  <c:v>1.7585907176568711</c:v>
                </c:pt>
                <c:pt idx="59">
                  <c:v>0.97223766760649233</c:v>
                </c:pt>
                <c:pt idx="60">
                  <c:v>1.7490042938162336</c:v>
                </c:pt>
                <c:pt idx="61">
                  <c:v>1.6722231271097603</c:v>
                </c:pt>
                <c:pt idx="62">
                  <c:v>1.7060892931122518</c:v>
                </c:pt>
                <c:pt idx="63">
                  <c:v>2.5535926926216748</c:v>
                </c:pt>
                <c:pt idx="64">
                  <c:v>2.5787007586321091</c:v>
                </c:pt>
                <c:pt idx="65">
                  <c:v>2.0962531093520615</c:v>
                </c:pt>
                <c:pt idx="66">
                  <c:v>2.3007476895810277</c:v>
                </c:pt>
                <c:pt idx="67">
                  <c:v>2.3214096677113569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607-4C2E-9EA7-EB459A628918}"/>
            </c:ext>
          </c:extLst>
        </c:ser>
        <c:ser>
          <c:idx val="1"/>
          <c:order val="1"/>
          <c:tx>
            <c:strRef>
              <c:f>'Eps Fcast Holt''s (ETS data)  '!$J$2</c:f>
              <c:strCache>
                <c:ptCount val="1"/>
                <c:pt idx="0">
                  <c:v>Forecast of Eps with Holt's Method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'Eps Fcast Holt''s (ETS data)  '!$C$3:$C$82</c:f>
              <c:strCache>
                <c:ptCount val="80"/>
                <c:pt idx="0">
                  <c:v>Q1 2011</c:v>
                </c:pt>
                <c:pt idx="1">
                  <c:v>Q2 2011</c:v>
                </c:pt>
                <c:pt idx="2">
                  <c:v>Q3 2011</c:v>
                </c:pt>
                <c:pt idx="3">
                  <c:v>Q4 2011</c:v>
                </c:pt>
                <c:pt idx="4">
                  <c:v>Q1 2012</c:v>
                </c:pt>
                <c:pt idx="5">
                  <c:v>Q2 2012</c:v>
                </c:pt>
                <c:pt idx="6">
                  <c:v>Q3 2012</c:v>
                </c:pt>
                <c:pt idx="7">
                  <c:v>Q4 2012</c:v>
                </c:pt>
                <c:pt idx="8">
                  <c:v>Q1 2013</c:v>
                </c:pt>
                <c:pt idx="9">
                  <c:v>Q2 2013</c:v>
                </c:pt>
                <c:pt idx="10">
                  <c:v>Q3 2013</c:v>
                </c:pt>
                <c:pt idx="11">
                  <c:v>Q4 2013</c:v>
                </c:pt>
                <c:pt idx="12">
                  <c:v>Q1 2014</c:v>
                </c:pt>
                <c:pt idx="13">
                  <c:v>Q2 2014</c:v>
                </c:pt>
                <c:pt idx="14">
                  <c:v>Q3 2014</c:v>
                </c:pt>
                <c:pt idx="15">
                  <c:v>Q4 2014</c:v>
                </c:pt>
                <c:pt idx="16">
                  <c:v>Q1 2015</c:v>
                </c:pt>
                <c:pt idx="17">
                  <c:v>Q2 2015</c:v>
                </c:pt>
                <c:pt idx="18">
                  <c:v>Q3 2015</c:v>
                </c:pt>
                <c:pt idx="19">
                  <c:v>Q4 2015</c:v>
                </c:pt>
                <c:pt idx="20">
                  <c:v>Q1 2016</c:v>
                </c:pt>
                <c:pt idx="21">
                  <c:v>Q2 2016</c:v>
                </c:pt>
                <c:pt idx="22">
                  <c:v>Q3 2016</c:v>
                </c:pt>
                <c:pt idx="23">
                  <c:v>Q4 2016</c:v>
                </c:pt>
                <c:pt idx="24">
                  <c:v>Q1 2017</c:v>
                </c:pt>
                <c:pt idx="25">
                  <c:v>Q2 2017</c:v>
                </c:pt>
                <c:pt idx="26">
                  <c:v>Q3 2017</c:v>
                </c:pt>
                <c:pt idx="27">
                  <c:v>Q4 2017</c:v>
                </c:pt>
                <c:pt idx="28">
                  <c:v>Q1 2018</c:v>
                </c:pt>
                <c:pt idx="29">
                  <c:v>Q2 2018</c:v>
                </c:pt>
                <c:pt idx="30">
                  <c:v>Q3 2018</c:v>
                </c:pt>
                <c:pt idx="31">
                  <c:v>Q4 2018</c:v>
                </c:pt>
                <c:pt idx="32">
                  <c:v>Q1 2019</c:v>
                </c:pt>
                <c:pt idx="33">
                  <c:v>Q2 2019</c:v>
                </c:pt>
                <c:pt idx="34">
                  <c:v>Q3 2019</c:v>
                </c:pt>
                <c:pt idx="35">
                  <c:v>Q4 2019</c:v>
                </c:pt>
                <c:pt idx="36">
                  <c:v>Q1 2020</c:v>
                </c:pt>
                <c:pt idx="37">
                  <c:v>Q2 2020</c:v>
                </c:pt>
                <c:pt idx="38">
                  <c:v>Q3 2020</c:v>
                </c:pt>
                <c:pt idx="39">
                  <c:v>Q4 2020</c:v>
                </c:pt>
                <c:pt idx="40">
                  <c:v>Q1 2021</c:v>
                </c:pt>
                <c:pt idx="41">
                  <c:v>Q2 2021</c:v>
                </c:pt>
                <c:pt idx="42">
                  <c:v>Q3 2021</c:v>
                </c:pt>
                <c:pt idx="43">
                  <c:v>Q4 2021</c:v>
                </c:pt>
                <c:pt idx="44">
                  <c:v>Q1 2022</c:v>
                </c:pt>
                <c:pt idx="45">
                  <c:v>Q2 2022</c:v>
                </c:pt>
                <c:pt idx="46">
                  <c:v>Q3 2022</c:v>
                </c:pt>
                <c:pt idx="47">
                  <c:v>Q4 2022</c:v>
                </c:pt>
                <c:pt idx="48">
                  <c:v>Q1 2023</c:v>
                </c:pt>
                <c:pt idx="49">
                  <c:v>Q2 2023</c:v>
                </c:pt>
                <c:pt idx="50">
                  <c:v>Q3 2023</c:v>
                </c:pt>
                <c:pt idx="51">
                  <c:v>Q4 2023</c:v>
                </c:pt>
                <c:pt idx="52">
                  <c:v>Q1 2024</c:v>
                </c:pt>
                <c:pt idx="53">
                  <c:v>Q2 2024</c:v>
                </c:pt>
                <c:pt idx="54">
                  <c:v>Q3 2024</c:v>
                </c:pt>
                <c:pt idx="55">
                  <c:v>Q4 2024</c:v>
                </c:pt>
                <c:pt idx="56">
                  <c:v>Q1 2025</c:v>
                </c:pt>
                <c:pt idx="57">
                  <c:v>Q2 2025</c:v>
                </c:pt>
                <c:pt idx="58">
                  <c:v>Q3 2025</c:v>
                </c:pt>
                <c:pt idx="59">
                  <c:v>Q4 2025</c:v>
                </c:pt>
                <c:pt idx="60">
                  <c:v>Q1 2026</c:v>
                </c:pt>
                <c:pt idx="61">
                  <c:v>Q2 2026</c:v>
                </c:pt>
                <c:pt idx="62">
                  <c:v>Q3 2026</c:v>
                </c:pt>
                <c:pt idx="63">
                  <c:v>Q4 2026</c:v>
                </c:pt>
                <c:pt idx="64">
                  <c:v>Q1 2027</c:v>
                </c:pt>
                <c:pt idx="65">
                  <c:v>Q2 2027</c:v>
                </c:pt>
                <c:pt idx="66">
                  <c:v>Q3 2027</c:v>
                </c:pt>
                <c:pt idx="67">
                  <c:v>Q4 2027</c:v>
                </c:pt>
                <c:pt idx="68">
                  <c:v>Q1 2028</c:v>
                </c:pt>
                <c:pt idx="69">
                  <c:v>Q2 2028</c:v>
                </c:pt>
                <c:pt idx="70">
                  <c:v>Q3 2028</c:v>
                </c:pt>
                <c:pt idx="71">
                  <c:v>Q4 2028</c:v>
                </c:pt>
                <c:pt idx="72">
                  <c:v>Q1 2029</c:v>
                </c:pt>
                <c:pt idx="73">
                  <c:v>Q2 2029</c:v>
                </c:pt>
                <c:pt idx="74">
                  <c:v>Q3 2029</c:v>
                </c:pt>
                <c:pt idx="75">
                  <c:v>Q4 2029</c:v>
                </c:pt>
                <c:pt idx="76">
                  <c:v>Q1 2030</c:v>
                </c:pt>
                <c:pt idx="77">
                  <c:v>Q2 2030</c:v>
                </c:pt>
                <c:pt idx="78">
                  <c:v>Q3 2030</c:v>
                </c:pt>
                <c:pt idx="79">
                  <c:v>Q4 2030</c:v>
                </c:pt>
              </c:strCache>
            </c:strRef>
          </c:cat>
          <c:val>
            <c:numRef>
              <c:f>'Eps Fcast Holt''s (ETS data)  '!$J$3:$J$81</c:f>
              <c:numCache>
                <c:formatCode>0.000</c:formatCode>
                <c:ptCount val="79"/>
                <c:pt idx="0">
                  <c:v>0.33</c:v>
                </c:pt>
                <c:pt idx="1">
                  <c:v>0.23199999999999998</c:v>
                </c:pt>
                <c:pt idx="2">
                  <c:v>0.20259999999999997</c:v>
                </c:pt>
                <c:pt idx="3">
                  <c:v>9.5779999999999976E-2</c:v>
                </c:pt>
                <c:pt idx="4">
                  <c:v>0.49073399999999995</c:v>
                </c:pt>
                <c:pt idx="5">
                  <c:v>0.57072020000000001</c:v>
                </c:pt>
                <c:pt idx="6">
                  <c:v>0.55621606000000001</c:v>
                </c:pt>
                <c:pt idx="7">
                  <c:v>0.950864818</c:v>
                </c:pt>
                <c:pt idx="8">
                  <c:v>1.4052594453999998</c:v>
                </c:pt>
                <c:pt idx="9">
                  <c:v>0.64557783361999999</c:v>
                </c:pt>
                <c:pt idx="10">
                  <c:v>0.98467335008599988</c:v>
                </c:pt>
                <c:pt idx="11">
                  <c:v>0.95340200502579986</c:v>
                </c:pt>
                <c:pt idx="12">
                  <c:v>0.51002060150773998</c:v>
                </c:pt>
                <c:pt idx="13">
                  <c:v>0.38400618045232193</c:v>
                </c:pt>
                <c:pt idx="14">
                  <c:v>0.24470185413569656</c:v>
                </c:pt>
                <c:pt idx="15">
                  <c:v>0.10141055624070897</c:v>
                </c:pt>
                <c:pt idx="16">
                  <c:v>9.3423166872212693E-2</c:v>
                </c:pt>
                <c:pt idx="17">
                  <c:v>0.2380269500616638</c:v>
                </c:pt>
                <c:pt idx="18">
                  <c:v>0.21140808501849911</c:v>
                </c:pt>
                <c:pt idx="19">
                  <c:v>7.742242550554973E-2</c:v>
                </c:pt>
                <c:pt idx="20">
                  <c:v>0.3487267276516649</c:v>
                </c:pt>
                <c:pt idx="21">
                  <c:v>0.74161801829549945</c:v>
                </c:pt>
                <c:pt idx="22">
                  <c:v>0.57248540548864979</c:v>
                </c:pt>
                <c:pt idx="23">
                  <c:v>0.78074562164659489</c:v>
                </c:pt>
                <c:pt idx="24">
                  <c:v>0.44422368649397848</c:v>
                </c:pt>
                <c:pt idx="25">
                  <c:v>0.44126710594819352</c:v>
                </c:pt>
                <c:pt idx="26">
                  <c:v>0.83238013178445802</c:v>
                </c:pt>
                <c:pt idx="27">
                  <c:v>0.89371403953533735</c:v>
                </c:pt>
                <c:pt idx="28">
                  <c:v>0.67761421186060122</c:v>
                </c:pt>
                <c:pt idx="29">
                  <c:v>0.37828426355818034</c:v>
                </c:pt>
                <c:pt idx="30">
                  <c:v>0.65248527906745402</c:v>
                </c:pt>
                <c:pt idx="31">
                  <c:v>0.69974558372023621</c:v>
                </c:pt>
                <c:pt idx="32">
                  <c:v>0.67892367511607077</c:v>
                </c:pt>
                <c:pt idx="33">
                  <c:v>0.7286771025348211</c:v>
                </c:pt>
                <c:pt idx="34">
                  <c:v>1.3666031307604463</c:v>
                </c:pt>
                <c:pt idx="35">
                  <c:v>0.88598093922813392</c:v>
                </c:pt>
                <c:pt idx="36">
                  <c:v>1.1477942817684401</c:v>
                </c:pt>
                <c:pt idx="37">
                  <c:v>1.6323382845305321</c:v>
                </c:pt>
                <c:pt idx="38">
                  <c:v>1.2667014853591596</c:v>
                </c:pt>
                <c:pt idx="39">
                  <c:v>1.6400104456077478</c:v>
                </c:pt>
                <c:pt idx="40">
                  <c:v>2.5156331336823241</c:v>
                </c:pt>
                <c:pt idx="41">
                  <c:v>2.6446899401046973</c:v>
                </c:pt>
                <c:pt idx="42">
                  <c:v>1.498516982031409</c:v>
                </c:pt>
                <c:pt idx="43">
                  <c:v>1.0867650946094227</c:v>
                </c:pt>
                <c:pt idx="44">
                  <c:v>1.0222495283828268</c:v>
                </c:pt>
                <c:pt idx="45">
                  <c:v>1.0028948585148481</c:v>
                </c:pt>
                <c:pt idx="46">
                  <c:v>0.9970884575544543</c:v>
                </c:pt>
                <c:pt idx="47">
                  <c:v>1.0543565372663362</c:v>
                </c:pt>
                <c:pt idx="48">
                  <c:v>1.4853069611799006</c:v>
                </c:pt>
                <c:pt idx="49">
                  <c:v>1.1455920883539701</c:v>
                </c:pt>
                <c:pt idx="50">
                  <c:v>1.113677626506191</c:v>
                </c:pt>
                <c:pt idx="51">
                  <c:v>3.703973287951857</c:v>
                </c:pt>
                <c:pt idx="52">
                  <c:v>2.777191986385557</c:v>
                </c:pt>
                <c:pt idx="53">
                  <c:v>1.8201575959156671</c:v>
                </c:pt>
                <c:pt idx="54">
                  <c:v>1.4871272787746999</c:v>
                </c:pt>
                <c:pt idx="55">
                  <c:v>2.1985181836324097</c:v>
                </c:pt>
                <c:pt idx="56">
                  <c:v>1.1798447272851613</c:v>
                </c:pt>
                <c:pt idx="57">
                  <c:v>1.4390209031951193</c:v>
                </c:pt>
                <c:pt idx="58">
                  <c:v>1.6627197733183454</c:v>
                </c:pt>
                <c:pt idx="59">
                  <c:v>1.1793822993200482</c:v>
                </c:pt>
                <c:pt idx="60">
                  <c:v>1.5781176954673779</c:v>
                </c:pt>
                <c:pt idx="61">
                  <c:v>1.6439914976170455</c:v>
                </c:pt>
                <c:pt idx="62">
                  <c:v>1.6874599544636899</c:v>
                </c:pt>
                <c:pt idx="63">
                  <c:v>2.2937528711742794</c:v>
                </c:pt>
                <c:pt idx="64">
                  <c:v>2.4932163923947601</c:v>
                </c:pt>
                <c:pt idx="65">
                  <c:v>2.2153420942648712</c:v>
                </c:pt>
                <c:pt idx="66">
                  <c:v>2.2751260109861806</c:v>
                </c:pt>
                <c:pt idx="67">
                  <c:v>2.3075245706938037</c:v>
                </c:pt>
                <c:pt idx="68">
                  <c:v>2.7102382761063586</c:v>
                </c:pt>
                <c:pt idx="69">
                  <c:v>2.6240424411015244</c:v>
                </c:pt>
                <c:pt idx="70">
                  <c:v>1.9137325604580175</c:v>
                </c:pt>
                <c:pt idx="71">
                  <c:v>1.7223947549619125</c:v>
                </c:pt>
                <c:pt idx="72">
                  <c:v>1.898639494020919</c:v>
                </c:pt>
                <c:pt idx="73">
                  <c:v>1.9381589470115941</c:v>
                </c:pt>
                <c:pt idx="74">
                  <c:v>1.9556657201717653</c:v>
                </c:pt>
                <c:pt idx="75">
                  <c:v>1.8802380244119605</c:v>
                </c:pt>
                <c:pt idx="76">
                  <c:v>2.540526102146786</c:v>
                </c:pt>
                <c:pt idx="77">
                  <c:v>2.5704869409684412</c:v>
                </c:pt>
                <c:pt idx="78">
                  <c:v>2.7847796923363579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607-4C2E-9EA7-EB459A6289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03553920"/>
        <c:axId val="1603566400"/>
      </c:lineChart>
      <c:catAx>
        <c:axId val="1603553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03566400"/>
        <c:crosses val="autoZero"/>
        <c:auto val="1"/>
        <c:lblAlgn val="ctr"/>
        <c:lblOffset val="100"/>
        <c:noMultiLvlLbl val="0"/>
      </c:catAx>
      <c:valAx>
        <c:axId val="1603566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603553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'Residual Income (2022)'!$B$15</c:f>
              <c:strCache>
                <c:ptCount val="1"/>
                <c:pt idx="0">
                  <c:v>Book Value ps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'Residual Income (2022)'!$C$10:$N$10</c:f>
              <c:numCache>
                <c:formatCode>General</c:formatCode>
                <c:ptCount val="12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  <c:pt idx="5">
                  <c:v>2027</c:v>
                </c:pt>
                <c:pt idx="6">
                  <c:v>2028</c:v>
                </c:pt>
                <c:pt idx="7">
                  <c:v>2029</c:v>
                </c:pt>
                <c:pt idx="8">
                  <c:v>2030</c:v>
                </c:pt>
                <c:pt idx="9">
                  <c:v>2031</c:v>
                </c:pt>
                <c:pt idx="10">
                  <c:v>2032</c:v>
                </c:pt>
                <c:pt idx="11">
                  <c:v>2033</c:v>
                </c:pt>
              </c:numCache>
            </c:numRef>
          </c:cat>
          <c:val>
            <c:numRef>
              <c:f>'Residual Income (2022)'!$C$15:$N$15</c:f>
              <c:numCache>
                <c:formatCode>0.00</c:formatCode>
                <c:ptCount val="12"/>
                <c:pt idx="0">
                  <c:v>35.022099999999995</c:v>
                </c:pt>
                <c:pt idx="1">
                  <c:v>64.625699999999995</c:v>
                </c:pt>
                <c:pt idx="2">
                  <c:v>105.01739999999999</c:v>
                </c:pt>
                <c:pt idx="3">
                  <c:v>144.15</c:v>
                </c:pt>
                <c:pt idx="4">
                  <c:v>78.38000000000001</c:v>
                </c:pt>
                <c:pt idx="5">
                  <c:v>116.18</c:v>
                </c:pt>
                <c:pt idx="6" formatCode="0.0">
                  <c:v>132.80907477425811</c:v>
                </c:pt>
                <c:pt idx="7" formatCode="0.0">
                  <c:v>150.48819829374375</c:v>
                </c:pt>
                <c:pt idx="8" formatCode="0.0">
                  <c:v>169.69177107751389</c:v>
                </c:pt>
                <c:pt idx="9" formatCode="0.0">
                  <c:v>190.83178723383188</c:v>
                </c:pt>
                <c:pt idx="10" formatCode="0.0">
                  <c:v>214.28742595367606</c:v>
                </c:pt>
                <c:pt idx="11" formatCode="0.0">
                  <c:v>240.42967553393413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E64-4057-AF00-2CC7A3D72F5B}"/>
            </c:ext>
          </c:extLst>
        </c:ser>
        <c:ser>
          <c:idx val="1"/>
          <c:order val="1"/>
          <c:tx>
            <c:strRef>
              <c:f>'Residual Income (2022)'!$B$17</c:f>
              <c:strCache>
                <c:ptCount val="1"/>
                <c:pt idx="0">
                  <c:v>ROE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'Residual Income (2022)'!$C$10:$N$10</c:f>
              <c:numCache>
                <c:formatCode>General</c:formatCode>
                <c:ptCount val="12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  <c:pt idx="5">
                  <c:v>2027</c:v>
                </c:pt>
                <c:pt idx="6">
                  <c:v>2028</c:v>
                </c:pt>
                <c:pt idx="7">
                  <c:v>2029</c:v>
                </c:pt>
                <c:pt idx="8">
                  <c:v>2030</c:v>
                </c:pt>
                <c:pt idx="9">
                  <c:v>2031</c:v>
                </c:pt>
                <c:pt idx="10">
                  <c:v>2032</c:v>
                </c:pt>
                <c:pt idx="11">
                  <c:v>2033</c:v>
                </c:pt>
              </c:numCache>
            </c:numRef>
          </c:cat>
          <c:val>
            <c:numRef>
              <c:f>'Residual Income (2022)'!$C$17:$N$17</c:f>
              <c:numCache>
                <c:formatCode>0.00</c:formatCode>
                <c:ptCount val="12"/>
                <c:pt idx="0">
                  <c:v>-36.546424999999999</c:v>
                </c:pt>
                <c:pt idx="1">
                  <c:v>24.871649999999999</c:v>
                </c:pt>
                <c:pt idx="2">
                  <c:v>45.389024999999997</c:v>
                </c:pt>
                <c:pt idx="3">
                  <c:v>20.619</c:v>
                </c:pt>
                <c:pt idx="4">
                  <c:v>24.130000000000003</c:v>
                </c:pt>
                <c:pt idx="5" formatCode="0.0">
                  <c:v>20.0215</c:v>
                </c:pt>
                <c:pt idx="6" formatCode="0.0">
                  <c:v>17.761825000000002</c:v>
                </c:pt>
                <c:pt idx="7" formatCode="0.0">
                  <c:v>16.51900375</c:v>
                </c:pt>
                <c:pt idx="8" formatCode="0.0">
                  <c:v>15.8354520625</c:v>
                </c:pt>
                <c:pt idx="9" formatCode="0.0">
                  <c:v>15.459498634374999</c:v>
                </c:pt>
                <c:pt idx="10" formatCode="0.0">
                  <c:v>15.252724248906249</c:v>
                </c:pt>
                <c:pt idx="11" formatCode="0.0">
                  <c:v>15.138998336898437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E64-4057-AF00-2CC7A3D72F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74912575"/>
        <c:axId val="774931295"/>
      </c:lineChart>
      <c:catAx>
        <c:axId val="7749125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774931295"/>
        <c:crosses val="autoZero"/>
        <c:auto val="1"/>
        <c:lblAlgn val="ctr"/>
        <c:lblOffset val="100"/>
        <c:noMultiLvlLbl val="0"/>
      </c:catAx>
      <c:valAx>
        <c:axId val="7749312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7749125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'WACC + rating'!$L$2</c:f>
              <c:strCache>
                <c:ptCount val="1"/>
                <c:pt idx="0">
                  <c:v>WACC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'WACC + rating'!$L$3:$L$11</c:f>
              <c:numCache>
                <c:formatCode>0.00%</c:formatCode>
                <c:ptCount val="9"/>
                <c:pt idx="0">
                  <c:v>0.11672580910614617</c:v>
                </c:pt>
                <c:pt idx="1">
                  <c:v>0.12704101242427907</c:v>
                </c:pt>
                <c:pt idx="2">
                  <c:v>0.13391781463636765</c:v>
                </c:pt>
                <c:pt idx="3">
                  <c:v>0.13882981621643092</c:v>
                </c:pt>
                <c:pt idx="4">
                  <c:v>0.14251381740147839</c:v>
                </c:pt>
                <c:pt idx="5">
                  <c:v>0.1453791516565153</c:v>
                </c:pt>
                <c:pt idx="6">
                  <c:v>0.14767141906054482</c:v>
                </c:pt>
                <c:pt idx="7">
                  <c:v>0.14954691057293262</c:v>
                </c:pt>
                <c:pt idx="8">
                  <c:v>0.15110982016658911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755-42FA-8299-A2E683FA0325}"/>
            </c:ext>
          </c:extLst>
        </c:ser>
        <c:ser>
          <c:idx val="1"/>
          <c:order val="1"/>
          <c:tx>
            <c:strRef>
              <c:f>'WACC + rating'!$J$2</c:f>
              <c:strCache>
                <c:ptCount val="1"/>
                <c:pt idx="0">
                  <c:v>Re ad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'WACC + rating'!$J$3:$J$11</c:f>
              <c:numCache>
                <c:formatCode>0.00%</c:formatCode>
                <c:ptCount val="9"/>
                <c:pt idx="0">
                  <c:v>0.11672580910614617</c:v>
                </c:pt>
                <c:pt idx="1">
                  <c:v>0.12927782569972177</c:v>
                </c:pt>
                <c:pt idx="2">
                  <c:v>0.14182984229329734</c:v>
                </c:pt>
                <c:pt idx="3">
                  <c:v>0.15438185888687289</c:v>
                </c:pt>
                <c:pt idx="4">
                  <c:v>0.1669338754804485</c:v>
                </c:pt>
                <c:pt idx="5">
                  <c:v>0.1794858920740241</c:v>
                </c:pt>
                <c:pt idx="6">
                  <c:v>0.19203790866759968</c:v>
                </c:pt>
                <c:pt idx="7">
                  <c:v>0.2045899252611752</c:v>
                </c:pt>
                <c:pt idx="8">
                  <c:v>0.21714194185475083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755-42FA-8299-A2E683FA0325}"/>
            </c:ext>
          </c:extLst>
        </c:ser>
        <c:ser>
          <c:idx val="2"/>
          <c:order val="2"/>
          <c:tx>
            <c:strRef>
              <c:f>'WACC + rating'!$K$2</c:f>
              <c:strCache>
                <c:ptCount val="1"/>
                <c:pt idx="0">
                  <c:v>Rd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'WACC + rating'!$K$3:$K$11</c:f>
              <c:numCache>
                <c:formatCode>0.00%</c:formatCode>
                <c:ptCount val="9"/>
                <c:pt idx="0">
                  <c:v>4.9800000000000004E-2</c:v>
                </c:pt>
                <c:pt idx="1">
                  <c:v>4.9800000000000004E-2</c:v>
                </c:pt>
                <c:pt idx="2">
                  <c:v>4.9800000000000004E-2</c:v>
                </c:pt>
                <c:pt idx="3">
                  <c:v>4.9800000000000004E-2</c:v>
                </c:pt>
                <c:pt idx="4">
                  <c:v>4.9800000000000004E-2</c:v>
                </c:pt>
                <c:pt idx="5">
                  <c:v>4.9800000000000004E-2</c:v>
                </c:pt>
                <c:pt idx="6">
                  <c:v>4.9800000000000004E-2</c:v>
                </c:pt>
                <c:pt idx="7">
                  <c:v>4.9800000000000004E-2</c:v>
                </c:pt>
                <c:pt idx="8">
                  <c:v>4.9800000000000004E-2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755-42FA-8299-A2E683FA03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79616272"/>
        <c:axId val="1579602544"/>
      </c:lineChart>
      <c:catAx>
        <c:axId val="157961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579602544"/>
        <c:crosses val="autoZero"/>
        <c:auto val="1"/>
        <c:lblAlgn val="ctr"/>
        <c:lblOffset val="100"/>
        <c:noMultiLvlLbl val="0"/>
      </c:catAx>
      <c:valAx>
        <c:axId val="1579602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57961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'AUM growth'!$C$3</c:f>
              <c:strCache>
                <c:ptCount val="1"/>
                <c:pt idx="0">
                  <c:v>AUM ($b)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490-4885-BC37-60922AE3862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490-4885-BC37-60922AE3862A}"/>
              </c:ext>
            </c:extLst>
          </c:dPt>
          <c:dPt>
            <c:idx val="17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490-4885-BC37-60922AE3862A}"/>
              </c:ext>
            </c:extLst>
          </c:dPt>
          <c:dPt>
            <c:idx val="18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490-4885-BC37-60922AE3862A}"/>
              </c:ext>
            </c:extLst>
          </c:dPt>
          <c:cat>
            <c:numRef>
              <c:f>'AUM growth'!$B$4:$B$22</c:f>
              <c:numCache>
                <c:formatCode>General</c:formatCode>
                <c:ptCount val="19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  <c:pt idx="13">
                  <c:v>2021</c:v>
                </c:pt>
                <c:pt idx="14">
                  <c:v>2022</c:v>
                </c:pt>
                <c:pt idx="15">
                  <c:v>2023</c:v>
                </c:pt>
                <c:pt idx="16">
                  <c:v>2024</c:v>
                </c:pt>
                <c:pt idx="17">
                  <c:v>2025</c:v>
                </c:pt>
                <c:pt idx="18">
                  <c:v>2026</c:v>
                </c:pt>
              </c:numCache>
            </c:numRef>
          </c:cat>
          <c:val>
            <c:numRef>
              <c:f>'AUM growth'!$C$4:$C$22</c:f>
              <c:numCache>
                <c:formatCode>0.00</c:formatCode>
                <c:ptCount val="19"/>
                <c:pt idx="0">
                  <c:v>40</c:v>
                </c:pt>
                <c:pt idx="1">
                  <c:v>50</c:v>
                </c:pt>
                <c:pt idx="2">
                  <c:v>67.551000000000002</c:v>
                </c:pt>
                <c:pt idx="3">
                  <c:v>75.221999999999994</c:v>
                </c:pt>
                <c:pt idx="4">
                  <c:v>113.379</c:v>
                </c:pt>
                <c:pt idx="5">
                  <c:v>161.17699999999999</c:v>
                </c:pt>
                <c:pt idx="6">
                  <c:v>159.797</c:v>
                </c:pt>
                <c:pt idx="7">
                  <c:v>170.12299999999999</c:v>
                </c:pt>
                <c:pt idx="8">
                  <c:v>191.68799999999999</c:v>
                </c:pt>
                <c:pt idx="9">
                  <c:v>248.9</c:v>
                </c:pt>
                <c:pt idx="10">
                  <c:v>280.25900000000001</c:v>
                </c:pt>
                <c:pt idx="11">
                  <c:v>331</c:v>
                </c:pt>
                <c:pt idx="12">
                  <c:v>455.48599999999999</c:v>
                </c:pt>
                <c:pt idx="13">
                  <c:v>497.55200000000002</c:v>
                </c:pt>
                <c:pt idx="14">
                  <c:v>547.64700000000005</c:v>
                </c:pt>
                <c:pt idx="15">
                  <c:v>650.77599999999995</c:v>
                </c:pt>
                <c:pt idx="16">
                  <c:v>751.03700000000003</c:v>
                </c:pt>
                <c:pt idx="17">
                  <c:v>881.92499999999995</c:v>
                </c:pt>
                <c:pt idx="18">
                  <c:v>1014.9589999999999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490-4885-BC37-60922AE386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67474864"/>
        <c:axId val="1267464464"/>
      </c:barChart>
      <c:catAx>
        <c:axId val="1267474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67464464"/>
        <c:crosses val="autoZero"/>
        <c:auto val="1"/>
        <c:lblAlgn val="ctr"/>
        <c:lblOffset val="100"/>
        <c:noMultiLvlLbl val="0"/>
      </c:catAx>
      <c:valAx>
        <c:axId val="1267464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67474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'Aggr DCFF FCFF (AUM)'!$J$3</c:f>
              <c:strCache>
                <c:ptCount val="1"/>
                <c:pt idx="0">
                  <c:v>Performance Fee ps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'Aggr DCFF FCFF (AUM)'!$C$4:$C$71</c:f>
              <c:numCache>
                <c:formatCode>m/d/yyyy</c:formatCode>
                <c:ptCount val="68"/>
                <c:pt idx="0">
                  <c:v>40999</c:v>
                </c:pt>
                <c:pt idx="1">
                  <c:v>41089</c:v>
                </c:pt>
                <c:pt idx="2">
                  <c:v>41180</c:v>
                </c:pt>
                <c:pt idx="3">
                  <c:v>41274</c:v>
                </c:pt>
                <c:pt idx="4">
                  <c:v>41362</c:v>
                </c:pt>
                <c:pt idx="5">
                  <c:v>41453</c:v>
                </c:pt>
                <c:pt idx="6">
                  <c:v>41547</c:v>
                </c:pt>
                <c:pt idx="7">
                  <c:v>41639</c:v>
                </c:pt>
                <c:pt idx="8">
                  <c:v>41729</c:v>
                </c:pt>
                <c:pt idx="9">
                  <c:v>41820</c:v>
                </c:pt>
                <c:pt idx="10">
                  <c:v>41912</c:v>
                </c:pt>
                <c:pt idx="11">
                  <c:v>42004</c:v>
                </c:pt>
                <c:pt idx="12">
                  <c:v>42094</c:v>
                </c:pt>
                <c:pt idx="13">
                  <c:v>42185</c:v>
                </c:pt>
                <c:pt idx="14">
                  <c:v>42277</c:v>
                </c:pt>
                <c:pt idx="15">
                  <c:v>42369</c:v>
                </c:pt>
                <c:pt idx="16">
                  <c:v>42460</c:v>
                </c:pt>
                <c:pt idx="17">
                  <c:v>42551</c:v>
                </c:pt>
                <c:pt idx="18">
                  <c:v>42643</c:v>
                </c:pt>
                <c:pt idx="19">
                  <c:v>42734</c:v>
                </c:pt>
                <c:pt idx="20">
                  <c:v>42825</c:v>
                </c:pt>
                <c:pt idx="21">
                  <c:v>42916</c:v>
                </c:pt>
                <c:pt idx="22">
                  <c:v>43007</c:v>
                </c:pt>
                <c:pt idx="23">
                  <c:v>43098</c:v>
                </c:pt>
                <c:pt idx="24">
                  <c:v>43189</c:v>
                </c:pt>
                <c:pt idx="25">
                  <c:v>43280</c:v>
                </c:pt>
                <c:pt idx="26">
                  <c:v>43371</c:v>
                </c:pt>
                <c:pt idx="27">
                  <c:v>43465</c:v>
                </c:pt>
                <c:pt idx="28">
                  <c:v>43553</c:v>
                </c:pt>
                <c:pt idx="29">
                  <c:v>43644</c:v>
                </c:pt>
                <c:pt idx="30">
                  <c:v>43738</c:v>
                </c:pt>
                <c:pt idx="31">
                  <c:v>43830</c:v>
                </c:pt>
                <c:pt idx="32">
                  <c:v>43921</c:v>
                </c:pt>
                <c:pt idx="33">
                  <c:v>44012</c:v>
                </c:pt>
                <c:pt idx="34">
                  <c:v>44104</c:v>
                </c:pt>
                <c:pt idx="35">
                  <c:v>44196</c:v>
                </c:pt>
                <c:pt idx="36">
                  <c:v>44286</c:v>
                </c:pt>
                <c:pt idx="37">
                  <c:v>44377</c:v>
                </c:pt>
                <c:pt idx="38">
                  <c:v>44469</c:v>
                </c:pt>
                <c:pt idx="39">
                  <c:v>44561</c:v>
                </c:pt>
                <c:pt idx="40">
                  <c:v>44651</c:v>
                </c:pt>
                <c:pt idx="41">
                  <c:v>44742</c:v>
                </c:pt>
                <c:pt idx="42">
                  <c:v>44834</c:v>
                </c:pt>
                <c:pt idx="43">
                  <c:v>44925</c:v>
                </c:pt>
                <c:pt idx="44">
                  <c:v>45016</c:v>
                </c:pt>
                <c:pt idx="45">
                  <c:v>45107</c:v>
                </c:pt>
                <c:pt idx="46">
                  <c:v>45198</c:v>
                </c:pt>
                <c:pt idx="47">
                  <c:v>45289</c:v>
                </c:pt>
                <c:pt idx="48">
                  <c:v>45380</c:v>
                </c:pt>
                <c:pt idx="49">
                  <c:v>45471</c:v>
                </c:pt>
                <c:pt idx="50">
                  <c:v>45565</c:v>
                </c:pt>
                <c:pt idx="51">
                  <c:v>45657</c:v>
                </c:pt>
                <c:pt idx="52">
                  <c:v>45746</c:v>
                </c:pt>
                <c:pt idx="53">
                  <c:v>45837</c:v>
                </c:pt>
                <c:pt idx="54">
                  <c:v>45928</c:v>
                </c:pt>
                <c:pt idx="55">
                  <c:v>46022</c:v>
                </c:pt>
                <c:pt idx="56">
                  <c:v>46110</c:v>
                </c:pt>
                <c:pt idx="57">
                  <c:v>46201</c:v>
                </c:pt>
                <c:pt idx="58">
                  <c:v>46295</c:v>
                </c:pt>
                <c:pt idx="59">
                  <c:v>46387</c:v>
                </c:pt>
                <c:pt idx="60">
                  <c:v>46477</c:v>
                </c:pt>
                <c:pt idx="61">
                  <c:v>46568</c:v>
                </c:pt>
                <c:pt idx="62">
                  <c:v>46660</c:v>
                </c:pt>
                <c:pt idx="63">
                  <c:v>46752</c:v>
                </c:pt>
                <c:pt idx="64">
                  <c:v>46841</c:v>
                </c:pt>
                <c:pt idx="65">
                  <c:v>46932</c:v>
                </c:pt>
                <c:pt idx="66">
                  <c:v>47026</c:v>
                </c:pt>
                <c:pt idx="67">
                  <c:v>47118</c:v>
                </c:pt>
              </c:numCache>
            </c:numRef>
          </c:cat>
          <c:val>
            <c:numRef>
              <c:f>'Aggr DCFF FCFF (AUM)'!$J$4:$J$71</c:f>
              <c:numCache>
                <c:formatCode>0.000</c:formatCode>
                <c:ptCount val="68"/>
                <c:pt idx="0">
                  <c:v>-2.5022000000000002</c:v>
                </c:pt>
                <c:pt idx="1">
                  <c:v>1.5621</c:v>
                </c:pt>
                <c:pt idx="2">
                  <c:v>3.7149999999999999</c:v>
                </c:pt>
                <c:pt idx="3">
                  <c:v>-1.7430999999999999</c:v>
                </c:pt>
                <c:pt idx="4">
                  <c:v>6.5035999999999996</c:v>
                </c:pt>
                <c:pt idx="5">
                  <c:v>6.8895999999999997</c:v>
                </c:pt>
                <c:pt idx="6">
                  <c:v>-6.2750000000000004</c:v>
                </c:pt>
                <c:pt idx="7">
                  <c:v>0.44220000000000004</c:v>
                </c:pt>
                <c:pt idx="8">
                  <c:v>2.4607000000000001</c:v>
                </c:pt>
                <c:pt idx="9">
                  <c:v>3.2582</c:v>
                </c:pt>
                <c:pt idx="10">
                  <c:v>-8.0632999999999999</c:v>
                </c:pt>
                <c:pt idx="11">
                  <c:v>-0.54469999999999996</c:v>
                </c:pt>
                <c:pt idx="12">
                  <c:v>0.25769999999999998</c:v>
                </c:pt>
                <c:pt idx="13">
                  <c:v>-0.14080000000000004</c:v>
                </c:pt>
                <c:pt idx="14">
                  <c:v>1.1042999999999998</c:v>
                </c:pt>
                <c:pt idx="15">
                  <c:v>2.6711</c:v>
                </c:pt>
                <c:pt idx="16">
                  <c:v>0.24730000000000002</c:v>
                </c:pt>
                <c:pt idx="17">
                  <c:v>0.54130000000000011</c:v>
                </c:pt>
                <c:pt idx="18">
                  <c:v>1.0427</c:v>
                </c:pt>
                <c:pt idx="19">
                  <c:v>-0.20039999999999999</c:v>
                </c:pt>
                <c:pt idx="20">
                  <c:v>0.69330000000000003</c:v>
                </c:pt>
                <c:pt idx="21">
                  <c:v>1.6844999999999999</c:v>
                </c:pt>
                <c:pt idx="22">
                  <c:v>2.9449000000000001</c:v>
                </c:pt>
                <c:pt idx="23">
                  <c:v>0.2137</c:v>
                </c:pt>
                <c:pt idx="24">
                  <c:v>-0.36170000000000002</c:v>
                </c:pt>
                <c:pt idx="25">
                  <c:v>1.1868999999999998</c:v>
                </c:pt>
                <c:pt idx="26">
                  <c:v>1.2912999999999999</c:v>
                </c:pt>
                <c:pt idx="27">
                  <c:v>-0.36710000000000009</c:v>
                </c:pt>
                <c:pt idx="28">
                  <c:v>0.7700999999999999</c:v>
                </c:pt>
                <c:pt idx="29">
                  <c:v>0.11049999999999993</c:v>
                </c:pt>
                <c:pt idx="30">
                  <c:v>1.1642000000000001</c:v>
                </c:pt>
                <c:pt idx="31">
                  <c:v>1.0339999999999998</c:v>
                </c:pt>
                <c:pt idx="32">
                  <c:v>3.0461</c:v>
                </c:pt>
                <c:pt idx="33">
                  <c:v>-0.47900000000000009</c:v>
                </c:pt>
                <c:pt idx="34">
                  <c:v>1.7887999999999997</c:v>
                </c:pt>
                <c:pt idx="35">
                  <c:v>-14.487599999999999</c:v>
                </c:pt>
                <c:pt idx="36">
                  <c:v>-1.9407000000000001</c:v>
                </c:pt>
                <c:pt idx="37">
                  <c:v>4.7439999999999998</c:v>
                </c:pt>
                <c:pt idx="38">
                  <c:v>3.3446999999999996</c:v>
                </c:pt>
                <c:pt idx="39">
                  <c:v>-5.5070999999999994</c:v>
                </c:pt>
                <c:pt idx="40">
                  <c:v>-7.8396800000000004</c:v>
                </c:pt>
                <c:pt idx="41">
                  <c:v>5.7619800000000003</c:v>
                </c:pt>
                <c:pt idx="42">
                  <c:v>2.9671200000000004</c:v>
                </c:pt>
                <c:pt idx="43">
                  <c:v>1.4176000000000002</c:v>
                </c:pt>
                <c:pt idx="44">
                  <c:v>0.63813999999999993</c:v>
                </c:pt>
                <c:pt idx="45">
                  <c:v>4.8987800000000004</c:v>
                </c:pt>
                <c:pt idx="46">
                  <c:v>-1.8912199999999999</c:v>
                </c:pt>
                <c:pt idx="47">
                  <c:v>2.23454</c:v>
                </c:pt>
                <c:pt idx="48">
                  <c:v>-1.2230000000000001</c:v>
                </c:pt>
                <c:pt idx="49">
                  <c:v>0.87800000000000011</c:v>
                </c:pt>
                <c:pt idx="50">
                  <c:v>1.70068</c:v>
                </c:pt>
                <c:pt idx="51">
                  <c:v>1.6650200000000002</c:v>
                </c:pt>
                <c:pt idx="52">
                  <c:v>-0.41753891375976676</c:v>
                </c:pt>
                <c:pt idx="53">
                  <c:v>-1.0296449778031513</c:v>
                </c:pt>
                <c:pt idx="54">
                  <c:v>2.1199549296051683</c:v>
                </c:pt>
                <c:pt idx="55">
                  <c:v>1.6886452566541885</c:v>
                </c:pt>
                <c:pt idx="56">
                  <c:v>-0.19144310536105064</c:v>
                </c:pt>
                <c:pt idx="57">
                  <c:v>1.0600991340656025</c:v>
                </c:pt>
                <c:pt idx="58">
                  <c:v>2.0295290685609317</c:v>
                </c:pt>
                <c:pt idx="59">
                  <c:v>2.1201839197736616</c:v>
                </c:pt>
                <c:pt idx="60">
                  <c:v>1.6869689873841944</c:v>
                </c:pt>
                <c:pt idx="61">
                  <c:v>-0.20800939722908046</c:v>
                </c:pt>
                <c:pt idx="62">
                  <c:v>0.89186499368766636</c:v>
                </c:pt>
                <c:pt idx="63">
                  <c:v>1.7716053475295956</c:v>
                </c:pt>
                <c:pt idx="64">
                  <c:v>0.67845484320357408</c:v>
                </c:pt>
                <c:pt idx="65">
                  <c:v>-0.2909911165991958</c:v>
                </c:pt>
                <c:pt idx="66">
                  <c:v>1.4921001190615735E-2</c:v>
                </c:pt>
                <c:pt idx="67">
                  <c:v>2.1419095415386145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AD-4295-8991-BC0B687C71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4787647"/>
        <c:axId val="530918015"/>
      </c:lineChart>
      <c:dateAx>
        <c:axId val="654787647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530918015"/>
        <c:crosses val="autoZero"/>
        <c:auto val="1"/>
        <c:lblOffset val="100"/>
        <c:baseTimeUnit val="months"/>
      </c:dateAx>
      <c:valAx>
        <c:axId val="530918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47876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Fee</a:t>
            </a:r>
            <a:r>
              <a:rPr lang="it-IT" baseline="0"/>
              <a:t> Related Earnings ps</a:t>
            </a:r>
            <a:endParaRPr lang="it-IT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'Aggr DCFF FCFF (AUM)'!$I$3</c:f>
              <c:strCache>
                <c:ptCount val="1"/>
                <c:pt idx="0">
                  <c:v>FRE ps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'Aggr DCFF FCFF (AUM)'!$C$4:$C$71</c:f>
              <c:numCache>
                <c:formatCode>m/d/yyyy</c:formatCode>
                <c:ptCount val="68"/>
                <c:pt idx="0">
                  <c:v>40999</c:v>
                </c:pt>
                <c:pt idx="1">
                  <c:v>41089</c:v>
                </c:pt>
                <c:pt idx="2">
                  <c:v>41180</c:v>
                </c:pt>
                <c:pt idx="3">
                  <c:v>41274</c:v>
                </c:pt>
                <c:pt idx="4">
                  <c:v>41362</c:v>
                </c:pt>
                <c:pt idx="5">
                  <c:v>41453</c:v>
                </c:pt>
                <c:pt idx="6">
                  <c:v>41547</c:v>
                </c:pt>
                <c:pt idx="7">
                  <c:v>41639</c:v>
                </c:pt>
                <c:pt idx="8">
                  <c:v>41729</c:v>
                </c:pt>
                <c:pt idx="9">
                  <c:v>41820</c:v>
                </c:pt>
                <c:pt idx="10">
                  <c:v>41912</c:v>
                </c:pt>
                <c:pt idx="11">
                  <c:v>42004</c:v>
                </c:pt>
                <c:pt idx="12">
                  <c:v>42094</c:v>
                </c:pt>
                <c:pt idx="13">
                  <c:v>42185</c:v>
                </c:pt>
                <c:pt idx="14">
                  <c:v>42277</c:v>
                </c:pt>
                <c:pt idx="15">
                  <c:v>42369</c:v>
                </c:pt>
                <c:pt idx="16">
                  <c:v>42460</c:v>
                </c:pt>
                <c:pt idx="17">
                  <c:v>42551</c:v>
                </c:pt>
                <c:pt idx="18">
                  <c:v>42643</c:v>
                </c:pt>
                <c:pt idx="19">
                  <c:v>42734</c:v>
                </c:pt>
                <c:pt idx="20">
                  <c:v>42825</c:v>
                </c:pt>
                <c:pt idx="21">
                  <c:v>42916</c:v>
                </c:pt>
                <c:pt idx="22">
                  <c:v>43007</c:v>
                </c:pt>
                <c:pt idx="23">
                  <c:v>43098</c:v>
                </c:pt>
                <c:pt idx="24">
                  <c:v>43189</c:v>
                </c:pt>
                <c:pt idx="25">
                  <c:v>43280</c:v>
                </c:pt>
                <c:pt idx="26">
                  <c:v>43371</c:v>
                </c:pt>
                <c:pt idx="27">
                  <c:v>43465</c:v>
                </c:pt>
                <c:pt idx="28">
                  <c:v>43553</c:v>
                </c:pt>
                <c:pt idx="29">
                  <c:v>43644</c:v>
                </c:pt>
                <c:pt idx="30">
                  <c:v>43738</c:v>
                </c:pt>
                <c:pt idx="31">
                  <c:v>43830</c:v>
                </c:pt>
                <c:pt idx="32">
                  <c:v>43921</c:v>
                </c:pt>
                <c:pt idx="33">
                  <c:v>44012</c:v>
                </c:pt>
                <c:pt idx="34">
                  <c:v>44104</c:v>
                </c:pt>
                <c:pt idx="35">
                  <c:v>44196</c:v>
                </c:pt>
                <c:pt idx="36">
                  <c:v>44286</c:v>
                </c:pt>
                <c:pt idx="37">
                  <c:v>44377</c:v>
                </c:pt>
                <c:pt idx="38">
                  <c:v>44469</c:v>
                </c:pt>
                <c:pt idx="39">
                  <c:v>44561</c:v>
                </c:pt>
                <c:pt idx="40">
                  <c:v>44651</c:v>
                </c:pt>
                <c:pt idx="41">
                  <c:v>44742</c:v>
                </c:pt>
                <c:pt idx="42">
                  <c:v>44834</c:v>
                </c:pt>
                <c:pt idx="43">
                  <c:v>44925</c:v>
                </c:pt>
                <c:pt idx="44">
                  <c:v>45016</c:v>
                </c:pt>
                <c:pt idx="45">
                  <c:v>45107</c:v>
                </c:pt>
                <c:pt idx="46">
                  <c:v>45198</c:v>
                </c:pt>
                <c:pt idx="47">
                  <c:v>45289</c:v>
                </c:pt>
                <c:pt idx="48">
                  <c:v>45380</c:v>
                </c:pt>
                <c:pt idx="49">
                  <c:v>45471</c:v>
                </c:pt>
                <c:pt idx="50">
                  <c:v>45565</c:v>
                </c:pt>
                <c:pt idx="51">
                  <c:v>45657</c:v>
                </c:pt>
                <c:pt idx="52">
                  <c:v>45746</c:v>
                </c:pt>
                <c:pt idx="53">
                  <c:v>45837</c:v>
                </c:pt>
                <c:pt idx="54">
                  <c:v>45928</c:v>
                </c:pt>
                <c:pt idx="55">
                  <c:v>46022</c:v>
                </c:pt>
                <c:pt idx="56">
                  <c:v>46110</c:v>
                </c:pt>
                <c:pt idx="57">
                  <c:v>46201</c:v>
                </c:pt>
                <c:pt idx="58">
                  <c:v>46295</c:v>
                </c:pt>
                <c:pt idx="59">
                  <c:v>46387</c:v>
                </c:pt>
                <c:pt idx="60">
                  <c:v>46477</c:v>
                </c:pt>
                <c:pt idx="61">
                  <c:v>46568</c:v>
                </c:pt>
                <c:pt idx="62">
                  <c:v>46660</c:v>
                </c:pt>
                <c:pt idx="63">
                  <c:v>46752</c:v>
                </c:pt>
                <c:pt idx="64">
                  <c:v>46841</c:v>
                </c:pt>
                <c:pt idx="65">
                  <c:v>46932</c:v>
                </c:pt>
                <c:pt idx="66">
                  <c:v>47026</c:v>
                </c:pt>
                <c:pt idx="67">
                  <c:v>47118</c:v>
                </c:pt>
              </c:numCache>
            </c:numRef>
          </c:cat>
          <c:val>
            <c:numRef>
              <c:f>'Aggr DCFF FCFF (AUM)'!$I$4:$I$71</c:f>
              <c:numCache>
                <c:formatCode>0.00</c:formatCode>
                <c:ptCount val="68"/>
                <c:pt idx="0">
                  <c:v>0.22</c:v>
                </c:pt>
                <c:pt idx="1">
                  <c:v>0.22</c:v>
                </c:pt>
                <c:pt idx="2">
                  <c:v>0.22</c:v>
                </c:pt>
                <c:pt idx="3">
                  <c:v>0.22</c:v>
                </c:pt>
                <c:pt idx="4">
                  <c:v>0.23</c:v>
                </c:pt>
                <c:pt idx="5">
                  <c:v>0.23</c:v>
                </c:pt>
                <c:pt idx="6">
                  <c:v>0.23</c:v>
                </c:pt>
                <c:pt idx="7">
                  <c:v>0.23</c:v>
                </c:pt>
                <c:pt idx="8">
                  <c:v>0.32</c:v>
                </c:pt>
                <c:pt idx="9">
                  <c:v>0.32</c:v>
                </c:pt>
                <c:pt idx="10">
                  <c:v>0.32</c:v>
                </c:pt>
                <c:pt idx="11">
                  <c:v>0.32</c:v>
                </c:pt>
                <c:pt idx="12">
                  <c:v>0.34</c:v>
                </c:pt>
                <c:pt idx="13">
                  <c:v>0.34</c:v>
                </c:pt>
                <c:pt idx="14">
                  <c:v>0.34</c:v>
                </c:pt>
                <c:pt idx="15">
                  <c:v>0.34</c:v>
                </c:pt>
                <c:pt idx="16">
                  <c:v>0.42</c:v>
                </c:pt>
                <c:pt idx="17">
                  <c:v>0.42</c:v>
                </c:pt>
                <c:pt idx="18">
                  <c:v>0.42</c:v>
                </c:pt>
                <c:pt idx="19">
                  <c:v>0.42</c:v>
                </c:pt>
                <c:pt idx="20">
                  <c:v>0.5</c:v>
                </c:pt>
                <c:pt idx="21">
                  <c:v>0.5</c:v>
                </c:pt>
                <c:pt idx="22">
                  <c:v>0.5</c:v>
                </c:pt>
                <c:pt idx="23">
                  <c:v>0.5</c:v>
                </c:pt>
                <c:pt idx="24">
                  <c:v>0.56000000000000005</c:v>
                </c:pt>
                <c:pt idx="25">
                  <c:v>0.56000000000000005</c:v>
                </c:pt>
                <c:pt idx="26">
                  <c:v>0.56000000000000005</c:v>
                </c:pt>
                <c:pt idx="27">
                  <c:v>0.56000000000000005</c:v>
                </c:pt>
                <c:pt idx="28">
                  <c:v>0.66</c:v>
                </c:pt>
                <c:pt idx="29">
                  <c:v>0.66</c:v>
                </c:pt>
                <c:pt idx="30">
                  <c:v>0.66</c:v>
                </c:pt>
                <c:pt idx="31">
                  <c:v>0.66</c:v>
                </c:pt>
                <c:pt idx="32">
                  <c:v>0.70000000000000007</c:v>
                </c:pt>
                <c:pt idx="33">
                  <c:v>0.70000000000000007</c:v>
                </c:pt>
                <c:pt idx="34">
                  <c:v>0.70000000000000007</c:v>
                </c:pt>
                <c:pt idx="35">
                  <c:v>0.70000000000000007</c:v>
                </c:pt>
                <c:pt idx="36">
                  <c:v>0.92220000000000002</c:v>
                </c:pt>
                <c:pt idx="37">
                  <c:v>0.94359999999999999</c:v>
                </c:pt>
                <c:pt idx="38">
                  <c:v>0.96220000000000006</c:v>
                </c:pt>
                <c:pt idx="39">
                  <c:v>0.9951000000000001</c:v>
                </c:pt>
                <c:pt idx="40">
                  <c:v>1.0256800000000001</c:v>
                </c:pt>
                <c:pt idx="41">
                  <c:v>1.02952</c:v>
                </c:pt>
                <c:pt idx="42">
                  <c:v>1.0465799999999998</c:v>
                </c:pt>
                <c:pt idx="43">
                  <c:v>1.0952999999999999</c:v>
                </c:pt>
                <c:pt idx="44">
                  <c:v>1.19546</c:v>
                </c:pt>
                <c:pt idx="45">
                  <c:v>1.2342200000000001</c:v>
                </c:pt>
                <c:pt idx="46">
                  <c:v>1.2623199999999999</c:v>
                </c:pt>
                <c:pt idx="47">
                  <c:v>1.3015600000000001</c:v>
                </c:pt>
                <c:pt idx="48">
                  <c:v>1.3420000000000001</c:v>
                </c:pt>
                <c:pt idx="49">
                  <c:v>1.3925000000000001</c:v>
                </c:pt>
                <c:pt idx="50">
                  <c:v>1.4664200000000001</c:v>
                </c:pt>
                <c:pt idx="51">
                  <c:v>1.5020799999999999</c:v>
                </c:pt>
                <c:pt idx="52">
                  <c:v>1.5321216</c:v>
                </c:pt>
                <c:pt idx="53">
                  <c:v>1.562764032</c:v>
                </c:pt>
                <c:pt idx="54">
                  <c:v>1.5940193126400002</c:v>
                </c:pt>
                <c:pt idx="55">
                  <c:v>1.6258996988928003</c:v>
                </c:pt>
                <c:pt idx="56">
                  <c:v>1.6584176928706564</c:v>
                </c:pt>
                <c:pt idx="57">
                  <c:v>1.6915860467280694</c:v>
                </c:pt>
                <c:pt idx="58">
                  <c:v>1.725417767662631</c:v>
                </c:pt>
                <c:pt idx="59">
                  <c:v>1.7599261230158836</c:v>
                </c:pt>
                <c:pt idx="60">
                  <c:v>1.7951246454762013</c:v>
                </c:pt>
                <c:pt idx="61">
                  <c:v>1.8310271383857253</c:v>
                </c:pt>
                <c:pt idx="62">
                  <c:v>1.8676476811534399</c:v>
                </c:pt>
                <c:pt idx="63">
                  <c:v>1.9050006347765087</c:v>
                </c:pt>
                <c:pt idx="64">
                  <c:v>1.9431006474720389</c:v>
                </c:pt>
                <c:pt idx="65">
                  <c:v>1.9819626604214797</c:v>
                </c:pt>
                <c:pt idx="66">
                  <c:v>2.0216019136299095</c:v>
                </c:pt>
                <c:pt idx="67">
                  <c:v>2.0620339519025079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51-418F-B971-20FF62D1B2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72559408"/>
        <c:axId val="1272555664"/>
      </c:lineChart>
      <c:dateAx>
        <c:axId val="1272559408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72555664"/>
        <c:crosses val="autoZero"/>
        <c:auto val="1"/>
        <c:lblOffset val="100"/>
        <c:baseTimeUnit val="months"/>
      </c:dateAx>
      <c:valAx>
        <c:axId val="12725556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7255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Frequencies by range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cat>
            <c:numRef>
              <c:f>'Aggr DCFF Monte Carlo '!$U$22:$U$153</c:f>
              <c:numCache>
                <c:formatCode>_-[$$-409]* #,##0.00_ ;_-[$$-409]* \-#,##0.00\ ;_-[$$-409]* "-"??_ ;_-@_ </c:formatCode>
                <c:ptCount val="132"/>
                <c:pt idx="0">
                  <c:v>62.441604415987698</c:v>
                </c:pt>
                <c:pt idx="1">
                  <c:v>63.441604415987698</c:v>
                </c:pt>
                <c:pt idx="2">
                  <c:v>64.441604415987698</c:v>
                </c:pt>
                <c:pt idx="3">
                  <c:v>65.441604415987698</c:v>
                </c:pt>
                <c:pt idx="4">
                  <c:v>66.441604415987698</c:v>
                </c:pt>
                <c:pt idx="5">
                  <c:v>67.441604415987698</c:v>
                </c:pt>
                <c:pt idx="6">
                  <c:v>68.441604415987698</c:v>
                </c:pt>
                <c:pt idx="7">
                  <c:v>69.441604415987698</c:v>
                </c:pt>
                <c:pt idx="8">
                  <c:v>70.441604415987698</c:v>
                </c:pt>
                <c:pt idx="9">
                  <c:v>71.441604415987698</c:v>
                </c:pt>
                <c:pt idx="10">
                  <c:v>72.441604415987698</c:v>
                </c:pt>
                <c:pt idx="11">
                  <c:v>73.441604415987698</c:v>
                </c:pt>
                <c:pt idx="12">
                  <c:v>74.441604415987698</c:v>
                </c:pt>
                <c:pt idx="13">
                  <c:v>75.441604415987698</c:v>
                </c:pt>
                <c:pt idx="14">
                  <c:v>76.441604415987698</c:v>
                </c:pt>
                <c:pt idx="15">
                  <c:v>77.441604415987698</c:v>
                </c:pt>
                <c:pt idx="16">
                  <c:v>78.441604415987698</c:v>
                </c:pt>
                <c:pt idx="17">
                  <c:v>79.441604415987698</c:v>
                </c:pt>
                <c:pt idx="18">
                  <c:v>80.441604415987698</c:v>
                </c:pt>
                <c:pt idx="19">
                  <c:v>81.441604415987698</c:v>
                </c:pt>
                <c:pt idx="20">
                  <c:v>82.441604415987698</c:v>
                </c:pt>
                <c:pt idx="21">
                  <c:v>83.441604415987698</c:v>
                </c:pt>
                <c:pt idx="22">
                  <c:v>84.441604415987698</c:v>
                </c:pt>
                <c:pt idx="23">
                  <c:v>85.441604415987698</c:v>
                </c:pt>
                <c:pt idx="24">
                  <c:v>86.441604415987698</c:v>
                </c:pt>
                <c:pt idx="25">
                  <c:v>87.441604415987698</c:v>
                </c:pt>
                <c:pt idx="26">
                  <c:v>88.441604415987698</c:v>
                </c:pt>
                <c:pt idx="27">
                  <c:v>89.441604415987698</c:v>
                </c:pt>
                <c:pt idx="28">
                  <c:v>90.441604415987698</c:v>
                </c:pt>
                <c:pt idx="29">
                  <c:v>91.441604415987698</c:v>
                </c:pt>
                <c:pt idx="30">
                  <c:v>92.441604415987698</c:v>
                </c:pt>
                <c:pt idx="31">
                  <c:v>93.441604415987698</c:v>
                </c:pt>
                <c:pt idx="32">
                  <c:v>94.441604415987698</c:v>
                </c:pt>
                <c:pt idx="33">
                  <c:v>95.441604415987698</c:v>
                </c:pt>
                <c:pt idx="34">
                  <c:v>96.441604415987698</c:v>
                </c:pt>
                <c:pt idx="35">
                  <c:v>97.441604415987698</c:v>
                </c:pt>
                <c:pt idx="36">
                  <c:v>98.441604415987698</c:v>
                </c:pt>
                <c:pt idx="37">
                  <c:v>99.441604415987698</c:v>
                </c:pt>
                <c:pt idx="38">
                  <c:v>100.4416044159877</c:v>
                </c:pt>
                <c:pt idx="39">
                  <c:v>101.4416044159877</c:v>
                </c:pt>
                <c:pt idx="40">
                  <c:v>102.4416044159877</c:v>
                </c:pt>
                <c:pt idx="41">
                  <c:v>103.4416044159877</c:v>
                </c:pt>
                <c:pt idx="42">
                  <c:v>104.4416044159877</c:v>
                </c:pt>
                <c:pt idx="43">
                  <c:v>105.4416044159877</c:v>
                </c:pt>
                <c:pt idx="44">
                  <c:v>106.4416044159877</c:v>
                </c:pt>
                <c:pt idx="45">
                  <c:v>107.4416044159877</c:v>
                </c:pt>
                <c:pt idx="46">
                  <c:v>108.4416044159877</c:v>
                </c:pt>
                <c:pt idx="47">
                  <c:v>109.4416044159877</c:v>
                </c:pt>
                <c:pt idx="48">
                  <c:v>110.4416044159877</c:v>
                </c:pt>
                <c:pt idx="49">
                  <c:v>111.4416044159877</c:v>
                </c:pt>
                <c:pt idx="50">
                  <c:v>112.4416044159877</c:v>
                </c:pt>
                <c:pt idx="51">
                  <c:v>113.4416044159877</c:v>
                </c:pt>
                <c:pt idx="52">
                  <c:v>114.4416044159877</c:v>
                </c:pt>
                <c:pt idx="53">
                  <c:v>115.4416044159877</c:v>
                </c:pt>
                <c:pt idx="54">
                  <c:v>116.4416044159877</c:v>
                </c:pt>
                <c:pt idx="55">
                  <c:v>117.4416044159877</c:v>
                </c:pt>
                <c:pt idx="56">
                  <c:v>118.4416044159877</c:v>
                </c:pt>
                <c:pt idx="57">
                  <c:v>119.4416044159877</c:v>
                </c:pt>
                <c:pt idx="58">
                  <c:v>120.4416044159877</c:v>
                </c:pt>
                <c:pt idx="59">
                  <c:v>121.4416044159877</c:v>
                </c:pt>
                <c:pt idx="60">
                  <c:v>122.4416044159877</c:v>
                </c:pt>
                <c:pt idx="61">
                  <c:v>123.4416044159877</c:v>
                </c:pt>
                <c:pt idx="62">
                  <c:v>124.4416044159877</c:v>
                </c:pt>
                <c:pt idx="63">
                  <c:v>125.4416044159877</c:v>
                </c:pt>
                <c:pt idx="64">
                  <c:v>126.4416044159877</c:v>
                </c:pt>
                <c:pt idx="65">
                  <c:v>127.4416044159877</c:v>
                </c:pt>
                <c:pt idx="66">
                  <c:v>128.44160441598768</c:v>
                </c:pt>
                <c:pt idx="67">
                  <c:v>129.44160441598768</c:v>
                </c:pt>
                <c:pt idx="68">
                  <c:v>130.44160441598768</c:v>
                </c:pt>
                <c:pt idx="69">
                  <c:v>131.44160441598768</c:v>
                </c:pt>
                <c:pt idx="70">
                  <c:v>132.44160441598768</c:v>
                </c:pt>
                <c:pt idx="71">
                  <c:v>133.44160441598768</c:v>
                </c:pt>
                <c:pt idx="72">
                  <c:v>134.44160441598768</c:v>
                </c:pt>
                <c:pt idx="73">
                  <c:v>135.44160441598768</c:v>
                </c:pt>
                <c:pt idx="74">
                  <c:v>136.44160441598768</c:v>
                </c:pt>
                <c:pt idx="75">
                  <c:v>137.44160441598768</c:v>
                </c:pt>
                <c:pt idx="76">
                  <c:v>138.44160441598768</c:v>
                </c:pt>
                <c:pt idx="77">
                  <c:v>139.44160441598768</c:v>
                </c:pt>
                <c:pt idx="78">
                  <c:v>140.44160441598768</c:v>
                </c:pt>
                <c:pt idx="79">
                  <c:v>141.44160441598768</c:v>
                </c:pt>
                <c:pt idx="80">
                  <c:v>142.44160441598768</c:v>
                </c:pt>
                <c:pt idx="81">
                  <c:v>143.44160441598768</c:v>
                </c:pt>
                <c:pt idx="82">
                  <c:v>144.44160441598768</c:v>
                </c:pt>
                <c:pt idx="83">
                  <c:v>145.44160441598768</c:v>
                </c:pt>
                <c:pt idx="84">
                  <c:v>146.44160441598768</c:v>
                </c:pt>
                <c:pt idx="85">
                  <c:v>147.44160441598768</c:v>
                </c:pt>
                <c:pt idx="86">
                  <c:v>148.44160441598768</c:v>
                </c:pt>
                <c:pt idx="87">
                  <c:v>149.44160441598768</c:v>
                </c:pt>
                <c:pt idx="88">
                  <c:v>150.44160441598768</c:v>
                </c:pt>
                <c:pt idx="89">
                  <c:v>151.44160441598768</c:v>
                </c:pt>
                <c:pt idx="90">
                  <c:v>152.44160441598768</c:v>
                </c:pt>
                <c:pt idx="91">
                  <c:v>153.44160441598768</c:v>
                </c:pt>
                <c:pt idx="92">
                  <c:v>154.44160441598768</c:v>
                </c:pt>
                <c:pt idx="93">
                  <c:v>155.44160441598768</c:v>
                </c:pt>
                <c:pt idx="94">
                  <c:v>156.44160441598768</c:v>
                </c:pt>
                <c:pt idx="95">
                  <c:v>157.44160441598768</c:v>
                </c:pt>
                <c:pt idx="96">
                  <c:v>158.44160441598768</c:v>
                </c:pt>
                <c:pt idx="97">
                  <c:v>159.44160441598768</c:v>
                </c:pt>
                <c:pt idx="98">
                  <c:v>160.44160441598768</c:v>
                </c:pt>
                <c:pt idx="99">
                  <c:v>161.44160441598768</c:v>
                </c:pt>
                <c:pt idx="100">
                  <c:v>162.44160441598768</c:v>
                </c:pt>
                <c:pt idx="101">
                  <c:v>163.44160441598768</c:v>
                </c:pt>
                <c:pt idx="102">
                  <c:v>164.44160441598768</c:v>
                </c:pt>
                <c:pt idx="103">
                  <c:v>165.44160441598768</c:v>
                </c:pt>
                <c:pt idx="104">
                  <c:v>166.44160441598768</c:v>
                </c:pt>
                <c:pt idx="105">
                  <c:v>167.44160441598768</c:v>
                </c:pt>
                <c:pt idx="106">
                  <c:v>168.44160441598768</c:v>
                </c:pt>
                <c:pt idx="107">
                  <c:v>169.44160441598768</c:v>
                </c:pt>
                <c:pt idx="108">
                  <c:v>170.44160441598768</c:v>
                </c:pt>
                <c:pt idx="109">
                  <c:v>171.44160441598768</c:v>
                </c:pt>
                <c:pt idx="110">
                  <c:v>172.44160441598768</c:v>
                </c:pt>
                <c:pt idx="111">
                  <c:v>173.44160441598768</c:v>
                </c:pt>
                <c:pt idx="112">
                  <c:v>174.44160441598768</c:v>
                </c:pt>
                <c:pt idx="113">
                  <c:v>175.44160441598768</c:v>
                </c:pt>
                <c:pt idx="114">
                  <c:v>176.44160441598768</c:v>
                </c:pt>
                <c:pt idx="115">
                  <c:v>177.44160441598768</c:v>
                </c:pt>
                <c:pt idx="116">
                  <c:v>178.44160441598768</c:v>
                </c:pt>
                <c:pt idx="117">
                  <c:v>179.44160441598768</c:v>
                </c:pt>
                <c:pt idx="118">
                  <c:v>180.44160441598768</c:v>
                </c:pt>
                <c:pt idx="119">
                  <c:v>181.44160441598768</c:v>
                </c:pt>
                <c:pt idx="120">
                  <c:v>182.44160441598768</c:v>
                </c:pt>
                <c:pt idx="121">
                  <c:v>183.44160441598768</c:v>
                </c:pt>
                <c:pt idx="122">
                  <c:v>184.44160441598768</c:v>
                </c:pt>
                <c:pt idx="123">
                  <c:v>185.44160441598768</c:v>
                </c:pt>
                <c:pt idx="124">
                  <c:v>186.44160441598768</c:v>
                </c:pt>
                <c:pt idx="125">
                  <c:v>187.44160441598768</c:v>
                </c:pt>
                <c:pt idx="126">
                  <c:v>188.44160441598768</c:v>
                </c:pt>
                <c:pt idx="127">
                  <c:v>189.44160441598768</c:v>
                </c:pt>
                <c:pt idx="128">
                  <c:v>190.44160441598768</c:v>
                </c:pt>
                <c:pt idx="129">
                  <c:v>191.44160441598768</c:v>
                </c:pt>
                <c:pt idx="130">
                  <c:v>192.44160441598768</c:v>
                </c:pt>
                <c:pt idx="131">
                  <c:v>193.44160441598768</c:v>
                </c:pt>
              </c:numCache>
            </c:numRef>
          </c:cat>
          <c:val>
            <c:numRef>
              <c:f>'Aggr DCFF Monte Carlo '!$V$22:$V$153</c:f>
              <c:numCache>
                <c:formatCode>General</c:formatCode>
                <c:ptCount val="132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1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1</c:v>
                </c:pt>
                <c:pt idx="30">
                  <c:v>1</c:v>
                </c:pt>
                <c:pt idx="31">
                  <c:v>0</c:v>
                </c:pt>
                <c:pt idx="32">
                  <c:v>2</c:v>
                </c:pt>
                <c:pt idx="33">
                  <c:v>2</c:v>
                </c:pt>
                <c:pt idx="34">
                  <c:v>2</c:v>
                </c:pt>
                <c:pt idx="35">
                  <c:v>3</c:v>
                </c:pt>
                <c:pt idx="36">
                  <c:v>1</c:v>
                </c:pt>
                <c:pt idx="37">
                  <c:v>3</c:v>
                </c:pt>
                <c:pt idx="38">
                  <c:v>2</c:v>
                </c:pt>
                <c:pt idx="39">
                  <c:v>2</c:v>
                </c:pt>
                <c:pt idx="40">
                  <c:v>2</c:v>
                </c:pt>
                <c:pt idx="41">
                  <c:v>2</c:v>
                </c:pt>
                <c:pt idx="42">
                  <c:v>2</c:v>
                </c:pt>
                <c:pt idx="43">
                  <c:v>2</c:v>
                </c:pt>
                <c:pt idx="44">
                  <c:v>4</c:v>
                </c:pt>
                <c:pt idx="45">
                  <c:v>6</c:v>
                </c:pt>
                <c:pt idx="46">
                  <c:v>6</c:v>
                </c:pt>
                <c:pt idx="47">
                  <c:v>4</c:v>
                </c:pt>
                <c:pt idx="48">
                  <c:v>6</c:v>
                </c:pt>
                <c:pt idx="49">
                  <c:v>6</c:v>
                </c:pt>
                <c:pt idx="50">
                  <c:v>7</c:v>
                </c:pt>
                <c:pt idx="51">
                  <c:v>10</c:v>
                </c:pt>
                <c:pt idx="52">
                  <c:v>9</c:v>
                </c:pt>
                <c:pt idx="53">
                  <c:v>9</c:v>
                </c:pt>
                <c:pt idx="54">
                  <c:v>8</c:v>
                </c:pt>
                <c:pt idx="55">
                  <c:v>11</c:v>
                </c:pt>
                <c:pt idx="56">
                  <c:v>16</c:v>
                </c:pt>
                <c:pt idx="57">
                  <c:v>16</c:v>
                </c:pt>
                <c:pt idx="58">
                  <c:v>19</c:v>
                </c:pt>
                <c:pt idx="59">
                  <c:v>15</c:v>
                </c:pt>
                <c:pt idx="60">
                  <c:v>15</c:v>
                </c:pt>
                <c:pt idx="61">
                  <c:v>16</c:v>
                </c:pt>
                <c:pt idx="62">
                  <c:v>14</c:v>
                </c:pt>
                <c:pt idx="63">
                  <c:v>26</c:v>
                </c:pt>
                <c:pt idx="64">
                  <c:v>22</c:v>
                </c:pt>
                <c:pt idx="65">
                  <c:v>17</c:v>
                </c:pt>
                <c:pt idx="66">
                  <c:v>25</c:v>
                </c:pt>
                <c:pt idx="67">
                  <c:v>20</c:v>
                </c:pt>
                <c:pt idx="68">
                  <c:v>22</c:v>
                </c:pt>
                <c:pt idx="69">
                  <c:v>16</c:v>
                </c:pt>
                <c:pt idx="70">
                  <c:v>20</c:v>
                </c:pt>
                <c:pt idx="71">
                  <c:v>20</c:v>
                </c:pt>
                <c:pt idx="72">
                  <c:v>24</c:v>
                </c:pt>
                <c:pt idx="73">
                  <c:v>18</c:v>
                </c:pt>
                <c:pt idx="74">
                  <c:v>19</c:v>
                </c:pt>
                <c:pt idx="75">
                  <c:v>22</c:v>
                </c:pt>
                <c:pt idx="76">
                  <c:v>25</c:v>
                </c:pt>
                <c:pt idx="77">
                  <c:v>20</c:v>
                </c:pt>
                <c:pt idx="78">
                  <c:v>17</c:v>
                </c:pt>
                <c:pt idx="79">
                  <c:v>23</c:v>
                </c:pt>
                <c:pt idx="80">
                  <c:v>20</c:v>
                </c:pt>
                <c:pt idx="81">
                  <c:v>18</c:v>
                </c:pt>
                <c:pt idx="82">
                  <c:v>23</c:v>
                </c:pt>
                <c:pt idx="83">
                  <c:v>17</c:v>
                </c:pt>
                <c:pt idx="84">
                  <c:v>24</c:v>
                </c:pt>
                <c:pt idx="85">
                  <c:v>16</c:v>
                </c:pt>
                <c:pt idx="86">
                  <c:v>24</c:v>
                </c:pt>
                <c:pt idx="87">
                  <c:v>24</c:v>
                </c:pt>
                <c:pt idx="88">
                  <c:v>23</c:v>
                </c:pt>
                <c:pt idx="89">
                  <c:v>19</c:v>
                </c:pt>
                <c:pt idx="90">
                  <c:v>14</c:v>
                </c:pt>
                <c:pt idx="91">
                  <c:v>21</c:v>
                </c:pt>
                <c:pt idx="92">
                  <c:v>11</c:v>
                </c:pt>
                <c:pt idx="93">
                  <c:v>17</c:v>
                </c:pt>
                <c:pt idx="94">
                  <c:v>16</c:v>
                </c:pt>
                <c:pt idx="95">
                  <c:v>9</c:v>
                </c:pt>
                <c:pt idx="96">
                  <c:v>8</c:v>
                </c:pt>
                <c:pt idx="97">
                  <c:v>5</c:v>
                </c:pt>
                <c:pt idx="98">
                  <c:v>8</c:v>
                </c:pt>
                <c:pt idx="99">
                  <c:v>9</c:v>
                </c:pt>
                <c:pt idx="100">
                  <c:v>7</c:v>
                </c:pt>
                <c:pt idx="101">
                  <c:v>6</c:v>
                </c:pt>
                <c:pt idx="102">
                  <c:v>5</c:v>
                </c:pt>
                <c:pt idx="103">
                  <c:v>7</c:v>
                </c:pt>
                <c:pt idx="104">
                  <c:v>7</c:v>
                </c:pt>
                <c:pt idx="105">
                  <c:v>4</c:v>
                </c:pt>
                <c:pt idx="106">
                  <c:v>8</c:v>
                </c:pt>
                <c:pt idx="107">
                  <c:v>2</c:v>
                </c:pt>
                <c:pt idx="108">
                  <c:v>2</c:v>
                </c:pt>
                <c:pt idx="109">
                  <c:v>2</c:v>
                </c:pt>
                <c:pt idx="110">
                  <c:v>6</c:v>
                </c:pt>
                <c:pt idx="111">
                  <c:v>2</c:v>
                </c:pt>
                <c:pt idx="112">
                  <c:v>3</c:v>
                </c:pt>
                <c:pt idx="113">
                  <c:v>4</c:v>
                </c:pt>
                <c:pt idx="114">
                  <c:v>1</c:v>
                </c:pt>
                <c:pt idx="115">
                  <c:v>3</c:v>
                </c:pt>
                <c:pt idx="116">
                  <c:v>2</c:v>
                </c:pt>
                <c:pt idx="117">
                  <c:v>2</c:v>
                </c:pt>
                <c:pt idx="118">
                  <c:v>2</c:v>
                </c:pt>
                <c:pt idx="119">
                  <c:v>2</c:v>
                </c:pt>
                <c:pt idx="120">
                  <c:v>2</c:v>
                </c:pt>
                <c:pt idx="121">
                  <c:v>2</c:v>
                </c:pt>
                <c:pt idx="122">
                  <c:v>1</c:v>
                </c:pt>
                <c:pt idx="123">
                  <c:v>1</c:v>
                </c:pt>
                <c:pt idx="124">
                  <c:v>2</c:v>
                </c:pt>
                <c:pt idx="125">
                  <c:v>3</c:v>
                </c:pt>
                <c:pt idx="126">
                  <c:v>1</c:v>
                </c:pt>
                <c:pt idx="127">
                  <c:v>0</c:v>
                </c:pt>
                <c:pt idx="128">
                  <c:v>2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E9-4BF8-B497-36E5493C9B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464686095"/>
        <c:axId val="1464698159"/>
      </c:barChart>
      <c:catAx>
        <c:axId val="1464686095"/>
        <c:scaling>
          <c:orientation val="minMax"/>
        </c:scaling>
        <c:delete val="0"/>
        <c:axPos val="b"/>
        <c:numFmt formatCode="_-[$$-409]* #,##0.00_ ;_-[$$-409]* \-#,##0.00\ ;_-[$$-409]* &quot;-&quot;??_ ;_-@_ 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64698159"/>
        <c:crosses val="autoZero"/>
        <c:auto val="1"/>
        <c:lblAlgn val="ctr"/>
        <c:lblOffset val="100"/>
        <c:noMultiLvlLbl val="0"/>
      </c:catAx>
      <c:valAx>
        <c:axId val="14646981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646860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P/E APO US 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'P|E APO'!$L$11:$Q$11</c:f>
              <c:strCache>
                <c:ptCount val="6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  <c:pt idx="4">
                  <c:v>F12m</c:v>
                </c:pt>
                <c:pt idx="5">
                  <c:v>T12m</c:v>
                </c:pt>
              </c:strCache>
            </c:strRef>
          </c:cat>
          <c:val>
            <c:numRef>
              <c:f>'P|E APO'!$L$12:$Q$12</c:f>
              <c:numCache>
                <c:formatCode>0.00</c:formatCode>
                <c:ptCount val="6"/>
                <c:pt idx="0">
                  <c:v>15.883771929824563</c:v>
                </c:pt>
                <c:pt idx="1">
                  <c:v>12.243761996161229</c:v>
                </c:pt>
                <c:pt idx="2">
                  <c:v>13.82640949554896</c:v>
                </c:pt>
                <c:pt idx="3">
                  <c:v>22.349120433017589</c:v>
                </c:pt>
                <c:pt idx="4">
                  <c:v>19.786749730442072</c:v>
                </c:pt>
                <c:pt idx="5">
                  <c:v>24.504451038575667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08-4D45-8A5F-B1E56A7AE1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4161120"/>
        <c:axId val="404162368"/>
      </c:barChart>
      <c:catAx>
        <c:axId val="404161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04162368"/>
        <c:crosses val="autoZero"/>
        <c:auto val="1"/>
        <c:lblAlgn val="ctr"/>
        <c:lblOffset val="100"/>
        <c:noMultiLvlLbl val="0"/>
      </c:catAx>
      <c:valAx>
        <c:axId val="404162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04161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P/E</a:t>
            </a:r>
            <a:r>
              <a:rPr lang="it-IT" baseline="0"/>
              <a:t> and Price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'P|E APO'!$W$3</c:f>
              <c:strCache>
                <c:ptCount val="1"/>
                <c:pt idx="0">
                  <c:v>P/E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'P|E APO'!$T$4:$T$16</c:f>
              <c:strCache>
                <c:ptCount val="13"/>
                <c:pt idx="0">
                  <c:v>Q4 2012</c:v>
                </c:pt>
                <c:pt idx="1">
                  <c:v>Q4 2013</c:v>
                </c:pt>
                <c:pt idx="2">
                  <c:v>Q4 2014</c:v>
                </c:pt>
                <c:pt idx="3">
                  <c:v>Q4 2015</c:v>
                </c:pt>
                <c:pt idx="4">
                  <c:v>Q4 2016</c:v>
                </c:pt>
                <c:pt idx="5">
                  <c:v>Q4 2017</c:v>
                </c:pt>
                <c:pt idx="6">
                  <c:v>Q4 2018</c:v>
                </c:pt>
                <c:pt idx="7">
                  <c:v>Q4 2019</c:v>
                </c:pt>
                <c:pt idx="8">
                  <c:v>Q4 2020</c:v>
                </c:pt>
                <c:pt idx="9">
                  <c:v>Q4 2021</c:v>
                </c:pt>
                <c:pt idx="10">
                  <c:v>Q4 2022</c:v>
                </c:pt>
                <c:pt idx="11">
                  <c:v>Q4 2023</c:v>
                </c:pt>
                <c:pt idx="12">
                  <c:v>Q4 2024</c:v>
                </c:pt>
              </c:strCache>
            </c:strRef>
          </c:cat>
          <c:val>
            <c:numRef>
              <c:f>'P|E APO'!$W$4:$W$16</c:f>
              <c:numCache>
                <c:formatCode>0.00</c:formatCode>
                <c:ptCount val="13"/>
                <c:pt idx="0">
                  <c:v>4.5445026178010473</c:v>
                </c:pt>
                <c:pt idx="1">
                  <c:v>6.5991649269311079</c:v>
                </c:pt>
                <c:pt idx="2">
                  <c:v>16.6056338028169</c:v>
                </c:pt>
                <c:pt idx="3">
                  <c:v>14.320754716981131</c:v>
                </c:pt>
                <c:pt idx="4">
                  <c:v>8.203389830508474</c:v>
                </c:pt>
                <c:pt idx="5">
                  <c:v>9.3753501400560211</c:v>
                </c:pt>
                <c:pt idx="6">
                  <c:v>0</c:v>
                </c:pt>
                <c:pt idx="7">
                  <c:v>17.670370370370371</c:v>
                </c:pt>
                <c:pt idx="8">
                  <c:v>24.247524752475247</c:v>
                </c:pt>
                <c:pt idx="9">
                  <c:v>15.883771929824563</c:v>
                </c:pt>
                <c:pt idx="10">
                  <c:v>12.243761996161229</c:v>
                </c:pt>
                <c:pt idx="11">
                  <c:v>13.82640949554896</c:v>
                </c:pt>
                <c:pt idx="12">
                  <c:v>22.349120433017589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A0-480E-A355-C8DAFD67DB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01529376"/>
        <c:axId val="401526048"/>
      </c:barChart>
      <c:lineChart>
        <c:grouping val="standard"/>
        <c:varyColors val="0"/>
        <c:ser>
          <c:idx val="0"/>
          <c:order val="0"/>
          <c:tx>
            <c:strRef>
              <c:f>'P|E APO'!$V$3</c:f>
              <c:strCache>
                <c:ptCount val="1"/>
                <c:pt idx="0">
                  <c:v>Price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'P|E APO'!$T$4:$T$16</c:f>
              <c:strCache>
                <c:ptCount val="13"/>
                <c:pt idx="0">
                  <c:v>Q4 2012</c:v>
                </c:pt>
                <c:pt idx="1">
                  <c:v>Q4 2013</c:v>
                </c:pt>
                <c:pt idx="2">
                  <c:v>Q4 2014</c:v>
                </c:pt>
                <c:pt idx="3">
                  <c:v>Q4 2015</c:v>
                </c:pt>
                <c:pt idx="4">
                  <c:v>Q4 2016</c:v>
                </c:pt>
                <c:pt idx="5">
                  <c:v>Q4 2017</c:v>
                </c:pt>
                <c:pt idx="6">
                  <c:v>Q4 2018</c:v>
                </c:pt>
                <c:pt idx="7">
                  <c:v>Q4 2019</c:v>
                </c:pt>
                <c:pt idx="8">
                  <c:v>Q4 2020</c:v>
                </c:pt>
                <c:pt idx="9">
                  <c:v>Q4 2021</c:v>
                </c:pt>
                <c:pt idx="10">
                  <c:v>Q4 2022</c:v>
                </c:pt>
                <c:pt idx="11">
                  <c:v>Q4 2023</c:v>
                </c:pt>
                <c:pt idx="12">
                  <c:v>Q4 2024</c:v>
                </c:pt>
              </c:strCache>
            </c:strRef>
          </c:cat>
          <c:val>
            <c:numRef>
              <c:f>'P|E APO'!$V$4:$V$16</c:f>
              <c:numCache>
                <c:formatCode>0.00</c:formatCode>
                <c:ptCount val="13"/>
                <c:pt idx="0">
                  <c:v>17.36</c:v>
                </c:pt>
                <c:pt idx="1">
                  <c:v>31.61</c:v>
                </c:pt>
                <c:pt idx="2">
                  <c:v>23.58</c:v>
                </c:pt>
                <c:pt idx="3">
                  <c:v>15.18</c:v>
                </c:pt>
                <c:pt idx="4">
                  <c:v>19.36</c:v>
                </c:pt>
                <c:pt idx="5">
                  <c:v>33.47</c:v>
                </c:pt>
                <c:pt idx="6">
                  <c:v>24.54</c:v>
                </c:pt>
                <c:pt idx="7">
                  <c:v>47.71</c:v>
                </c:pt>
                <c:pt idx="8">
                  <c:v>48.98</c:v>
                </c:pt>
                <c:pt idx="9">
                  <c:v>72.430000000000007</c:v>
                </c:pt>
                <c:pt idx="10">
                  <c:v>63.79</c:v>
                </c:pt>
                <c:pt idx="11">
                  <c:v>93.19</c:v>
                </c:pt>
                <c:pt idx="12">
                  <c:v>165.16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DA0-480E-A355-C8DAFD67DB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01511488"/>
        <c:axId val="401503584"/>
      </c:lineChart>
      <c:catAx>
        <c:axId val="4015114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01503584"/>
        <c:crosses val="autoZero"/>
        <c:auto val="1"/>
        <c:lblAlgn val="ctr"/>
        <c:lblOffset val="100"/>
        <c:noMultiLvlLbl val="0"/>
      </c:catAx>
      <c:valAx>
        <c:axId val="401503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01511488"/>
        <c:crosses val="autoZero"/>
        <c:crossBetween val="between"/>
      </c:valAx>
      <c:valAx>
        <c:axId val="401526048"/>
        <c:scaling>
          <c:orientation val="minMax"/>
        </c:scaling>
        <c:delete val="0"/>
        <c:axPos val="r"/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01529376"/>
        <c:crosses val="max"/>
        <c:crossBetween val="between"/>
      </c:valAx>
      <c:catAx>
        <c:axId val="40152937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0152604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P/E slope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'P|E APO'!$W$3</c:f>
              <c:strCache>
                <c:ptCount val="1"/>
                <c:pt idx="0">
                  <c:v>P/E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'P|E APO'!$S$4:$S$16</c:f>
              <c:numCache>
                <c:formatCode>m/d/yyyy</c:formatCode>
                <c:ptCount val="13"/>
                <c:pt idx="0">
                  <c:v>41274</c:v>
                </c:pt>
                <c:pt idx="1">
                  <c:v>41639</c:v>
                </c:pt>
                <c:pt idx="2">
                  <c:v>42004</c:v>
                </c:pt>
                <c:pt idx="3">
                  <c:v>42369</c:v>
                </c:pt>
                <c:pt idx="4">
                  <c:v>42734</c:v>
                </c:pt>
                <c:pt idx="5">
                  <c:v>43098</c:v>
                </c:pt>
                <c:pt idx="6">
                  <c:v>43465</c:v>
                </c:pt>
                <c:pt idx="7">
                  <c:v>43830</c:v>
                </c:pt>
                <c:pt idx="8">
                  <c:v>44196</c:v>
                </c:pt>
                <c:pt idx="9">
                  <c:v>44561</c:v>
                </c:pt>
                <c:pt idx="10">
                  <c:v>44925</c:v>
                </c:pt>
                <c:pt idx="11">
                  <c:v>45289</c:v>
                </c:pt>
                <c:pt idx="12">
                  <c:v>45657</c:v>
                </c:pt>
              </c:numCache>
            </c:numRef>
          </c:xVal>
          <c:yVal>
            <c:numRef>
              <c:f>'P|E APO'!$W$4:$W$16</c:f>
              <c:numCache>
                <c:formatCode>0.00</c:formatCode>
                <c:ptCount val="13"/>
                <c:pt idx="0">
                  <c:v>4.5445026178010473</c:v>
                </c:pt>
                <c:pt idx="1">
                  <c:v>6.5991649269311079</c:v>
                </c:pt>
                <c:pt idx="2">
                  <c:v>16.6056338028169</c:v>
                </c:pt>
                <c:pt idx="3">
                  <c:v>14.320754716981131</c:v>
                </c:pt>
                <c:pt idx="4">
                  <c:v>8.203389830508474</c:v>
                </c:pt>
                <c:pt idx="5">
                  <c:v>9.3753501400560211</c:v>
                </c:pt>
                <c:pt idx="6">
                  <c:v>0</c:v>
                </c:pt>
                <c:pt idx="7">
                  <c:v>17.670370370370371</c:v>
                </c:pt>
                <c:pt idx="8">
                  <c:v>24.247524752475247</c:v>
                </c:pt>
                <c:pt idx="9">
                  <c:v>15.883771929824563</c:v>
                </c:pt>
                <c:pt idx="10">
                  <c:v>12.243761996161229</c:v>
                </c:pt>
                <c:pt idx="11">
                  <c:v>13.82640949554896</c:v>
                </c:pt>
                <c:pt idx="12">
                  <c:v>22.349120433017589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A53-4102-B48F-2D79FCC5B7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32944815"/>
        <c:axId val="1232948559"/>
      </c:scatterChart>
      <c:valAx>
        <c:axId val="123294481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32948559"/>
        <c:crosses val="autoZero"/>
        <c:crossBetween val="midCat"/>
      </c:valAx>
      <c:valAx>
        <c:axId val="12329485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3294481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'Statistics 1'!$AM$5</c:f>
              <c:strCache>
                <c:ptCount val="1"/>
                <c:pt idx="0">
                  <c:v>Avg var % 90d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'Statistics 1'!$AJ$7:$AJ$3709</c:f>
              <c:numCache>
                <c:formatCode>m/d/yyyy</c:formatCode>
                <c:ptCount val="3703"/>
                <c:pt idx="0">
                  <c:v>42009</c:v>
                </c:pt>
                <c:pt idx="1">
                  <c:v>42010</c:v>
                </c:pt>
                <c:pt idx="2">
                  <c:v>42011</c:v>
                </c:pt>
                <c:pt idx="3">
                  <c:v>42012</c:v>
                </c:pt>
                <c:pt idx="4">
                  <c:v>42013</c:v>
                </c:pt>
                <c:pt idx="5">
                  <c:v>42016</c:v>
                </c:pt>
                <c:pt idx="6">
                  <c:v>42017</c:v>
                </c:pt>
                <c:pt idx="7">
                  <c:v>42018</c:v>
                </c:pt>
                <c:pt idx="8">
                  <c:v>42019</c:v>
                </c:pt>
                <c:pt idx="9">
                  <c:v>42020</c:v>
                </c:pt>
                <c:pt idx="10">
                  <c:v>42024</c:v>
                </c:pt>
                <c:pt idx="11">
                  <c:v>42025</c:v>
                </c:pt>
                <c:pt idx="12">
                  <c:v>42026</c:v>
                </c:pt>
                <c:pt idx="13">
                  <c:v>42027</c:v>
                </c:pt>
                <c:pt idx="14">
                  <c:v>42030</c:v>
                </c:pt>
                <c:pt idx="15">
                  <c:v>42031</c:v>
                </c:pt>
                <c:pt idx="16">
                  <c:v>42032</c:v>
                </c:pt>
                <c:pt idx="17">
                  <c:v>42033</c:v>
                </c:pt>
                <c:pt idx="18">
                  <c:v>42034</c:v>
                </c:pt>
                <c:pt idx="19">
                  <c:v>42037</c:v>
                </c:pt>
                <c:pt idx="20">
                  <c:v>42038</c:v>
                </c:pt>
                <c:pt idx="21">
                  <c:v>42039</c:v>
                </c:pt>
                <c:pt idx="22">
                  <c:v>42040</c:v>
                </c:pt>
                <c:pt idx="23">
                  <c:v>42041</c:v>
                </c:pt>
                <c:pt idx="24">
                  <c:v>42044</c:v>
                </c:pt>
                <c:pt idx="25">
                  <c:v>42045</c:v>
                </c:pt>
                <c:pt idx="26">
                  <c:v>42046</c:v>
                </c:pt>
                <c:pt idx="27">
                  <c:v>42047</c:v>
                </c:pt>
                <c:pt idx="28">
                  <c:v>42048</c:v>
                </c:pt>
                <c:pt idx="29">
                  <c:v>42052</c:v>
                </c:pt>
                <c:pt idx="30">
                  <c:v>42053</c:v>
                </c:pt>
                <c:pt idx="31">
                  <c:v>42054</c:v>
                </c:pt>
                <c:pt idx="32">
                  <c:v>42055</c:v>
                </c:pt>
                <c:pt idx="33">
                  <c:v>42058</c:v>
                </c:pt>
                <c:pt idx="34">
                  <c:v>42059</c:v>
                </c:pt>
                <c:pt idx="35">
                  <c:v>42060</c:v>
                </c:pt>
                <c:pt idx="36">
                  <c:v>42061</c:v>
                </c:pt>
                <c:pt idx="37">
                  <c:v>42062</c:v>
                </c:pt>
                <c:pt idx="38">
                  <c:v>42065</c:v>
                </c:pt>
                <c:pt idx="39">
                  <c:v>42066</c:v>
                </c:pt>
                <c:pt idx="40">
                  <c:v>42067</c:v>
                </c:pt>
                <c:pt idx="41">
                  <c:v>42068</c:v>
                </c:pt>
                <c:pt idx="42">
                  <c:v>42069</c:v>
                </c:pt>
                <c:pt idx="43">
                  <c:v>42072</c:v>
                </c:pt>
                <c:pt idx="44">
                  <c:v>42073</c:v>
                </c:pt>
                <c:pt idx="45">
                  <c:v>42074</c:v>
                </c:pt>
                <c:pt idx="46">
                  <c:v>42075</c:v>
                </c:pt>
                <c:pt idx="47">
                  <c:v>42076</c:v>
                </c:pt>
                <c:pt idx="48">
                  <c:v>42079</c:v>
                </c:pt>
                <c:pt idx="49">
                  <c:v>42080</c:v>
                </c:pt>
                <c:pt idx="50">
                  <c:v>42081</c:v>
                </c:pt>
                <c:pt idx="51">
                  <c:v>42082</c:v>
                </c:pt>
                <c:pt idx="52">
                  <c:v>42083</c:v>
                </c:pt>
                <c:pt idx="53">
                  <c:v>42086</c:v>
                </c:pt>
                <c:pt idx="54">
                  <c:v>42087</c:v>
                </c:pt>
                <c:pt idx="55">
                  <c:v>42088</c:v>
                </c:pt>
                <c:pt idx="56">
                  <c:v>42089</c:v>
                </c:pt>
                <c:pt idx="57">
                  <c:v>42090</c:v>
                </c:pt>
                <c:pt idx="58">
                  <c:v>42093</c:v>
                </c:pt>
                <c:pt idx="59">
                  <c:v>42094</c:v>
                </c:pt>
                <c:pt idx="60">
                  <c:v>42095</c:v>
                </c:pt>
                <c:pt idx="61">
                  <c:v>42096</c:v>
                </c:pt>
                <c:pt idx="62">
                  <c:v>42100</c:v>
                </c:pt>
                <c:pt idx="63">
                  <c:v>42101</c:v>
                </c:pt>
                <c:pt idx="64">
                  <c:v>42102</c:v>
                </c:pt>
                <c:pt idx="65">
                  <c:v>42103</c:v>
                </c:pt>
                <c:pt idx="66">
                  <c:v>42104</c:v>
                </c:pt>
                <c:pt idx="67">
                  <c:v>42107</c:v>
                </c:pt>
                <c:pt idx="68">
                  <c:v>42108</c:v>
                </c:pt>
                <c:pt idx="69">
                  <c:v>42109</c:v>
                </c:pt>
                <c:pt idx="70">
                  <c:v>42110</c:v>
                </c:pt>
                <c:pt idx="71">
                  <c:v>42111</c:v>
                </c:pt>
                <c:pt idx="72">
                  <c:v>42114</c:v>
                </c:pt>
                <c:pt idx="73">
                  <c:v>42115</c:v>
                </c:pt>
                <c:pt idx="74">
                  <c:v>42116</c:v>
                </c:pt>
                <c:pt idx="75">
                  <c:v>42117</c:v>
                </c:pt>
                <c:pt idx="76">
                  <c:v>42118</c:v>
                </c:pt>
                <c:pt idx="77">
                  <c:v>42121</c:v>
                </c:pt>
                <c:pt idx="78">
                  <c:v>42122</c:v>
                </c:pt>
                <c:pt idx="79">
                  <c:v>42123</c:v>
                </c:pt>
                <c:pt idx="80">
                  <c:v>42124</c:v>
                </c:pt>
                <c:pt idx="81">
                  <c:v>42125</c:v>
                </c:pt>
                <c:pt idx="82">
                  <c:v>42128</c:v>
                </c:pt>
                <c:pt idx="83">
                  <c:v>42129</c:v>
                </c:pt>
                <c:pt idx="84">
                  <c:v>42130</c:v>
                </c:pt>
                <c:pt idx="85">
                  <c:v>42131</c:v>
                </c:pt>
                <c:pt idx="86">
                  <c:v>42132</c:v>
                </c:pt>
                <c:pt idx="87">
                  <c:v>42135</c:v>
                </c:pt>
                <c:pt idx="88">
                  <c:v>42136</c:v>
                </c:pt>
                <c:pt idx="89">
                  <c:v>42137</c:v>
                </c:pt>
                <c:pt idx="90">
                  <c:v>42138</c:v>
                </c:pt>
                <c:pt idx="91">
                  <c:v>42139</c:v>
                </c:pt>
                <c:pt idx="92">
                  <c:v>42142</c:v>
                </c:pt>
                <c:pt idx="93">
                  <c:v>42143</c:v>
                </c:pt>
                <c:pt idx="94">
                  <c:v>42144</c:v>
                </c:pt>
                <c:pt idx="95">
                  <c:v>42145</c:v>
                </c:pt>
                <c:pt idx="96">
                  <c:v>42146</c:v>
                </c:pt>
                <c:pt idx="97">
                  <c:v>42150</c:v>
                </c:pt>
                <c:pt idx="98">
                  <c:v>42151</c:v>
                </c:pt>
                <c:pt idx="99">
                  <c:v>42152</c:v>
                </c:pt>
                <c:pt idx="100">
                  <c:v>42153</c:v>
                </c:pt>
                <c:pt idx="101">
                  <c:v>42156</c:v>
                </c:pt>
                <c:pt idx="102">
                  <c:v>42157</c:v>
                </c:pt>
                <c:pt idx="103">
                  <c:v>42158</c:v>
                </c:pt>
                <c:pt idx="104">
                  <c:v>42159</c:v>
                </c:pt>
                <c:pt idx="105">
                  <c:v>42160</c:v>
                </c:pt>
                <c:pt idx="106">
                  <c:v>42163</c:v>
                </c:pt>
                <c:pt idx="107">
                  <c:v>42164</c:v>
                </c:pt>
                <c:pt idx="108">
                  <c:v>42165</c:v>
                </c:pt>
                <c:pt idx="109">
                  <c:v>42166</c:v>
                </c:pt>
                <c:pt idx="110">
                  <c:v>42167</c:v>
                </c:pt>
                <c:pt idx="111">
                  <c:v>42170</c:v>
                </c:pt>
                <c:pt idx="112">
                  <c:v>42171</c:v>
                </c:pt>
                <c:pt idx="113">
                  <c:v>42172</c:v>
                </c:pt>
                <c:pt idx="114">
                  <c:v>42173</c:v>
                </c:pt>
                <c:pt idx="115">
                  <c:v>42174</c:v>
                </c:pt>
                <c:pt idx="116">
                  <c:v>42177</c:v>
                </c:pt>
                <c:pt idx="117">
                  <c:v>42178</c:v>
                </c:pt>
                <c:pt idx="118">
                  <c:v>42179</c:v>
                </c:pt>
                <c:pt idx="119">
                  <c:v>42180</c:v>
                </c:pt>
                <c:pt idx="120">
                  <c:v>42181</c:v>
                </c:pt>
                <c:pt idx="121">
                  <c:v>42184</c:v>
                </c:pt>
                <c:pt idx="122">
                  <c:v>42185</c:v>
                </c:pt>
                <c:pt idx="123">
                  <c:v>42186</c:v>
                </c:pt>
                <c:pt idx="124">
                  <c:v>42187</c:v>
                </c:pt>
                <c:pt idx="125">
                  <c:v>42191</c:v>
                </c:pt>
                <c:pt idx="126">
                  <c:v>42192</c:v>
                </c:pt>
                <c:pt idx="127">
                  <c:v>42193</c:v>
                </c:pt>
                <c:pt idx="128">
                  <c:v>42194</c:v>
                </c:pt>
                <c:pt idx="129">
                  <c:v>42195</c:v>
                </c:pt>
                <c:pt idx="130">
                  <c:v>42198</c:v>
                </c:pt>
                <c:pt idx="131">
                  <c:v>42199</c:v>
                </c:pt>
                <c:pt idx="132">
                  <c:v>42200</c:v>
                </c:pt>
                <c:pt idx="133">
                  <c:v>42201</c:v>
                </c:pt>
                <c:pt idx="134">
                  <c:v>42202</c:v>
                </c:pt>
                <c:pt idx="135">
                  <c:v>42205</c:v>
                </c:pt>
                <c:pt idx="136">
                  <c:v>42206</c:v>
                </c:pt>
                <c:pt idx="137">
                  <c:v>42207</c:v>
                </c:pt>
                <c:pt idx="138">
                  <c:v>42208</c:v>
                </c:pt>
                <c:pt idx="139">
                  <c:v>42209</c:v>
                </c:pt>
                <c:pt idx="140">
                  <c:v>42212</c:v>
                </c:pt>
                <c:pt idx="141">
                  <c:v>42213</c:v>
                </c:pt>
                <c:pt idx="142">
                  <c:v>42214</c:v>
                </c:pt>
                <c:pt idx="143">
                  <c:v>42215</c:v>
                </c:pt>
                <c:pt idx="144">
                  <c:v>42216</c:v>
                </c:pt>
                <c:pt idx="145">
                  <c:v>42219</c:v>
                </c:pt>
                <c:pt idx="146">
                  <c:v>42220</c:v>
                </c:pt>
                <c:pt idx="147">
                  <c:v>42221</c:v>
                </c:pt>
                <c:pt idx="148">
                  <c:v>42222</c:v>
                </c:pt>
                <c:pt idx="149">
                  <c:v>42223</c:v>
                </c:pt>
                <c:pt idx="150">
                  <c:v>42226</c:v>
                </c:pt>
                <c:pt idx="151">
                  <c:v>42227</c:v>
                </c:pt>
                <c:pt idx="152">
                  <c:v>42228</c:v>
                </c:pt>
                <c:pt idx="153">
                  <c:v>42229</c:v>
                </c:pt>
                <c:pt idx="154">
                  <c:v>42230</c:v>
                </c:pt>
                <c:pt idx="155">
                  <c:v>42233</c:v>
                </c:pt>
                <c:pt idx="156">
                  <c:v>42234</c:v>
                </c:pt>
                <c:pt idx="157">
                  <c:v>42235</c:v>
                </c:pt>
                <c:pt idx="158">
                  <c:v>42236</c:v>
                </c:pt>
                <c:pt idx="159">
                  <c:v>42237</c:v>
                </c:pt>
                <c:pt idx="160">
                  <c:v>42240</c:v>
                </c:pt>
                <c:pt idx="161">
                  <c:v>42241</c:v>
                </c:pt>
                <c:pt idx="162">
                  <c:v>42242</c:v>
                </c:pt>
                <c:pt idx="163">
                  <c:v>42243</c:v>
                </c:pt>
                <c:pt idx="164">
                  <c:v>42244</c:v>
                </c:pt>
                <c:pt idx="165">
                  <c:v>42247</c:v>
                </c:pt>
                <c:pt idx="166">
                  <c:v>42248</c:v>
                </c:pt>
                <c:pt idx="167">
                  <c:v>42249</c:v>
                </c:pt>
                <c:pt idx="168">
                  <c:v>42250</c:v>
                </c:pt>
                <c:pt idx="169">
                  <c:v>42251</c:v>
                </c:pt>
                <c:pt idx="170">
                  <c:v>42255</c:v>
                </c:pt>
                <c:pt idx="171">
                  <c:v>42256</c:v>
                </c:pt>
                <c:pt idx="172">
                  <c:v>42257</c:v>
                </c:pt>
                <c:pt idx="173">
                  <c:v>42258</c:v>
                </c:pt>
                <c:pt idx="174">
                  <c:v>42261</c:v>
                </c:pt>
                <c:pt idx="175">
                  <c:v>42262</c:v>
                </c:pt>
                <c:pt idx="176">
                  <c:v>42263</c:v>
                </c:pt>
                <c:pt idx="177">
                  <c:v>42264</c:v>
                </c:pt>
                <c:pt idx="178">
                  <c:v>42265</c:v>
                </c:pt>
                <c:pt idx="179">
                  <c:v>42268</c:v>
                </c:pt>
                <c:pt idx="180">
                  <c:v>42269</c:v>
                </c:pt>
                <c:pt idx="181">
                  <c:v>42270</c:v>
                </c:pt>
                <c:pt idx="182">
                  <c:v>42271</c:v>
                </c:pt>
                <c:pt idx="183">
                  <c:v>42272</c:v>
                </c:pt>
                <c:pt idx="184">
                  <c:v>42275</c:v>
                </c:pt>
                <c:pt idx="185">
                  <c:v>42276</c:v>
                </c:pt>
                <c:pt idx="186">
                  <c:v>42277</c:v>
                </c:pt>
                <c:pt idx="187">
                  <c:v>42278</c:v>
                </c:pt>
                <c:pt idx="188">
                  <c:v>42279</c:v>
                </c:pt>
                <c:pt idx="189">
                  <c:v>42282</c:v>
                </c:pt>
                <c:pt idx="190">
                  <c:v>42283</c:v>
                </c:pt>
                <c:pt idx="191">
                  <c:v>42284</c:v>
                </c:pt>
                <c:pt idx="192">
                  <c:v>42285</c:v>
                </c:pt>
                <c:pt idx="193">
                  <c:v>42286</c:v>
                </c:pt>
                <c:pt idx="194">
                  <c:v>42289</c:v>
                </c:pt>
                <c:pt idx="195">
                  <c:v>42290</c:v>
                </c:pt>
                <c:pt idx="196">
                  <c:v>42291</c:v>
                </c:pt>
                <c:pt idx="197">
                  <c:v>42292</c:v>
                </c:pt>
                <c:pt idx="198">
                  <c:v>42293</c:v>
                </c:pt>
                <c:pt idx="199">
                  <c:v>42296</c:v>
                </c:pt>
                <c:pt idx="200">
                  <c:v>42297</c:v>
                </c:pt>
                <c:pt idx="201">
                  <c:v>42298</c:v>
                </c:pt>
                <c:pt idx="202">
                  <c:v>42299</c:v>
                </c:pt>
                <c:pt idx="203">
                  <c:v>42300</c:v>
                </c:pt>
                <c:pt idx="204">
                  <c:v>42303</c:v>
                </c:pt>
                <c:pt idx="205">
                  <c:v>42304</c:v>
                </c:pt>
                <c:pt idx="206">
                  <c:v>42305</c:v>
                </c:pt>
                <c:pt idx="207">
                  <c:v>42306</c:v>
                </c:pt>
                <c:pt idx="208">
                  <c:v>42307</c:v>
                </c:pt>
                <c:pt idx="209">
                  <c:v>42310</c:v>
                </c:pt>
                <c:pt idx="210">
                  <c:v>42311</c:v>
                </c:pt>
                <c:pt idx="211">
                  <c:v>42312</c:v>
                </c:pt>
                <c:pt idx="212">
                  <c:v>42313</c:v>
                </c:pt>
                <c:pt idx="213">
                  <c:v>42314</c:v>
                </c:pt>
                <c:pt idx="214">
                  <c:v>42317</c:v>
                </c:pt>
                <c:pt idx="215">
                  <c:v>42318</c:v>
                </c:pt>
                <c:pt idx="216">
                  <c:v>42319</c:v>
                </c:pt>
                <c:pt idx="217">
                  <c:v>42320</c:v>
                </c:pt>
                <c:pt idx="218">
                  <c:v>42321</c:v>
                </c:pt>
                <c:pt idx="219">
                  <c:v>42324</c:v>
                </c:pt>
                <c:pt idx="220">
                  <c:v>42325</c:v>
                </c:pt>
                <c:pt idx="221">
                  <c:v>42326</c:v>
                </c:pt>
                <c:pt idx="222">
                  <c:v>42327</c:v>
                </c:pt>
                <c:pt idx="223">
                  <c:v>42328</c:v>
                </c:pt>
                <c:pt idx="224">
                  <c:v>42331</c:v>
                </c:pt>
                <c:pt idx="225">
                  <c:v>42332</c:v>
                </c:pt>
                <c:pt idx="226">
                  <c:v>42333</c:v>
                </c:pt>
                <c:pt idx="227">
                  <c:v>42335</c:v>
                </c:pt>
                <c:pt idx="228">
                  <c:v>42338</c:v>
                </c:pt>
                <c:pt idx="229">
                  <c:v>42339</c:v>
                </c:pt>
                <c:pt idx="230">
                  <c:v>42340</c:v>
                </c:pt>
                <c:pt idx="231">
                  <c:v>42341</c:v>
                </c:pt>
                <c:pt idx="232">
                  <c:v>42342</c:v>
                </c:pt>
                <c:pt idx="233">
                  <c:v>42345</c:v>
                </c:pt>
                <c:pt idx="234">
                  <c:v>42346</c:v>
                </c:pt>
                <c:pt idx="235">
                  <c:v>42347</c:v>
                </c:pt>
                <c:pt idx="236">
                  <c:v>42348</c:v>
                </c:pt>
                <c:pt idx="237">
                  <c:v>42349</c:v>
                </c:pt>
                <c:pt idx="238">
                  <c:v>42352</c:v>
                </c:pt>
                <c:pt idx="239">
                  <c:v>42353</c:v>
                </c:pt>
                <c:pt idx="240">
                  <c:v>42354</c:v>
                </c:pt>
                <c:pt idx="241">
                  <c:v>42355</c:v>
                </c:pt>
                <c:pt idx="242">
                  <c:v>42356</c:v>
                </c:pt>
                <c:pt idx="243">
                  <c:v>42359</c:v>
                </c:pt>
                <c:pt idx="244">
                  <c:v>42360</c:v>
                </c:pt>
                <c:pt idx="245">
                  <c:v>42361</c:v>
                </c:pt>
                <c:pt idx="246">
                  <c:v>42362</c:v>
                </c:pt>
                <c:pt idx="247">
                  <c:v>42366</c:v>
                </c:pt>
                <c:pt idx="248">
                  <c:v>42367</c:v>
                </c:pt>
                <c:pt idx="249">
                  <c:v>42368</c:v>
                </c:pt>
                <c:pt idx="250">
                  <c:v>42369</c:v>
                </c:pt>
                <c:pt idx="251">
                  <c:v>42373</c:v>
                </c:pt>
                <c:pt idx="252">
                  <c:v>42374</c:v>
                </c:pt>
                <c:pt idx="253">
                  <c:v>42375</c:v>
                </c:pt>
                <c:pt idx="254">
                  <c:v>42376</c:v>
                </c:pt>
                <c:pt idx="255">
                  <c:v>42377</c:v>
                </c:pt>
                <c:pt idx="256">
                  <c:v>42380</c:v>
                </c:pt>
                <c:pt idx="257">
                  <c:v>42381</c:v>
                </c:pt>
                <c:pt idx="258">
                  <c:v>42382</c:v>
                </c:pt>
                <c:pt idx="259">
                  <c:v>42383</c:v>
                </c:pt>
                <c:pt idx="260">
                  <c:v>42384</c:v>
                </c:pt>
                <c:pt idx="261">
                  <c:v>42388</c:v>
                </c:pt>
                <c:pt idx="262">
                  <c:v>42389</c:v>
                </c:pt>
                <c:pt idx="263">
                  <c:v>42390</c:v>
                </c:pt>
                <c:pt idx="264">
                  <c:v>42391</c:v>
                </c:pt>
                <c:pt idx="265">
                  <c:v>42394</c:v>
                </c:pt>
                <c:pt idx="266">
                  <c:v>42395</c:v>
                </c:pt>
                <c:pt idx="267">
                  <c:v>42396</c:v>
                </c:pt>
                <c:pt idx="268">
                  <c:v>42397</c:v>
                </c:pt>
                <c:pt idx="269">
                  <c:v>42398</c:v>
                </c:pt>
                <c:pt idx="270">
                  <c:v>42401</c:v>
                </c:pt>
                <c:pt idx="271">
                  <c:v>42402</c:v>
                </c:pt>
                <c:pt idx="272">
                  <c:v>42403</c:v>
                </c:pt>
                <c:pt idx="273">
                  <c:v>42404</c:v>
                </c:pt>
                <c:pt idx="274">
                  <c:v>42405</c:v>
                </c:pt>
                <c:pt idx="275">
                  <c:v>42408</c:v>
                </c:pt>
                <c:pt idx="276">
                  <c:v>42409</c:v>
                </c:pt>
                <c:pt idx="277">
                  <c:v>42410</c:v>
                </c:pt>
                <c:pt idx="278">
                  <c:v>42411</c:v>
                </c:pt>
                <c:pt idx="279">
                  <c:v>42412</c:v>
                </c:pt>
                <c:pt idx="280">
                  <c:v>42416</c:v>
                </c:pt>
                <c:pt idx="281">
                  <c:v>42417</c:v>
                </c:pt>
                <c:pt idx="282">
                  <c:v>42418</c:v>
                </c:pt>
                <c:pt idx="283">
                  <c:v>42419</c:v>
                </c:pt>
                <c:pt idx="284">
                  <c:v>42422</c:v>
                </c:pt>
                <c:pt idx="285">
                  <c:v>42423</c:v>
                </c:pt>
                <c:pt idx="286">
                  <c:v>42424</c:v>
                </c:pt>
                <c:pt idx="287">
                  <c:v>42425</c:v>
                </c:pt>
                <c:pt idx="288">
                  <c:v>42426</c:v>
                </c:pt>
                <c:pt idx="289">
                  <c:v>42429</c:v>
                </c:pt>
                <c:pt idx="290">
                  <c:v>42430</c:v>
                </c:pt>
                <c:pt idx="291">
                  <c:v>42431</c:v>
                </c:pt>
                <c:pt idx="292">
                  <c:v>42432</c:v>
                </c:pt>
                <c:pt idx="293">
                  <c:v>42433</c:v>
                </c:pt>
                <c:pt idx="294">
                  <c:v>42436</c:v>
                </c:pt>
                <c:pt idx="295">
                  <c:v>42437</c:v>
                </c:pt>
                <c:pt idx="296">
                  <c:v>42438</c:v>
                </c:pt>
                <c:pt idx="297">
                  <c:v>42439</c:v>
                </c:pt>
                <c:pt idx="298">
                  <c:v>42440</c:v>
                </c:pt>
                <c:pt idx="299">
                  <c:v>42443</c:v>
                </c:pt>
                <c:pt idx="300">
                  <c:v>42444</c:v>
                </c:pt>
                <c:pt idx="301">
                  <c:v>42445</c:v>
                </c:pt>
                <c:pt idx="302">
                  <c:v>42446</c:v>
                </c:pt>
                <c:pt idx="303">
                  <c:v>42447</c:v>
                </c:pt>
                <c:pt idx="304">
                  <c:v>42450</c:v>
                </c:pt>
                <c:pt idx="305">
                  <c:v>42451</c:v>
                </c:pt>
                <c:pt idx="306">
                  <c:v>42452</c:v>
                </c:pt>
                <c:pt idx="307">
                  <c:v>42453</c:v>
                </c:pt>
                <c:pt idx="308">
                  <c:v>42457</c:v>
                </c:pt>
                <c:pt idx="309">
                  <c:v>42458</c:v>
                </c:pt>
                <c:pt idx="310">
                  <c:v>42459</c:v>
                </c:pt>
                <c:pt idx="311">
                  <c:v>42460</c:v>
                </c:pt>
                <c:pt idx="312">
                  <c:v>42461</c:v>
                </c:pt>
                <c:pt idx="313">
                  <c:v>42464</c:v>
                </c:pt>
                <c:pt idx="314">
                  <c:v>42465</c:v>
                </c:pt>
                <c:pt idx="315">
                  <c:v>42466</c:v>
                </c:pt>
                <c:pt idx="316">
                  <c:v>42467</c:v>
                </c:pt>
                <c:pt idx="317">
                  <c:v>42468</c:v>
                </c:pt>
                <c:pt idx="318">
                  <c:v>42471</c:v>
                </c:pt>
                <c:pt idx="319">
                  <c:v>42472</c:v>
                </c:pt>
                <c:pt idx="320">
                  <c:v>42473</c:v>
                </c:pt>
                <c:pt idx="321">
                  <c:v>42474</c:v>
                </c:pt>
                <c:pt idx="322">
                  <c:v>42475</c:v>
                </c:pt>
                <c:pt idx="323">
                  <c:v>42478</c:v>
                </c:pt>
                <c:pt idx="324">
                  <c:v>42479</c:v>
                </c:pt>
                <c:pt idx="325">
                  <c:v>42480</c:v>
                </c:pt>
                <c:pt idx="326">
                  <c:v>42481</c:v>
                </c:pt>
                <c:pt idx="327">
                  <c:v>42482</c:v>
                </c:pt>
                <c:pt idx="328">
                  <c:v>42485</c:v>
                </c:pt>
                <c:pt idx="329">
                  <c:v>42486</c:v>
                </c:pt>
                <c:pt idx="330">
                  <c:v>42487</c:v>
                </c:pt>
                <c:pt idx="331">
                  <c:v>42488</c:v>
                </c:pt>
                <c:pt idx="332">
                  <c:v>42489</c:v>
                </c:pt>
                <c:pt idx="333">
                  <c:v>42492</c:v>
                </c:pt>
                <c:pt idx="334">
                  <c:v>42493</c:v>
                </c:pt>
                <c:pt idx="335">
                  <c:v>42494</c:v>
                </c:pt>
                <c:pt idx="336">
                  <c:v>42495</c:v>
                </c:pt>
                <c:pt idx="337">
                  <c:v>42496</c:v>
                </c:pt>
                <c:pt idx="338">
                  <c:v>42499</c:v>
                </c:pt>
                <c:pt idx="339">
                  <c:v>42500</c:v>
                </c:pt>
                <c:pt idx="340">
                  <c:v>42501</c:v>
                </c:pt>
                <c:pt idx="341">
                  <c:v>42502</c:v>
                </c:pt>
                <c:pt idx="342">
                  <c:v>42503</c:v>
                </c:pt>
                <c:pt idx="343">
                  <c:v>42506</c:v>
                </c:pt>
                <c:pt idx="344">
                  <c:v>42507</c:v>
                </c:pt>
                <c:pt idx="345">
                  <c:v>42508</c:v>
                </c:pt>
                <c:pt idx="346">
                  <c:v>42509</c:v>
                </c:pt>
                <c:pt idx="347">
                  <c:v>42510</c:v>
                </c:pt>
                <c:pt idx="348">
                  <c:v>42513</c:v>
                </c:pt>
                <c:pt idx="349">
                  <c:v>42514</c:v>
                </c:pt>
                <c:pt idx="350">
                  <c:v>42515</c:v>
                </c:pt>
                <c:pt idx="351">
                  <c:v>42516</c:v>
                </c:pt>
                <c:pt idx="352">
                  <c:v>42517</c:v>
                </c:pt>
                <c:pt idx="353">
                  <c:v>42521</c:v>
                </c:pt>
                <c:pt idx="354">
                  <c:v>42522</c:v>
                </c:pt>
                <c:pt idx="355">
                  <c:v>42523</c:v>
                </c:pt>
                <c:pt idx="356">
                  <c:v>42524</c:v>
                </c:pt>
                <c:pt idx="357">
                  <c:v>42527</c:v>
                </c:pt>
                <c:pt idx="358">
                  <c:v>42528</c:v>
                </c:pt>
                <c:pt idx="359">
                  <c:v>42529</c:v>
                </c:pt>
                <c:pt idx="360">
                  <c:v>42530</c:v>
                </c:pt>
                <c:pt idx="361">
                  <c:v>42531</c:v>
                </c:pt>
                <c:pt idx="362">
                  <c:v>42534</c:v>
                </c:pt>
                <c:pt idx="363">
                  <c:v>42535</c:v>
                </c:pt>
                <c:pt idx="364">
                  <c:v>42536</c:v>
                </c:pt>
                <c:pt idx="365">
                  <c:v>42537</c:v>
                </c:pt>
                <c:pt idx="366">
                  <c:v>42538</c:v>
                </c:pt>
                <c:pt idx="367">
                  <c:v>42541</c:v>
                </c:pt>
                <c:pt idx="368">
                  <c:v>42542</c:v>
                </c:pt>
                <c:pt idx="369">
                  <c:v>42543</c:v>
                </c:pt>
                <c:pt idx="370">
                  <c:v>42544</c:v>
                </c:pt>
                <c:pt idx="371">
                  <c:v>42545</c:v>
                </c:pt>
                <c:pt idx="372">
                  <c:v>42548</c:v>
                </c:pt>
                <c:pt idx="373">
                  <c:v>42549</c:v>
                </c:pt>
                <c:pt idx="374">
                  <c:v>42550</c:v>
                </c:pt>
                <c:pt idx="375">
                  <c:v>42551</c:v>
                </c:pt>
                <c:pt idx="376">
                  <c:v>42552</c:v>
                </c:pt>
                <c:pt idx="377">
                  <c:v>42556</c:v>
                </c:pt>
                <c:pt idx="378">
                  <c:v>42557</c:v>
                </c:pt>
                <c:pt idx="379">
                  <c:v>42558</c:v>
                </c:pt>
                <c:pt idx="380">
                  <c:v>42559</c:v>
                </c:pt>
                <c:pt idx="381">
                  <c:v>42562</c:v>
                </c:pt>
                <c:pt idx="382">
                  <c:v>42563</c:v>
                </c:pt>
                <c:pt idx="383">
                  <c:v>42564</c:v>
                </c:pt>
                <c:pt idx="384">
                  <c:v>42565</c:v>
                </c:pt>
                <c:pt idx="385">
                  <c:v>42566</c:v>
                </c:pt>
                <c:pt idx="386">
                  <c:v>42569</c:v>
                </c:pt>
                <c:pt idx="387">
                  <c:v>42570</c:v>
                </c:pt>
                <c:pt idx="388">
                  <c:v>42571</c:v>
                </c:pt>
                <c:pt idx="389">
                  <c:v>42572</c:v>
                </c:pt>
                <c:pt idx="390">
                  <c:v>42573</c:v>
                </c:pt>
                <c:pt idx="391">
                  <c:v>42576</c:v>
                </c:pt>
                <c:pt idx="392">
                  <c:v>42577</c:v>
                </c:pt>
                <c:pt idx="393">
                  <c:v>42578</c:v>
                </c:pt>
                <c:pt idx="394">
                  <c:v>42579</c:v>
                </c:pt>
                <c:pt idx="395">
                  <c:v>42580</c:v>
                </c:pt>
                <c:pt idx="396">
                  <c:v>42583</c:v>
                </c:pt>
                <c:pt idx="397">
                  <c:v>42584</c:v>
                </c:pt>
                <c:pt idx="398">
                  <c:v>42585</c:v>
                </c:pt>
                <c:pt idx="399">
                  <c:v>42586</c:v>
                </c:pt>
                <c:pt idx="400">
                  <c:v>42587</c:v>
                </c:pt>
                <c:pt idx="401">
                  <c:v>42590</c:v>
                </c:pt>
                <c:pt idx="402">
                  <c:v>42591</c:v>
                </c:pt>
                <c:pt idx="403">
                  <c:v>42592</c:v>
                </c:pt>
                <c:pt idx="404">
                  <c:v>42593</c:v>
                </c:pt>
                <c:pt idx="405">
                  <c:v>42594</c:v>
                </c:pt>
                <c:pt idx="406">
                  <c:v>42597</c:v>
                </c:pt>
                <c:pt idx="407">
                  <c:v>42598</c:v>
                </c:pt>
                <c:pt idx="408">
                  <c:v>42599</c:v>
                </c:pt>
                <c:pt idx="409">
                  <c:v>42600</c:v>
                </c:pt>
                <c:pt idx="410">
                  <c:v>42601</c:v>
                </c:pt>
                <c:pt idx="411">
                  <c:v>42604</c:v>
                </c:pt>
                <c:pt idx="412">
                  <c:v>42605</c:v>
                </c:pt>
                <c:pt idx="413">
                  <c:v>42606</c:v>
                </c:pt>
                <c:pt idx="414">
                  <c:v>42607</c:v>
                </c:pt>
                <c:pt idx="415">
                  <c:v>42608</c:v>
                </c:pt>
                <c:pt idx="416">
                  <c:v>42611</c:v>
                </c:pt>
                <c:pt idx="417">
                  <c:v>42612</c:v>
                </c:pt>
                <c:pt idx="418">
                  <c:v>42613</c:v>
                </c:pt>
                <c:pt idx="419">
                  <c:v>42614</c:v>
                </c:pt>
                <c:pt idx="420">
                  <c:v>42615</c:v>
                </c:pt>
                <c:pt idx="421">
                  <c:v>42619</c:v>
                </c:pt>
                <c:pt idx="422">
                  <c:v>42620</c:v>
                </c:pt>
                <c:pt idx="423">
                  <c:v>42621</c:v>
                </c:pt>
                <c:pt idx="424">
                  <c:v>42622</c:v>
                </c:pt>
                <c:pt idx="425">
                  <c:v>42625</c:v>
                </c:pt>
                <c:pt idx="426">
                  <c:v>42626</c:v>
                </c:pt>
                <c:pt idx="427">
                  <c:v>42627</c:v>
                </c:pt>
                <c:pt idx="428">
                  <c:v>42628</c:v>
                </c:pt>
                <c:pt idx="429">
                  <c:v>42629</c:v>
                </c:pt>
                <c:pt idx="430">
                  <c:v>42632</c:v>
                </c:pt>
                <c:pt idx="431">
                  <c:v>42633</c:v>
                </c:pt>
                <c:pt idx="432">
                  <c:v>42634</c:v>
                </c:pt>
                <c:pt idx="433">
                  <c:v>42635</c:v>
                </c:pt>
                <c:pt idx="434">
                  <c:v>42636</c:v>
                </c:pt>
                <c:pt idx="435">
                  <c:v>42639</c:v>
                </c:pt>
                <c:pt idx="436">
                  <c:v>42640</c:v>
                </c:pt>
                <c:pt idx="437">
                  <c:v>42641</c:v>
                </c:pt>
                <c:pt idx="438">
                  <c:v>42642</c:v>
                </c:pt>
                <c:pt idx="439">
                  <c:v>42643</c:v>
                </c:pt>
                <c:pt idx="440">
                  <c:v>42646</c:v>
                </c:pt>
                <c:pt idx="441">
                  <c:v>42647</c:v>
                </c:pt>
                <c:pt idx="442">
                  <c:v>42648</c:v>
                </c:pt>
                <c:pt idx="443">
                  <c:v>42649</c:v>
                </c:pt>
                <c:pt idx="444">
                  <c:v>42650</c:v>
                </c:pt>
                <c:pt idx="445">
                  <c:v>42653</c:v>
                </c:pt>
                <c:pt idx="446">
                  <c:v>42654</c:v>
                </c:pt>
                <c:pt idx="447">
                  <c:v>42655</c:v>
                </c:pt>
                <c:pt idx="448">
                  <c:v>42656</c:v>
                </c:pt>
                <c:pt idx="449">
                  <c:v>42657</c:v>
                </c:pt>
                <c:pt idx="450">
                  <c:v>42660</c:v>
                </c:pt>
                <c:pt idx="451">
                  <c:v>42661</c:v>
                </c:pt>
                <c:pt idx="452">
                  <c:v>42662</c:v>
                </c:pt>
                <c:pt idx="453">
                  <c:v>42663</c:v>
                </c:pt>
                <c:pt idx="454">
                  <c:v>42664</c:v>
                </c:pt>
                <c:pt idx="455">
                  <c:v>42667</c:v>
                </c:pt>
                <c:pt idx="456">
                  <c:v>42668</c:v>
                </c:pt>
                <c:pt idx="457">
                  <c:v>42669</c:v>
                </c:pt>
                <c:pt idx="458">
                  <c:v>42670</c:v>
                </c:pt>
                <c:pt idx="459">
                  <c:v>42671</c:v>
                </c:pt>
                <c:pt idx="460">
                  <c:v>42674</c:v>
                </c:pt>
                <c:pt idx="461">
                  <c:v>42675</c:v>
                </c:pt>
                <c:pt idx="462">
                  <c:v>42676</c:v>
                </c:pt>
                <c:pt idx="463">
                  <c:v>42677</c:v>
                </c:pt>
                <c:pt idx="464">
                  <c:v>42678</c:v>
                </c:pt>
                <c:pt idx="465">
                  <c:v>42681</c:v>
                </c:pt>
                <c:pt idx="466">
                  <c:v>42682</c:v>
                </c:pt>
                <c:pt idx="467">
                  <c:v>42683</c:v>
                </c:pt>
                <c:pt idx="468">
                  <c:v>42684</c:v>
                </c:pt>
                <c:pt idx="469">
                  <c:v>42685</c:v>
                </c:pt>
                <c:pt idx="470">
                  <c:v>42688</c:v>
                </c:pt>
                <c:pt idx="471">
                  <c:v>42689</c:v>
                </c:pt>
                <c:pt idx="472">
                  <c:v>42690</c:v>
                </c:pt>
                <c:pt idx="473">
                  <c:v>42691</c:v>
                </c:pt>
                <c:pt idx="474">
                  <c:v>42692</c:v>
                </c:pt>
                <c:pt idx="475">
                  <c:v>42695</c:v>
                </c:pt>
                <c:pt idx="476">
                  <c:v>42696</c:v>
                </c:pt>
                <c:pt idx="477">
                  <c:v>42697</c:v>
                </c:pt>
                <c:pt idx="478">
                  <c:v>42699</c:v>
                </c:pt>
                <c:pt idx="479">
                  <c:v>42702</c:v>
                </c:pt>
                <c:pt idx="480">
                  <c:v>42703</c:v>
                </c:pt>
                <c:pt idx="481">
                  <c:v>42704</c:v>
                </c:pt>
                <c:pt idx="482">
                  <c:v>42705</c:v>
                </c:pt>
                <c:pt idx="483">
                  <c:v>42706</c:v>
                </c:pt>
                <c:pt idx="484">
                  <c:v>42709</c:v>
                </c:pt>
                <c:pt idx="485">
                  <c:v>42710</c:v>
                </c:pt>
                <c:pt idx="486">
                  <c:v>42711</c:v>
                </c:pt>
                <c:pt idx="487">
                  <c:v>42712</c:v>
                </c:pt>
                <c:pt idx="488">
                  <c:v>42713</c:v>
                </c:pt>
                <c:pt idx="489">
                  <c:v>42716</c:v>
                </c:pt>
                <c:pt idx="490">
                  <c:v>42717</c:v>
                </c:pt>
                <c:pt idx="491">
                  <c:v>42718</c:v>
                </c:pt>
                <c:pt idx="492">
                  <c:v>42719</c:v>
                </c:pt>
                <c:pt idx="493">
                  <c:v>42720</c:v>
                </c:pt>
                <c:pt idx="494">
                  <c:v>42723</c:v>
                </c:pt>
                <c:pt idx="495">
                  <c:v>42724</c:v>
                </c:pt>
                <c:pt idx="496">
                  <c:v>42725</c:v>
                </c:pt>
                <c:pt idx="497">
                  <c:v>42726</c:v>
                </c:pt>
                <c:pt idx="498">
                  <c:v>42727</c:v>
                </c:pt>
                <c:pt idx="499">
                  <c:v>42731</c:v>
                </c:pt>
                <c:pt idx="500">
                  <c:v>42732</c:v>
                </c:pt>
                <c:pt idx="501">
                  <c:v>42733</c:v>
                </c:pt>
                <c:pt idx="502">
                  <c:v>42734</c:v>
                </c:pt>
                <c:pt idx="503">
                  <c:v>42738</c:v>
                </c:pt>
                <c:pt idx="504">
                  <c:v>42739</c:v>
                </c:pt>
                <c:pt idx="505">
                  <c:v>42740</c:v>
                </c:pt>
                <c:pt idx="506">
                  <c:v>42741</c:v>
                </c:pt>
                <c:pt idx="507">
                  <c:v>42744</c:v>
                </c:pt>
                <c:pt idx="508">
                  <c:v>42745</c:v>
                </c:pt>
                <c:pt idx="509">
                  <c:v>42746</c:v>
                </c:pt>
                <c:pt idx="510">
                  <c:v>42747</c:v>
                </c:pt>
                <c:pt idx="511">
                  <c:v>42748</c:v>
                </c:pt>
                <c:pt idx="512">
                  <c:v>42752</c:v>
                </c:pt>
                <c:pt idx="513">
                  <c:v>42753</c:v>
                </c:pt>
                <c:pt idx="514">
                  <c:v>42754</c:v>
                </c:pt>
                <c:pt idx="515">
                  <c:v>42755</c:v>
                </c:pt>
                <c:pt idx="516">
                  <c:v>42758</c:v>
                </c:pt>
                <c:pt idx="517">
                  <c:v>42759</c:v>
                </c:pt>
                <c:pt idx="518">
                  <c:v>42760</c:v>
                </c:pt>
                <c:pt idx="519">
                  <c:v>42761</c:v>
                </c:pt>
                <c:pt idx="520">
                  <c:v>42762</c:v>
                </c:pt>
                <c:pt idx="521">
                  <c:v>42765</c:v>
                </c:pt>
                <c:pt idx="522">
                  <c:v>42766</c:v>
                </c:pt>
                <c:pt idx="523">
                  <c:v>42767</c:v>
                </c:pt>
                <c:pt idx="524">
                  <c:v>42768</c:v>
                </c:pt>
                <c:pt idx="525">
                  <c:v>42769</c:v>
                </c:pt>
                <c:pt idx="526">
                  <c:v>42772</c:v>
                </c:pt>
                <c:pt idx="527">
                  <c:v>42773</c:v>
                </c:pt>
                <c:pt idx="528">
                  <c:v>42774</c:v>
                </c:pt>
                <c:pt idx="529">
                  <c:v>42775</c:v>
                </c:pt>
                <c:pt idx="530">
                  <c:v>42776</c:v>
                </c:pt>
                <c:pt idx="531">
                  <c:v>42779</c:v>
                </c:pt>
                <c:pt idx="532">
                  <c:v>42780</c:v>
                </c:pt>
                <c:pt idx="533">
                  <c:v>42781</c:v>
                </c:pt>
                <c:pt idx="534">
                  <c:v>42782</c:v>
                </c:pt>
                <c:pt idx="535">
                  <c:v>42783</c:v>
                </c:pt>
                <c:pt idx="536">
                  <c:v>42787</c:v>
                </c:pt>
                <c:pt idx="537">
                  <c:v>42788</c:v>
                </c:pt>
                <c:pt idx="538">
                  <c:v>42789</c:v>
                </c:pt>
                <c:pt idx="539">
                  <c:v>42790</c:v>
                </c:pt>
                <c:pt idx="540">
                  <c:v>42793</c:v>
                </c:pt>
                <c:pt idx="541">
                  <c:v>42794</c:v>
                </c:pt>
                <c:pt idx="542">
                  <c:v>42795</c:v>
                </c:pt>
                <c:pt idx="543">
                  <c:v>42796</c:v>
                </c:pt>
                <c:pt idx="544">
                  <c:v>42797</c:v>
                </c:pt>
                <c:pt idx="545">
                  <c:v>42800</c:v>
                </c:pt>
                <c:pt idx="546">
                  <c:v>42801</c:v>
                </c:pt>
                <c:pt idx="547">
                  <c:v>42802</c:v>
                </c:pt>
                <c:pt idx="548">
                  <c:v>42803</c:v>
                </c:pt>
                <c:pt idx="549">
                  <c:v>42804</c:v>
                </c:pt>
                <c:pt idx="550">
                  <c:v>42807</c:v>
                </c:pt>
                <c:pt idx="551">
                  <c:v>42808</c:v>
                </c:pt>
                <c:pt idx="552">
                  <c:v>42809</c:v>
                </c:pt>
                <c:pt idx="553">
                  <c:v>42810</c:v>
                </c:pt>
                <c:pt idx="554">
                  <c:v>42811</c:v>
                </c:pt>
                <c:pt idx="555">
                  <c:v>42814</c:v>
                </c:pt>
                <c:pt idx="556">
                  <c:v>42815</c:v>
                </c:pt>
                <c:pt idx="557">
                  <c:v>42816</c:v>
                </c:pt>
                <c:pt idx="558">
                  <c:v>42817</c:v>
                </c:pt>
                <c:pt idx="559">
                  <c:v>42818</c:v>
                </c:pt>
                <c:pt idx="560">
                  <c:v>42821</c:v>
                </c:pt>
                <c:pt idx="561">
                  <c:v>42822</c:v>
                </c:pt>
                <c:pt idx="562">
                  <c:v>42823</c:v>
                </c:pt>
                <c:pt idx="563">
                  <c:v>42824</c:v>
                </c:pt>
                <c:pt idx="564">
                  <c:v>42825</c:v>
                </c:pt>
                <c:pt idx="565">
                  <c:v>42828</c:v>
                </c:pt>
                <c:pt idx="566">
                  <c:v>42829</c:v>
                </c:pt>
                <c:pt idx="567">
                  <c:v>42830</c:v>
                </c:pt>
                <c:pt idx="568">
                  <c:v>42831</c:v>
                </c:pt>
                <c:pt idx="569">
                  <c:v>42832</c:v>
                </c:pt>
                <c:pt idx="570">
                  <c:v>42835</c:v>
                </c:pt>
                <c:pt idx="571">
                  <c:v>42836</c:v>
                </c:pt>
                <c:pt idx="572">
                  <c:v>42837</c:v>
                </c:pt>
                <c:pt idx="573">
                  <c:v>42838</c:v>
                </c:pt>
                <c:pt idx="574">
                  <c:v>42842</c:v>
                </c:pt>
                <c:pt idx="575">
                  <c:v>42843</c:v>
                </c:pt>
                <c:pt idx="576">
                  <c:v>42844</c:v>
                </c:pt>
                <c:pt idx="577">
                  <c:v>42845</c:v>
                </c:pt>
                <c:pt idx="578">
                  <c:v>42846</c:v>
                </c:pt>
                <c:pt idx="579">
                  <c:v>42849</c:v>
                </c:pt>
                <c:pt idx="580">
                  <c:v>42850</c:v>
                </c:pt>
                <c:pt idx="581">
                  <c:v>42851</c:v>
                </c:pt>
                <c:pt idx="582">
                  <c:v>42852</c:v>
                </c:pt>
                <c:pt idx="583">
                  <c:v>42853</c:v>
                </c:pt>
                <c:pt idx="584">
                  <c:v>42856</c:v>
                </c:pt>
                <c:pt idx="585">
                  <c:v>42857</c:v>
                </c:pt>
                <c:pt idx="586">
                  <c:v>42858</c:v>
                </c:pt>
                <c:pt idx="587">
                  <c:v>42859</c:v>
                </c:pt>
                <c:pt idx="588">
                  <c:v>42860</c:v>
                </c:pt>
                <c:pt idx="589">
                  <c:v>42863</c:v>
                </c:pt>
                <c:pt idx="590">
                  <c:v>42864</c:v>
                </c:pt>
                <c:pt idx="591">
                  <c:v>42865</c:v>
                </c:pt>
                <c:pt idx="592">
                  <c:v>42866</c:v>
                </c:pt>
                <c:pt idx="593">
                  <c:v>42867</c:v>
                </c:pt>
                <c:pt idx="594">
                  <c:v>42870</c:v>
                </c:pt>
                <c:pt idx="595">
                  <c:v>42871</c:v>
                </c:pt>
                <c:pt idx="596">
                  <c:v>42872</c:v>
                </c:pt>
                <c:pt idx="597">
                  <c:v>42873</c:v>
                </c:pt>
                <c:pt idx="598">
                  <c:v>42874</c:v>
                </c:pt>
                <c:pt idx="599">
                  <c:v>42877</c:v>
                </c:pt>
                <c:pt idx="600">
                  <c:v>42878</c:v>
                </c:pt>
                <c:pt idx="601">
                  <c:v>42879</c:v>
                </c:pt>
                <c:pt idx="602">
                  <c:v>42880</c:v>
                </c:pt>
                <c:pt idx="603">
                  <c:v>42881</c:v>
                </c:pt>
                <c:pt idx="604">
                  <c:v>42885</c:v>
                </c:pt>
                <c:pt idx="605">
                  <c:v>42886</c:v>
                </c:pt>
                <c:pt idx="606">
                  <c:v>42887</c:v>
                </c:pt>
                <c:pt idx="607">
                  <c:v>42888</c:v>
                </c:pt>
                <c:pt idx="608">
                  <c:v>42891</c:v>
                </c:pt>
                <c:pt idx="609">
                  <c:v>42892</c:v>
                </c:pt>
                <c:pt idx="610">
                  <c:v>42893</c:v>
                </c:pt>
                <c:pt idx="611">
                  <c:v>42894</c:v>
                </c:pt>
                <c:pt idx="612">
                  <c:v>42895</c:v>
                </c:pt>
                <c:pt idx="613">
                  <c:v>42898</c:v>
                </c:pt>
                <c:pt idx="614">
                  <c:v>42899</c:v>
                </c:pt>
                <c:pt idx="615">
                  <c:v>42900</c:v>
                </c:pt>
                <c:pt idx="616">
                  <c:v>42901</c:v>
                </c:pt>
                <c:pt idx="617">
                  <c:v>42902</c:v>
                </c:pt>
                <c:pt idx="618">
                  <c:v>42905</c:v>
                </c:pt>
                <c:pt idx="619">
                  <c:v>42906</c:v>
                </c:pt>
                <c:pt idx="620">
                  <c:v>42907</c:v>
                </c:pt>
                <c:pt idx="621">
                  <c:v>42908</c:v>
                </c:pt>
                <c:pt idx="622">
                  <c:v>42909</c:v>
                </c:pt>
                <c:pt idx="623">
                  <c:v>42912</c:v>
                </c:pt>
                <c:pt idx="624">
                  <c:v>42913</c:v>
                </c:pt>
                <c:pt idx="625">
                  <c:v>42914</c:v>
                </c:pt>
                <c:pt idx="626">
                  <c:v>42915</c:v>
                </c:pt>
                <c:pt idx="627">
                  <c:v>42916</c:v>
                </c:pt>
                <c:pt idx="628">
                  <c:v>42919</c:v>
                </c:pt>
                <c:pt idx="629">
                  <c:v>42921</c:v>
                </c:pt>
                <c:pt idx="630">
                  <c:v>42922</c:v>
                </c:pt>
                <c:pt idx="631">
                  <c:v>42923</c:v>
                </c:pt>
                <c:pt idx="632">
                  <c:v>42926</c:v>
                </c:pt>
                <c:pt idx="633">
                  <c:v>42927</c:v>
                </c:pt>
                <c:pt idx="634">
                  <c:v>42928</c:v>
                </c:pt>
                <c:pt idx="635">
                  <c:v>42929</c:v>
                </c:pt>
                <c:pt idx="636">
                  <c:v>42930</c:v>
                </c:pt>
                <c:pt idx="637">
                  <c:v>42933</c:v>
                </c:pt>
                <c:pt idx="638">
                  <c:v>42934</c:v>
                </c:pt>
                <c:pt idx="639">
                  <c:v>42935</c:v>
                </c:pt>
                <c:pt idx="640">
                  <c:v>42936</c:v>
                </c:pt>
                <c:pt idx="641">
                  <c:v>42937</c:v>
                </c:pt>
                <c:pt idx="642">
                  <c:v>42940</c:v>
                </c:pt>
                <c:pt idx="643">
                  <c:v>42941</c:v>
                </c:pt>
                <c:pt idx="644">
                  <c:v>42942</c:v>
                </c:pt>
                <c:pt idx="645">
                  <c:v>42943</c:v>
                </c:pt>
                <c:pt idx="646">
                  <c:v>42944</c:v>
                </c:pt>
                <c:pt idx="647">
                  <c:v>42947</c:v>
                </c:pt>
                <c:pt idx="648">
                  <c:v>42948</c:v>
                </c:pt>
                <c:pt idx="649">
                  <c:v>42949</c:v>
                </c:pt>
                <c:pt idx="650">
                  <c:v>42950</c:v>
                </c:pt>
                <c:pt idx="651">
                  <c:v>42951</c:v>
                </c:pt>
                <c:pt idx="652">
                  <c:v>42954</c:v>
                </c:pt>
                <c:pt idx="653">
                  <c:v>42955</c:v>
                </c:pt>
                <c:pt idx="654">
                  <c:v>42956</c:v>
                </c:pt>
                <c:pt idx="655">
                  <c:v>42957</c:v>
                </c:pt>
                <c:pt idx="656">
                  <c:v>42958</c:v>
                </c:pt>
                <c:pt idx="657">
                  <c:v>42961</c:v>
                </c:pt>
                <c:pt idx="658">
                  <c:v>42962</c:v>
                </c:pt>
                <c:pt idx="659">
                  <c:v>42963</c:v>
                </c:pt>
                <c:pt idx="660">
                  <c:v>42964</c:v>
                </c:pt>
                <c:pt idx="661">
                  <c:v>42965</c:v>
                </c:pt>
                <c:pt idx="662">
                  <c:v>42968</c:v>
                </c:pt>
                <c:pt idx="663">
                  <c:v>42969</c:v>
                </c:pt>
                <c:pt idx="664">
                  <c:v>42970</c:v>
                </c:pt>
                <c:pt idx="665">
                  <c:v>42971</c:v>
                </c:pt>
                <c:pt idx="666">
                  <c:v>42972</c:v>
                </c:pt>
                <c:pt idx="667">
                  <c:v>42975</c:v>
                </c:pt>
                <c:pt idx="668">
                  <c:v>42976</c:v>
                </c:pt>
                <c:pt idx="669">
                  <c:v>42977</c:v>
                </c:pt>
                <c:pt idx="670">
                  <c:v>42978</c:v>
                </c:pt>
                <c:pt idx="671">
                  <c:v>42979</c:v>
                </c:pt>
                <c:pt idx="672">
                  <c:v>42983</c:v>
                </c:pt>
                <c:pt idx="673">
                  <c:v>42984</c:v>
                </c:pt>
                <c:pt idx="674">
                  <c:v>42985</c:v>
                </c:pt>
                <c:pt idx="675">
                  <c:v>42986</c:v>
                </c:pt>
                <c:pt idx="676">
                  <c:v>42989</c:v>
                </c:pt>
                <c:pt idx="677">
                  <c:v>42990</c:v>
                </c:pt>
                <c:pt idx="678">
                  <c:v>42991</c:v>
                </c:pt>
                <c:pt idx="679">
                  <c:v>42992</c:v>
                </c:pt>
                <c:pt idx="680">
                  <c:v>42993</c:v>
                </c:pt>
                <c:pt idx="681">
                  <c:v>42996</c:v>
                </c:pt>
                <c:pt idx="682">
                  <c:v>42997</c:v>
                </c:pt>
                <c:pt idx="683">
                  <c:v>42998</c:v>
                </c:pt>
                <c:pt idx="684">
                  <c:v>42999</c:v>
                </c:pt>
                <c:pt idx="685">
                  <c:v>43000</c:v>
                </c:pt>
                <c:pt idx="686">
                  <c:v>43003</c:v>
                </c:pt>
                <c:pt idx="687">
                  <c:v>43004</c:v>
                </c:pt>
                <c:pt idx="688">
                  <c:v>43005</c:v>
                </c:pt>
                <c:pt idx="689">
                  <c:v>43006</c:v>
                </c:pt>
                <c:pt idx="690">
                  <c:v>43007</c:v>
                </c:pt>
                <c:pt idx="691">
                  <c:v>43010</c:v>
                </c:pt>
                <c:pt idx="692">
                  <c:v>43011</c:v>
                </c:pt>
                <c:pt idx="693">
                  <c:v>43012</c:v>
                </c:pt>
                <c:pt idx="694">
                  <c:v>43013</c:v>
                </c:pt>
                <c:pt idx="695">
                  <c:v>43014</c:v>
                </c:pt>
                <c:pt idx="696">
                  <c:v>43017</c:v>
                </c:pt>
                <c:pt idx="697">
                  <c:v>43018</c:v>
                </c:pt>
                <c:pt idx="698">
                  <c:v>43019</c:v>
                </c:pt>
                <c:pt idx="699">
                  <c:v>43020</c:v>
                </c:pt>
                <c:pt idx="700">
                  <c:v>43021</c:v>
                </c:pt>
                <c:pt idx="701">
                  <c:v>43024</c:v>
                </c:pt>
                <c:pt idx="702">
                  <c:v>43025</c:v>
                </c:pt>
                <c:pt idx="703">
                  <c:v>43026</c:v>
                </c:pt>
                <c:pt idx="704">
                  <c:v>43027</c:v>
                </c:pt>
                <c:pt idx="705">
                  <c:v>43028</c:v>
                </c:pt>
                <c:pt idx="706">
                  <c:v>43031</c:v>
                </c:pt>
                <c:pt idx="707">
                  <c:v>43032</c:v>
                </c:pt>
                <c:pt idx="708">
                  <c:v>43033</c:v>
                </c:pt>
                <c:pt idx="709">
                  <c:v>43034</c:v>
                </c:pt>
                <c:pt idx="710">
                  <c:v>43035</c:v>
                </c:pt>
                <c:pt idx="711">
                  <c:v>43038</c:v>
                </c:pt>
                <c:pt idx="712">
                  <c:v>43039</c:v>
                </c:pt>
                <c:pt idx="713">
                  <c:v>43040</c:v>
                </c:pt>
                <c:pt idx="714">
                  <c:v>43041</c:v>
                </c:pt>
                <c:pt idx="715">
                  <c:v>43042</c:v>
                </c:pt>
                <c:pt idx="716">
                  <c:v>43045</c:v>
                </c:pt>
                <c:pt idx="717">
                  <c:v>43046</c:v>
                </c:pt>
                <c:pt idx="718">
                  <c:v>43047</c:v>
                </c:pt>
                <c:pt idx="719">
                  <c:v>43048</c:v>
                </c:pt>
                <c:pt idx="720">
                  <c:v>43049</c:v>
                </c:pt>
                <c:pt idx="721">
                  <c:v>43052</c:v>
                </c:pt>
                <c:pt idx="722">
                  <c:v>43053</c:v>
                </c:pt>
                <c:pt idx="723">
                  <c:v>43054</c:v>
                </c:pt>
                <c:pt idx="724">
                  <c:v>43055</c:v>
                </c:pt>
                <c:pt idx="725">
                  <c:v>43056</c:v>
                </c:pt>
                <c:pt idx="726">
                  <c:v>43059</c:v>
                </c:pt>
                <c:pt idx="727">
                  <c:v>43060</c:v>
                </c:pt>
                <c:pt idx="728">
                  <c:v>43061</c:v>
                </c:pt>
                <c:pt idx="729">
                  <c:v>43063</c:v>
                </c:pt>
                <c:pt idx="730">
                  <c:v>43066</c:v>
                </c:pt>
                <c:pt idx="731">
                  <c:v>43067</c:v>
                </c:pt>
                <c:pt idx="732">
                  <c:v>43068</c:v>
                </c:pt>
                <c:pt idx="733">
                  <c:v>43069</c:v>
                </c:pt>
                <c:pt idx="734">
                  <c:v>43070</c:v>
                </c:pt>
                <c:pt idx="735">
                  <c:v>43073</c:v>
                </c:pt>
                <c:pt idx="736">
                  <c:v>43074</c:v>
                </c:pt>
                <c:pt idx="737">
                  <c:v>43075</c:v>
                </c:pt>
                <c:pt idx="738">
                  <c:v>43076</c:v>
                </c:pt>
                <c:pt idx="739">
                  <c:v>43077</c:v>
                </c:pt>
                <c:pt idx="740">
                  <c:v>43080</c:v>
                </c:pt>
                <c:pt idx="741">
                  <c:v>43081</c:v>
                </c:pt>
                <c:pt idx="742">
                  <c:v>43082</c:v>
                </c:pt>
                <c:pt idx="743">
                  <c:v>43083</c:v>
                </c:pt>
                <c:pt idx="744">
                  <c:v>43084</c:v>
                </c:pt>
                <c:pt idx="745">
                  <c:v>43087</c:v>
                </c:pt>
                <c:pt idx="746">
                  <c:v>43088</c:v>
                </c:pt>
                <c:pt idx="747">
                  <c:v>43089</c:v>
                </c:pt>
                <c:pt idx="748">
                  <c:v>43090</c:v>
                </c:pt>
                <c:pt idx="749">
                  <c:v>43091</c:v>
                </c:pt>
                <c:pt idx="750">
                  <c:v>43095</c:v>
                </c:pt>
                <c:pt idx="751">
                  <c:v>43096</c:v>
                </c:pt>
                <c:pt idx="752">
                  <c:v>43097</c:v>
                </c:pt>
                <c:pt idx="753">
                  <c:v>43098</c:v>
                </c:pt>
                <c:pt idx="754">
                  <c:v>43102</c:v>
                </c:pt>
                <c:pt idx="755">
                  <c:v>43103</c:v>
                </c:pt>
                <c:pt idx="756">
                  <c:v>43104</c:v>
                </c:pt>
                <c:pt idx="757">
                  <c:v>43105</c:v>
                </c:pt>
                <c:pt idx="758">
                  <c:v>43108</c:v>
                </c:pt>
                <c:pt idx="759">
                  <c:v>43109</c:v>
                </c:pt>
                <c:pt idx="760">
                  <c:v>43110</c:v>
                </c:pt>
                <c:pt idx="761">
                  <c:v>43111</c:v>
                </c:pt>
                <c:pt idx="762">
                  <c:v>43112</c:v>
                </c:pt>
                <c:pt idx="763">
                  <c:v>43116</c:v>
                </c:pt>
                <c:pt idx="764">
                  <c:v>43117</c:v>
                </c:pt>
                <c:pt idx="765">
                  <c:v>43118</c:v>
                </c:pt>
                <c:pt idx="766">
                  <c:v>43119</c:v>
                </c:pt>
                <c:pt idx="767">
                  <c:v>43122</c:v>
                </c:pt>
                <c:pt idx="768">
                  <c:v>43123</c:v>
                </c:pt>
                <c:pt idx="769">
                  <c:v>43124</c:v>
                </c:pt>
                <c:pt idx="770">
                  <c:v>43125</c:v>
                </c:pt>
                <c:pt idx="771">
                  <c:v>43126</c:v>
                </c:pt>
                <c:pt idx="772">
                  <c:v>43129</c:v>
                </c:pt>
                <c:pt idx="773">
                  <c:v>43130</c:v>
                </c:pt>
                <c:pt idx="774">
                  <c:v>43131</c:v>
                </c:pt>
                <c:pt idx="775">
                  <c:v>43132</c:v>
                </c:pt>
                <c:pt idx="776">
                  <c:v>43133</c:v>
                </c:pt>
                <c:pt idx="777">
                  <c:v>43136</c:v>
                </c:pt>
                <c:pt idx="778">
                  <c:v>43137</c:v>
                </c:pt>
                <c:pt idx="779">
                  <c:v>43138</c:v>
                </c:pt>
                <c:pt idx="780">
                  <c:v>43139</c:v>
                </c:pt>
                <c:pt idx="781">
                  <c:v>43140</c:v>
                </c:pt>
                <c:pt idx="782">
                  <c:v>43143</c:v>
                </c:pt>
                <c:pt idx="783">
                  <c:v>43144</c:v>
                </c:pt>
                <c:pt idx="784">
                  <c:v>43145</c:v>
                </c:pt>
                <c:pt idx="785">
                  <c:v>43146</c:v>
                </c:pt>
                <c:pt idx="786">
                  <c:v>43147</c:v>
                </c:pt>
                <c:pt idx="787">
                  <c:v>43151</c:v>
                </c:pt>
                <c:pt idx="788">
                  <c:v>43152</c:v>
                </c:pt>
                <c:pt idx="789">
                  <c:v>43153</c:v>
                </c:pt>
                <c:pt idx="790">
                  <c:v>43154</c:v>
                </c:pt>
                <c:pt idx="791">
                  <c:v>43157</c:v>
                </c:pt>
                <c:pt idx="792">
                  <c:v>43158</c:v>
                </c:pt>
                <c:pt idx="793">
                  <c:v>43159</c:v>
                </c:pt>
                <c:pt idx="794">
                  <c:v>43160</c:v>
                </c:pt>
                <c:pt idx="795">
                  <c:v>43161</c:v>
                </c:pt>
                <c:pt idx="796">
                  <c:v>43164</c:v>
                </c:pt>
                <c:pt idx="797">
                  <c:v>43165</c:v>
                </c:pt>
                <c:pt idx="798">
                  <c:v>43166</c:v>
                </c:pt>
                <c:pt idx="799">
                  <c:v>43167</c:v>
                </c:pt>
                <c:pt idx="800">
                  <c:v>43168</c:v>
                </c:pt>
                <c:pt idx="801">
                  <c:v>43171</c:v>
                </c:pt>
                <c:pt idx="802">
                  <c:v>43172</c:v>
                </c:pt>
                <c:pt idx="803">
                  <c:v>43173</c:v>
                </c:pt>
                <c:pt idx="804">
                  <c:v>43174</c:v>
                </c:pt>
                <c:pt idx="805">
                  <c:v>43175</c:v>
                </c:pt>
                <c:pt idx="806">
                  <c:v>43178</c:v>
                </c:pt>
                <c:pt idx="807">
                  <c:v>43179</c:v>
                </c:pt>
                <c:pt idx="808">
                  <c:v>43180</c:v>
                </c:pt>
                <c:pt idx="809">
                  <c:v>43181</c:v>
                </c:pt>
                <c:pt idx="810">
                  <c:v>43182</c:v>
                </c:pt>
                <c:pt idx="811">
                  <c:v>43185</c:v>
                </c:pt>
                <c:pt idx="812">
                  <c:v>43186</c:v>
                </c:pt>
                <c:pt idx="813">
                  <c:v>43187</c:v>
                </c:pt>
                <c:pt idx="814">
                  <c:v>43188</c:v>
                </c:pt>
                <c:pt idx="815">
                  <c:v>43192</c:v>
                </c:pt>
                <c:pt idx="816">
                  <c:v>43193</c:v>
                </c:pt>
                <c:pt idx="817">
                  <c:v>43194</c:v>
                </c:pt>
                <c:pt idx="818">
                  <c:v>43195</c:v>
                </c:pt>
                <c:pt idx="819">
                  <c:v>43196</c:v>
                </c:pt>
                <c:pt idx="820">
                  <c:v>43199</c:v>
                </c:pt>
                <c:pt idx="821">
                  <c:v>43200</c:v>
                </c:pt>
                <c:pt idx="822">
                  <c:v>43201</c:v>
                </c:pt>
                <c:pt idx="823">
                  <c:v>43202</c:v>
                </c:pt>
                <c:pt idx="824">
                  <c:v>43203</c:v>
                </c:pt>
                <c:pt idx="825">
                  <c:v>43206</c:v>
                </c:pt>
                <c:pt idx="826">
                  <c:v>43207</c:v>
                </c:pt>
                <c:pt idx="827">
                  <c:v>43208</c:v>
                </c:pt>
                <c:pt idx="828">
                  <c:v>43209</c:v>
                </c:pt>
                <c:pt idx="829">
                  <c:v>43210</c:v>
                </c:pt>
                <c:pt idx="830">
                  <c:v>43213</c:v>
                </c:pt>
                <c:pt idx="831">
                  <c:v>43214</c:v>
                </c:pt>
                <c:pt idx="832">
                  <c:v>43215</c:v>
                </c:pt>
                <c:pt idx="833">
                  <c:v>43216</c:v>
                </c:pt>
                <c:pt idx="834">
                  <c:v>43217</c:v>
                </c:pt>
                <c:pt idx="835">
                  <c:v>43220</c:v>
                </c:pt>
                <c:pt idx="836">
                  <c:v>43221</c:v>
                </c:pt>
                <c:pt idx="837">
                  <c:v>43222</c:v>
                </c:pt>
                <c:pt idx="838">
                  <c:v>43223</c:v>
                </c:pt>
                <c:pt idx="839">
                  <c:v>43224</c:v>
                </c:pt>
                <c:pt idx="840">
                  <c:v>43227</c:v>
                </c:pt>
                <c:pt idx="841">
                  <c:v>43228</c:v>
                </c:pt>
                <c:pt idx="842">
                  <c:v>43229</c:v>
                </c:pt>
                <c:pt idx="843">
                  <c:v>43230</c:v>
                </c:pt>
                <c:pt idx="844">
                  <c:v>43231</c:v>
                </c:pt>
                <c:pt idx="845">
                  <c:v>43234</c:v>
                </c:pt>
                <c:pt idx="846">
                  <c:v>43235</c:v>
                </c:pt>
                <c:pt idx="847">
                  <c:v>43236</c:v>
                </c:pt>
                <c:pt idx="848">
                  <c:v>43237</c:v>
                </c:pt>
                <c:pt idx="849">
                  <c:v>43238</c:v>
                </c:pt>
                <c:pt idx="850">
                  <c:v>43241</c:v>
                </c:pt>
                <c:pt idx="851">
                  <c:v>43242</c:v>
                </c:pt>
                <c:pt idx="852">
                  <c:v>43243</c:v>
                </c:pt>
                <c:pt idx="853">
                  <c:v>43244</c:v>
                </c:pt>
                <c:pt idx="854">
                  <c:v>43245</c:v>
                </c:pt>
                <c:pt idx="855">
                  <c:v>43249</c:v>
                </c:pt>
                <c:pt idx="856">
                  <c:v>43250</c:v>
                </c:pt>
                <c:pt idx="857">
                  <c:v>43251</c:v>
                </c:pt>
                <c:pt idx="858">
                  <c:v>43252</c:v>
                </c:pt>
                <c:pt idx="859">
                  <c:v>43255</c:v>
                </c:pt>
                <c:pt idx="860">
                  <c:v>43256</c:v>
                </c:pt>
                <c:pt idx="861">
                  <c:v>43257</c:v>
                </c:pt>
                <c:pt idx="862">
                  <c:v>43258</c:v>
                </c:pt>
                <c:pt idx="863">
                  <c:v>43259</c:v>
                </c:pt>
                <c:pt idx="864">
                  <c:v>43262</c:v>
                </c:pt>
                <c:pt idx="865">
                  <c:v>43263</c:v>
                </c:pt>
                <c:pt idx="866">
                  <c:v>43264</c:v>
                </c:pt>
                <c:pt idx="867">
                  <c:v>43265</c:v>
                </c:pt>
                <c:pt idx="868">
                  <c:v>43266</c:v>
                </c:pt>
                <c:pt idx="869">
                  <c:v>43269</c:v>
                </c:pt>
                <c:pt idx="870">
                  <c:v>43270</c:v>
                </c:pt>
                <c:pt idx="871">
                  <c:v>43271</c:v>
                </c:pt>
                <c:pt idx="872">
                  <c:v>43272</c:v>
                </c:pt>
                <c:pt idx="873">
                  <c:v>43273</c:v>
                </c:pt>
                <c:pt idx="874">
                  <c:v>43276</c:v>
                </c:pt>
                <c:pt idx="875">
                  <c:v>43277</c:v>
                </c:pt>
                <c:pt idx="876">
                  <c:v>43278</c:v>
                </c:pt>
                <c:pt idx="877">
                  <c:v>43279</c:v>
                </c:pt>
                <c:pt idx="878">
                  <c:v>43280</c:v>
                </c:pt>
                <c:pt idx="879">
                  <c:v>43283</c:v>
                </c:pt>
                <c:pt idx="880">
                  <c:v>43284</c:v>
                </c:pt>
                <c:pt idx="881">
                  <c:v>43286</c:v>
                </c:pt>
                <c:pt idx="882">
                  <c:v>43287</c:v>
                </c:pt>
                <c:pt idx="883">
                  <c:v>43290</c:v>
                </c:pt>
                <c:pt idx="884">
                  <c:v>43291</c:v>
                </c:pt>
                <c:pt idx="885">
                  <c:v>43292</c:v>
                </c:pt>
                <c:pt idx="886">
                  <c:v>43293</c:v>
                </c:pt>
                <c:pt idx="887">
                  <c:v>43294</c:v>
                </c:pt>
                <c:pt idx="888">
                  <c:v>43297</c:v>
                </c:pt>
                <c:pt idx="889">
                  <c:v>43298</c:v>
                </c:pt>
                <c:pt idx="890">
                  <c:v>43299</c:v>
                </c:pt>
                <c:pt idx="891">
                  <c:v>43300</c:v>
                </c:pt>
                <c:pt idx="892">
                  <c:v>43301</c:v>
                </c:pt>
                <c:pt idx="893">
                  <c:v>43304</c:v>
                </c:pt>
                <c:pt idx="894">
                  <c:v>43305</c:v>
                </c:pt>
                <c:pt idx="895">
                  <c:v>43306</c:v>
                </c:pt>
                <c:pt idx="896">
                  <c:v>43307</c:v>
                </c:pt>
                <c:pt idx="897">
                  <c:v>43308</c:v>
                </c:pt>
                <c:pt idx="898">
                  <c:v>43311</c:v>
                </c:pt>
                <c:pt idx="899">
                  <c:v>43312</c:v>
                </c:pt>
                <c:pt idx="900">
                  <c:v>43313</c:v>
                </c:pt>
                <c:pt idx="901">
                  <c:v>43314</c:v>
                </c:pt>
                <c:pt idx="902">
                  <c:v>43315</c:v>
                </c:pt>
                <c:pt idx="903">
                  <c:v>43318</c:v>
                </c:pt>
                <c:pt idx="904">
                  <c:v>43319</c:v>
                </c:pt>
                <c:pt idx="905">
                  <c:v>43320</c:v>
                </c:pt>
                <c:pt idx="906">
                  <c:v>43321</c:v>
                </c:pt>
                <c:pt idx="907">
                  <c:v>43322</c:v>
                </c:pt>
                <c:pt idx="908">
                  <c:v>43325</c:v>
                </c:pt>
                <c:pt idx="909">
                  <c:v>43326</c:v>
                </c:pt>
                <c:pt idx="910">
                  <c:v>43327</c:v>
                </c:pt>
                <c:pt idx="911">
                  <c:v>43328</c:v>
                </c:pt>
                <c:pt idx="912">
                  <c:v>43329</c:v>
                </c:pt>
                <c:pt idx="913">
                  <c:v>43332</c:v>
                </c:pt>
                <c:pt idx="914">
                  <c:v>43333</c:v>
                </c:pt>
                <c:pt idx="915">
                  <c:v>43334</c:v>
                </c:pt>
                <c:pt idx="916">
                  <c:v>43335</c:v>
                </c:pt>
                <c:pt idx="917">
                  <c:v>43336</c:v>
                </c:pt>
                <c:pt idx="918">
                  <c:v>43339</c:v>
                </c:pt>
                <c:pt idx="919">
                  <c:v>43340</c:v>
                </c:pt>
                <c:pt idx="920">
                  <c:v>43341</c:v>
                </c:pt>
                <c:pt idx="921">
                  <c:v>43342</c:v>
                </c:pt>
                <c:pt idx="922">
                  <c:v>43343</c:v>
                </c:pt>
                <c:pt idx="923">
                  <c:v>43347</c:v>
                </c:pt>
                <c:pt idx="924">
                  <c:v>43348</c:v>
                </c:pt>
                <c:pt idx="925">
                  <c:v>43349</c:v>
                </c:pt>
                <c:pt idx="926">
                  <c:v>43350</c:v>
                </c:pt>
                <c:pt idx="927">
                  <c:v>43353</c:v>
                </c:pt>
                <c:pt idx="928">
                  <c:v>43354</c:v>
                </c:pt>
                <c:pt idx="929">
                  <c:v>43355</c:v>
                </c:pt>
                <c:pt idx="930">
                  <c:v>43356</c:v>
                </c:pt>
                <c:pt idx="931">
                  <c:v>43357</c:v>
                </c:pt>
                <c:pt idx="932">
                  <c:v>43360</c:v>
                </c:pt>
                <c:pt idx="933">
                  <c:v>43361</c:v>
                </c:pt>
                <c:pt idx="934">
                  <c:v>43362</c:v>
                </c:pt>
                <c:pt idx="935">
                  <c:v>43363</c:v>
                </c:pt>
                <c:pt idx="936">
                  <c:v>43364</c:v>
                </c:pt>
                <c:pt idx="937">
                  <c:v>43367</c:v>
                </c:pt>
                <c:pt idx="938">
                  <c:v>43368</c:v>
                </c:pt>
                <c:pt idx="939">
                  <c:v>43369</c:v>
                </c:pt>
                <c:pt idx="940">
                  <c:v>43370</c:v>
                </c:pt>
                <c:pt idx="941">
                  <c:v>43371</c:v>
                </c:pt>
                <c:pt idx="942">
                  <c:v>43374</c:v>
                </c:pt>
                <c:pt idx="943">
                  <c:v>43375</c:v>
                </c:pt>
                <c:pt idx="944">
                  <c:v>43376</c:v>
                </c:pt>
                <c:pt idx="945">
                  <c:v>43377</c:v>
                </c:pt>
                <c:pt idx="946">
                  <c:v>43378</c:v>
                </c:pt>
                <c:pt idx="947">
                  <c:v>43381</c:v>
                </c:pt>
                <c:pt idx="948">
                  <c:v>43382</c:v>
                </c:pt>
                <c:pt idx="949">
                  <c:v>43383</c:v>
                </c:pt>
                <c:pt idx="950">
                  <c:v>43384</c:v>
                </c:pt>
                <c:pt idx="951">
                  <c:v>43385</c:v>
                </c:pt>
                <c:pt idx="952">
                  <c:v>43388</c:v>
                </c:pt>
                <c:pt idx="953">
                  <c:v>43389</c:v>
                </c:pt>
                <c:pt idx="954">
                  <c:v>43390</c:v>
                </c:pt>
                <c:pt idx="955">
                  <c:v>43391</c:v>
                </c:pt>
                <c:pt idx="956">
                  <c:v>43392</c:v>
                </c:pt>
                <c:pt idx="957">
                  <c:v>43395</c:v>
                </c:pt>
                <c:pt idx="958">
                  <c:v>43396</c:v>
                </c:pt>
                <c:pt idx="959">
                  <c:v>43397</c:v>
                </c:pt>
                <c:pt idx="960">
                  <c:v>43398</c:v>
                </c:pt>
                <c:pt idx="961">
                  <c:v>43399</c:v>
                </c:pt>
                <c:pt idx="962">
                  <c:v>43402</c:v>
                </c:pt>
                <c:pt idx="963">
                  <c:v>43403</c:v>
                </c:pt>
                <c:pt idx="964">
                  <c:v>43404</c:v>
                </c:pt>
                <c:pt idx="965">
                  <c:v>43405</c:v>
                </c:pt>
                <c:pt idx="966">
                  <c:v>43406</c:v>
                </c:pt>
                <c:pt idx="967">
                  <c:v>43409</c:v>
                </c:pt>
                <c:pt idx="968">
                  <c:v>43410</c:v>
                </c:pt>
                <c:pt idx="969">
                  <c:v>43411</c:v>
                </c:pt>
                <c:pt idx="970">
                  <c:v>43412</c:v>
                </c:pt>
                <c:pt idx="971">
                  <c:v>43413</c:v>
                </c:pt>
                <c:pt idx="972">
                  <c:v>43416</c:v>
                </c:pt>
                <c:pt idx="973">
                  <c:v>43417</c:v>
                </c:pt>
                <c:pt idx="974">
                  <c:v>43418</c:v>
                </c:pt>
                <c:pt idx="975">
                  <c:v>43419</c:v>
                </c:pt>
                <c:pt idx="976">
                  <c:v>43420</c:v>
                </c:pt>
                <c:pt idx="977">
                  <c:v>43423</c:v>
                </c:pt>
                <c:pt idx="978">
                  <c:v>43424</c:v>
                </c:pt>
                <c:pt idx="979">
                  <c:v>43425</c:v>
                </c:pt>
                <c:pt idx="980">
                  <c:v>43427</c:v>
                </c:pt>
                <c:pt idx="981">
                  <c:v>43430</c:v>
                </c:pt>
                <c:pt idx="982">
                  <c:v>43431</c:v>
                </c:pt>
                <c:pt idx="983">
                  <c:v>43432</c:v>
                </c:pt>
                <c:pt idx="984">
                  <c:v>43433</c:v>
                </c:pt>
                <c:pt idx="985">
                  <c:v>43434</c:v>
                </c:pt>
                <c:pt idx="986">
                  <c:v>43437</c:v>
                </c:pt>
                <c:pt idx="987">
                  <c:v>43438</c:v>
                </c:pt>
                <c:pt idx="988">
                  <c:v>43440</c:v>
                </c:pt>
                <c:pt idx="989">
                  <c:v>43441</c:v>
                </c:pt>
                <c:pt idx="990">
                  <c:v>43444</c:v>
                </c:pt>
                <c:pt idx="991">
                  <c:v>43445</c:v>
                </c:pt>
                <c:pt idx="992">
                  <c:v>43446</c:v>
                </c:pt>
                <c:pt idx="993">
                  <c:v>43447</c:v>
                </c:pt>
                <c:pt idx="994">
                  <c:v>43448</c:v>
                </c:pt>
                <c:pt idx="995">
                  <c:v>43451</c:v>
                </c:pt>
                <c:pt idx="996">
                  <c:v>43452</c:v>
                </c:pt>
                <c:pt idx="997">
                  <c:v>43453</c:v>
                </c:pt>
                <c:pt idx="998">
                  <c:v>43454</c:v>
                </c:pt>
                <c:pt idx="999">
                  <c:v>43455</c:v>
                </c:pt>
                <c:pt idx="1000">
                  <c:v>43458</c:v>
                </c:pt>
                <c:pt idx="1001">
                  <c:v>43460</c:v>
                </c:pt>
                <c:pt idx="1002">
                  <c:v>43461</c:v>
                </c:pt>
                <c:pt idx="1003">
                  <c:v>43462</c:v>
                </c:pt>
                <c:pt idx="1004">
                  <c:v>43465</c:v>
                </c:pt>
                <c:pt idx="1005">
                  <c:v>43467</c:v>
                </c:pt>
                <c:pt idx="1006">
                  <c:v>43468</c:v>
                </c:pt>
                <c:pt idx="1007">
                  <c:v>43469</c:v>
                </c:pt>
                <c:pt idx="1008">
                  <c:v>43472</c:v>
                </c:pt>
                <c:pt idx="1009">
                  <c:v>43473</c:v>
                </c:pt>
                <c:pt idx="1010">
                  <c:v>43474</c:v>
                </c:pt>
                <c:pt idx="1011">
                  <c:v>43475</c:v>
                </c:pt>
                <c:pt idx="1012">
                  <c:v>43476</c:v>
                </c:pt>
                <c:pt idx="1013">
                  <c:v>43479</c:v>
                </c:pt>
                <c:pt idx="1014">
                  <c:v>43480</c:v>
                </c:pt>
                <c:pt idx="1015">
                  <c:v>43481</c:v>
                </c:pt>
                <c:pt idx="1016">
                  <c:v>43482</c:v>
                </c:pt>
                <c:pt idx="1017">
                  <c:v>43483</c:v>
                </c:pt>
                <c:pt idx="1018">
                  <c:v>43487</c:v>
                </c:pt>
                <c:pt idx="1019">
                  <c:v>43488</c:v>
                </c:pt>
                <c:pt idx="1020">
                  <c:v>43489</c:v>
                </c:pt>
                <c:pt idx="1021">
                  <c:v>43490</c:v>
                </c:pt>
                <c:pt idx="1022">
                  <c:v>43493</c:v>
                </c:pt>
                <c:pt idx="1023">
                  <c:v>43494</c:v>
                </c:pt>
                <c:pt idx="1024">
                  <c:v>43495</c:v>
                </c:pt>
                <c:pt idx="1025">
                  <c:v>43496</c:v>
                </c:pt>
                <c:pt idx="1026">
                  <c:v>43497</c:v>
                </c:pt>
                <c:pt idx="1027">
                  <c:v>43500</c:v>
                </c:pt>
                <c:pt idx="1028">
                  <c:v>43501</c:v>
                </c:pt>
                <c:pt idx="1029">
                  <c:v>43502</c:v>
                </c:pt>
                <c:pt idx="1030">
                  <c:v>43503</c:v>
                </c:pt>
                <c:pt idx="1031">
                  <c:v>43504</c:v>
                </c:pt>
                <c:pt idx="1032">
                  <c:v>43507</c:v>
                </c:pt>
                <c:pt idx="1033">
                  <c:v>43508</c:v>
                </c:pt>
                <c:pt idx="1034">
                  <c:v>43509</c:v>
                </c:pt>
                <c:pt idx="1035">
                  <c:v>43510</c:v>
                </c:pt>
                <c:pt idx="1036">
                  <c:v>43511</c:v>
                </c:pt>
                <c:pt idx="1037">
                  <c:v>43515</c:v>
                </c:pt>
                <c:pt idx="1038">
                  <c:v>43516</c:v>
                </c:pt>
                <c:pt idx="1039">
                  <c:v>43517</c:v>
                </c:pt>
                <c:pt idx="1040">
                  <c:v>43518</c:v>
                </c:pt>
                <c:pt idx="1041">
                  <c:v>43521</c:v>
                </c:pt>
                <c:pt idx="1042">
                  <c:v>43522</c:v>
                </c:pt>
                <c:pt idx="1043">
                  <c:v>43523</c:v>
                </c:pt>
                <c:pt idx="1044">
                  <c:v>43524</c:v>
                </c:pt>
                <c:pt idx="1045">
                  <c:v>43525</c:v>
                </c:pt>
                <c:pt idx="1046">
                  <c:v>43528</c:v>
                </c:pt>
                <c:pt idx="1047">
                  <c:v>43529</c:v>
                </c:pt>
                <c:pt idx="1048">
                  <c:v>43530</c:v>
                </c:pt>
                <c:pt idx="1049">
                  <c:v>43531</c:v>
                </c:pt>
                <c:pt idx="1050">
                  <c:v>43532</c:v>
                </c:pt>
                <c:pt idx="1051">
                  <c:v>43535</c:v>
                </c:pt>
                <c:pt idx="1052">
                  <c:v>43536</c:v>
                </c:pt>
                <c:pt idx="1053">
                  <c:v>43537</c:v>
                </c:pt>
                <c:pt idx="1054">
                  <c:v>43538</c:v>
                </c:pt>
                <c:pt idx="1055">
                  <c:v>43539</c:v>
                </c:pt>
                <c:pt idx="1056">
                  <c:v>43542</c:v>
                </c:pt>
                <c:pt idx="1057">
                  <c:v>43543</c:v>
                </c:pt>
                <c:pt idx="1058">
                  <c:v>43544</c:v>
                </c:pt>
                <c:pt idx="1059">
                  <c:v>43545</c:v>
                </c:pt>
                <c:pt idx="1060">
                  <c:v>43546</c:v>
                </c:pt>
                <c:pt idx="1061">
                  <c:v>43549</c:v>
                </c:pt>
                <c:pt idx="1062">
                  <c:v>43550</c:v>
                </c:pt>
                <c:pt idx="1063">
                  <c:v>43551</c:v>
                </c:pt>
                <c:pt idx="1064">
                  <c:v>43552</c:v>
                </c:pt>
                <c:pt idx="1065">
                  <c:v>43553</c:v>
                </c:pt>
                <c:pt idx="1066">
                  <c:v>43556</c:v>
                </c:pt>
                <c:pt idx="1067">
                  <c:v>43557</c:v>
                </c:pt>
                <c:pt idx="1068">
                  <c:v>43558</c:v>
                </c:pt>
                <c:pt idx="1069">
                  <c:v>43559</c:v>
                </c:pt>
                <c:pt idx="1070">
                  <c:v>43560</c:v>
                </c:pt>
                <c:pt idx="1071">
                  <c:v>43563</c:v>
                </c:pt>
                <c:pt idx="1072">
                  <c:v>43564</c:v>
                </c:pt>
                <c:pt idx="1073">
                  <c:v>43565</c:v>
                </c:pt>
                <c:pt idx="1074">
                  <c:v>43566</c:v>
                </c:pt>
                <c:pt idx="1075">
                  <c:v>43567</c:v>
                </c:pt>
                <c:pt idx="1076">
                  <c:v>43570</c:v>
                </c:pt>
                <c:pt idx="1077">
                  <c:v>43571</c:v>
                </c:pt>
                <c:pt idx="1078">
                  <c:v>43572</c:v>
                </c:pt>
                <c:pt idx="1079">
                  <c:v>43573</c:v>
                </c:pt>
                <c:pt idx="1080">
                  <c:v>43577</c:v>
                </c:pt>
                <c:pt idx="1081">
                  <c:v>43578</c:v>
                </c:pt>
                <c:pt idx="1082">
                  <c:v>43579</c:v>
                </c:pt>
                <c:pt idx="1083">
                  <c:v>43580</c:v>
                </c:pt>
                <c:pt idx="1084">
                  <c:v>43581</c:v>
                </c:pt>
                <c:pt idx="1085">
                  <c:v>43584</c:v>
                </c:pt>
                <c:pt idx="1086">
                  <c:v>43585</c:v>
                </c:pt>
                <c:pt idx="1087">
                  <c:v>43586</c:v>
                </c:pt>
                <c:pt idx="1088">
                  <c:v>43587</c:v>
                </c:pt>
                <c:pt idx="1089">
                  <c:v>43588</c:v>
                </c:pt>
                <c:pt idx="1090">
                  <c:v>43591</c:v>
                </c:pt>
                <c:pt idx="1091">
                  <c:v>43592</c:v>
                </c:pt>
                <c:pt idx="1092">
                  <c:v>43593</c:v>
                </c:pt>
                <c:pt idx="1093">
                  <c:v>43594</c:v>
                </c:pt>
                <c:pt idx="1094">
                  <c:v>43595</c:v>
                </c:pt>
                <c:pt idx="1095">
                  <c:v>43598</c:v>
                </c:pt>
                <c:pt idx="1096">
                  <c:v>43599</c:v>
                </c:pt>
                <c:pt idx="1097">
                  <c:v>43600</c:v>
                </c:pt>
                <c:pt idx="1098">
                  <c:v>43601</c:v>
                </c:pt>
                <c:pt idx="1099">
                  <c:v>43602</c:v>
                </c:pt>
                <c:pt idx="1100">
                  <c:v>43605</c:v>
                </c:pt>
                <c:pt idx="1101">
                  <c:v>43606</c:v>
                </c:pt>
                <c:pt idx="1102">
                  <c:v>43607</c:v>
                </c:pt>
                <c:pt idx="1103">
                  <c:v>43608</c:v>
                </c:pt>
                <c:pt idx="1104">
                  <c:v>43609</c:v>
                </c:pt>
                <c:pt idx="1105">
                  <c:v>43613</c:v>
                </c:pt>
                <c:pt idx="1106">
                  <c:v>43614</c:v>
                </c:pt>
                <c:pt idx="1107">
                  <c:v>43615</c:v>
                </c:pt>
                <c:pt idx="1108">
                  <c:v>43616</c:v>
                </c:pt>
                <c:pt idx="1109">
                  <c:v>43619</c:v>
                </c:pt>
                <c:pt idx="1110">
                  <c:v>43620</c:v>
                </c:pt>
                <c:pt idx="1111">
                  <c:v>43621</c:v>
                </c:pt>
                <c:pt idx="1112">
                  <c:v>43622</c:v>
                </c:pt>
                <c:pt idx="1113">
                  <c:v>43623</c:v>
                </c:pt>
                <c:pt idx="1114">
                  <c:v>43626</c:v>
                </c:pt>
                <c:pt idx="1115">
                  <c:v>43627</c:v>
                </c:pt>
                <c:pt idx="1116">
                  <c:v>43628</c:v>
                </c:pt>
                <c:pt idx="1117">
                  <c:v>43629</c:v>
                </c:pt>
                <c:pt idx="1118">
                  <c:v>43630</c:v>
                </c:pt>
                <c:pt idx="1119">
                  <c:v>43633</c:v>
                </c:pt>
                <c:pt idx="1120">
                  <c:v>43634</c:v>
                </c:pt>
                <c:pt idx="1121">
                  <c:v>43635</c:v>
                </c:pt>
                <c:pt idx="1122">
                  <c:v>43636</c:v>
                </c:pt>
                <c:pt idx="1123">
                  <c:v>43637</c:v>
                </c:pt>
                <c:pt idx="1124">
                  <c:v>43640</c:v>
                </c:pt>
                <c:pt idx="1125">
                  <c:v>43641</c:v>
                </c:pt>
                <c:pt idx="1126">
                  <c:v>43642</c:v>
                </c:pt>
                <c:pt idx="1127">
                  <c:v>43643</c:v>
                </c:pt>
                <c:pt idx="1128">
                  <c:v>43644</c:v>
                </c:pt>
                <c:pt idx="1129">
                  <c:v>43647</c:v>
                </c:pt>
                <c:pt idx="1130">
                  <c:v>43648</c:v>
                </c:pt>
                <c:pt idx="1131">
                  <c:v>43649</c:v>
                </c:pt>
                <c:pt idx="1132">
                  <c:v>43651</c:v>
                </c:pt>
                <c:pt idx="1133">
                  <c:v>43654</c:v>
                </c:pt>
                <c:pt idx="1134">
                  <c:v>43655</c:v>
                </c:pt>
                <c:pt idx="1135">
                  <c:v>43656</c:v>
                </c:pt>
                <c:pt idx="1136">
                  <c:v>43657</c:v>
                </c:pt>
                <c:pt idx="1137">
                  <c:v>43658</c:v>
                </c:pt>
                <c:pt idx="1138">
                  <c:v>43661</c:v>
                </c:pt>
                <c:pt idx="1139">
                  <c:v>43662</c:v>
                </c:pt>
                <c:pt idx="1140">
                  <c:v>43663</c:v>
                </c:pt>
                <c:pt idx="1141">
                  <c:v>43664</c:v>
                </c:pt>
                <c:pt idx="1142">
                  <c:v>43665</c:v>
                </c:pt>
                <c:pt idx="1143">
                  <c:v>43668</c:v>
                </c:pt>
                <c:pt idx="1144">
                  <c:v>43669</c:v>
                </c:pt>
                <c:pt idx="1145">
                  <c:v>43670</c:v>
                </c:pt>
                <c:pt idx="1146">
                  <c:v>43671</c:v>
                </c:pt>
                <c:pt idx="1147">
                  <c:v>43672</c:v>
                </c:pt>
                <c:pt idx="1148">
                  <c:v>43675</c:v>
                </c:pt>
                <c:pt idx="1149">
                  <c:v>43676</c:v>
                </c:pt>
                <c:pt idx="1150">
                  <c:v>43677</c:v>
                </c:pt>
                <c:pt idx="1151">
                  <c:v>43678</c:v>
                </c:pt>
                <c:pt idx="1152">
                  <c:v>43679</c:v>
                </c:pt>
                <c:pt idx="1153">
                  <c:v>43682</c:v>
                </c:pt>
                <c:pt idx="1154">
                  <c:v>43683</c:v>
                </c:pt>
                <c:pt idx="1155">
                  <c:v>43684</c:v>
                </c:pt>
                <c:pt idx="1156">
                  <c:v>43685</c:v>
                </c:pt>
                <c:pt idx="1157">
                  <c:v>43686</c:v>
                </c:pt>
                <c:pt idx="1158">
                  <c:v>43689</c:v>
                </c:pt>
                <c:pt idx="1159">
                  <c:v>43690</c:v>
                </c:pt>
                <c:pt idx="1160">
                  <c:v>43691</c:v>
                </c:pt>
                <c:pt idx="1161">
                  <c:v>43692</c:v>
                </c:pt>
                <c:pt idx="1162">
                  <c:v>43693</c:v>
                </c:pt>
                <c:pt idx="1163">
                  <c:v>43696</c:v>
                </c:pt>
                <c:pt idx="1164">
                  <c:v>43697</c:v>
                </c:pt>
                <c:pt idx="1165">
                  <c:v>43698</c:v>
                </c:pt>
                <c:pt idx="1166">
                  <c:v>43699</c:v>
                </c:pt>
                <c:pt idx="1167">
                  <c:v>43700</c:v>
                </c:pt>
                <c:pt idx="1168">
                  <c:v>43703</c:v>
                </c:pt>
                <c:pt idx="1169">
                  <c:v>43704</c:v>
                </c:pt>
                <c:pt idx="1170">
                  <c:v>43705</c:v>
                </c:pt>
                <c:pt idx="1171">
                  <c:v>43706</c:v>
                </c:pt>
                <c:pt idx="1172">
                  <c:v>43707</c:v>
                </c:pt>
                <c:pt idx="1173">
                  <c:v>43711</c:v>
                </c:pt>
                <c:pt idx="1174">
                  <c:v>43712</c:v>
                </c:pt>
                <c:pt idx="1175">
                  <c:v>43713</c:v>
                </c:pt>
                <c:pt idx="1176">
                  <c:v>43714</c:v>
                </c:pt>
                <c:pt idx="1177">
                  <c:v>43717</c:v>
                </c:pt>
                <c:pt idx="1178">
                  <c:v>43718</c:v>
                </c:pt>
                <c:pt idx="1179">
                  <c:v>43719</c:v>
                </c:pt>
                <c:pt idx="1180">
                  <c:v>43720</c:v>
                </c:pt>
                <c:pt idx="1181">
                  <c:v>43721</c:v>
                </c:pt>
                <c:pt idx="1182">
                  <c:v>43724</c:v>
                </c:pt>
                <c:pt idx="1183">
                  <c:v>43725</c:v>
                </c:pt>
                <c:pt idx="1184">
                  <c:v>43726</c:v>
                </c:pt>
                <c:pt idx="1185">
                  <c:v>43727</c:v>
                </c:pt>
                <c:pt idx="1186">
                  <c:v>43728</c:v>
                </c:pt>
                <c:pt idx="1187">
                  <c:v>43731</c:v>
                </c:pt>
                <c:pt idx="1188">
                  <c:v>43732</c:v>
                </c:pt>
                <c:pt idx="1189">
                  <c:v>43733</c:v>
                </c:pt>
                <c:pt idx="1190">
                  <c:v>43734</c:v>
                </c:pt>
                <c:pt idx="1191">
                  <c:v>43735</c:v>
                </c:pt>
                <c:pt idx="1192">
                  <c:v>43738</c:v>
                </c:pt>
                <c:pt idx="1193">
                  <c:v>43739</c:v>
                </c:pt>
                <c:pt idx="1194">
                  <c:v>43740</c:v>
                </c:pt>
                <c:pt idx="1195">
                  <c:v>43741</c:v>
                </c:pt>
                <c:pt idx="1196">
                  <c:v>43742</c:v>
                </c:pt>
                <c:pt idx="1197">
                  <c:v>43745</c:v>
                </c:pt>
                <c:pt idx="1198">
                  <c:v>43746</c:v>
                </c:pt>
                <c:pt idx="1199">
                  <c:v>43747</c:v>
                </c:pt>
                <c:pt idx="1200">
                  <c:v>43748</c:v>
                </c:pt>
                <c:pt idx="1201">
                  <c:v>43749</c:v>
                </c:pt>
                <c:pt idx="1202">
                  <c:v>43752</c:v>
                </c:pt>
                <c:pt idx="1203">
                  <c:v>43753</c:v>
                </c:pt>
                <c:pt idx="1204">
                  <c:v>43754</c:v>
                </c:pt>
                <c:pt idx="1205">
                  <c:v>43755</c:v>
                </c:pt>
                <c:pt idx="1206">
                  <c:v>43756</c:v>
                </c:pt>
                <c:pt idx="1207">
                  <c:v>43759</c:v>
                </c:pt>
                <c:pt idx="1208">
                  <c:v>43760</c:v>
                </c:pt>
                <c:pt idx="1209">
                  <c:v>43761</c:v>
                </c:pt>
                <c:pt idx="1210">
                  <c:v>43762</c:v>
                </c:pt>
                <c:pt idx="1211">
                  <c:v>43763</c:v>
                </c:pt>
                <c:pt idx="1212">
                  <c:v>43766</c:v>
                </c:pt>
                <c:pt idx="1213">
                  <c:v>43767</c:v>
                </c:pt>
                <c:pt idx="1214">
                  <c:v>43768</c:v>
                </c:pt>
                <c:pt idx="1215">
                  <c:v>43769</c:v>
                </c:pt>
                <c:pt idx="1216">
                  <c:v>43770</c:v>
                </c:pt>
                <c:pt idx="1217">
                  <c:v>43773</c:v>
                </c:pt>
                <c:pt idx="1218">
                  <c:v>43774</c:v>
                </c:pt>
                <c:pt idx="1219">
                  <c:v>43775</c:v>
                </c:pt>
                <c:pt idx="1220">
                  <c:v>43776</c:v>
                </c:pt>
                <c:pt idx="1221">
                  <c:v>43777</c:v>
                </c:pt>
                <c:pt idx="1222">
                  <c:v>43780</c:v>
                </c:pt>
                <c:pt idx="1223">
                  <c:v>43781</c:v>
                </c:pt>
                <c:pt idx="1224">
                  <c:v>43782</c:v>
                </c:pt>
                <c:pt idx="1225">
                  <c:v>43783</c:v>
                </c:pt>
                <c:pt idx="1226">
                  <c:v>43784</c:v>
                </c:pt>
                <c:pt idx="1227">
                  <c:v>43787</c:v>
                </c:pt>
                <c:pt idx="1228">
                  <c:v>43788</c:v>
                </c:pt>
                <c:pt idx="1229">
                  <c:v>43789</c:v>
                </c:pt>
                <c:pt idx="1230">
                  <c:v>43790</c:v>
                </c:pt>
                <c:pt idx="1231">
                  <c:v>43791</c:v>
                </c:pt>
                <c:pt idx="1232">
                  <c:v>43794</c:v>
                </c:pt>
                <c:pt idx="1233">
                  <c:v>43795</c:v>
                </c:pt>
                <c:pt idx="1234">
                  <c:v>43796</c:v>
                </c:pt>
                <c:pt idx="1235">
                  <c:v>43798</c:v>
                </c:pt>
                <c:pt idx="1236">
                  <c:v>43801</c:v>
                </c:pt>
                <c:pt idx="1237">
                  <c:v>43802</c:v>
                </c:pt>
                <c:pt idx="1238">
                  <c:v>43803</c:v>
                </c:pt>
                <c:pt idx="1239">
                  <c:v>43804</c:v>
                </c:pt>
                <c:pt idx="1240">
                  <c:v>43805</c:v>
                </c:pt>
                <c:pt idx="1241">
                  <c:v>43808</c:v>
                </c:pt>
                <c:pt idx="1242">
                  <c:v>43809</c:v>
                </c:pt>
                <c:pt idx="1243">
                  <c:v>43810</c:v>
                </c:pt>
                <c:pt idx="1244">
                  <c:v>43811</c:v>
                </c:pt>
                <c:pt idx="1245">
                  <c:v>43812</c:v>
                </c:pt>
                <c:pt idx="1246">
                  <c:v>43815</c:v>
                </c:pt>
                <c:pt idx="1247">
                  <c:v>43816</c:v>
                </c:pt>
                <c:pt idx="1248">
                  <c:v>43817</c:v>
                </c:pt>
                <c:pt idx="1249">
                  <c:v>43818</c:v>
                </c:pt>
                <c:pt idx="1250">
                  <c:v>43819</c:v>
                </c:pt>
                <c:pt idx="1251">
                  <c:v>43822</c:v>
                </c:pt>
                <c:pt idx="1252">
                  <c:v>43823</c:v>
                </c:pt>
                <c:pt idx="1253">
                  <c:v>43825</c:v>
                </c:pt>
                <c:pt idx="1254">
                  <c:v>43826</c:v>
                </c:pt>
                <c:pt idx="1255">
                  <c:v>43829</c:v>
                </c:pt>
                <c:pt idx="1256">
                  <c:v>43830</c:v>
                </c:pt>
                <c:pt idx="1257">
                  <c:v>43832</c:v>
                </c:pt>
                <c:pt idx="1258">
                  <c:v>43833</c:v>
                </c:pt>
                <c:pt idx="1259">
                  <c:v>43836</c:v>
                </c:pt>
                <c:pt idx="1260">
                  <c:v>43837</c:v>
                </c:pt>
                <c:pt idx="1261">
                  <c:v>43838</c:v>
                </c:pt>
                <c:pt idx="1262">
                  <c:v>43839</c:v>
                </c:pt>
                <c:pt idx="1263">
                  <c:v>43840</c:v>
                </c:pt>
                <c:pt idx="1264">
                  <c:v>43843</c:v>
                </c:pt>
                <c:pt idx="1265">
                  <c:v>43844</c:v>
                </c:pt>
                <c:pt idx="1266">
                  <c:v>43845</c:v>
                </c:pt>
                <c:pt idx="1267">
                  <c:v>43846</c:v>
                </c:pt>
                <c:pt idx="1268">
                  <c:v>43847</c:v>
                </c:pt>
                <c:pt idx="1269">
                  <c:v>43851</c:v>
                </c:pt>
                <c:pt idx="1270">
                  <c:v>43852</c:v>
                </c:pt>
                <c:pt idx="1271">
                  <c:v>43853</c:v>
                </c:pt>
                <c:pt idx="1272">
                  <c:v>43854</c:v>
                </c:pt>
                <c:pt idx="1273">
                  <c:v>43857</c:v>
                </c:pt>
                <c:pt idx="1274">
                  <c:v>43858</c:v>
                </c:pt>
                <c:pt idx="1275">
                  <c:v>43859</c:v>
                </c:pt>
                <c:pt idx="1276">
                  <c:v>43860</c:v>
                </c:pt>
                <c:pt idx="1277">
                  <c:v>43861</c:v>
                </c:pt>
                <c:pt idx="1278">
                  <c:v>43864</c:v>
                </c:pt>
                <c:pt idx="1279">
                  <c:v>43865</c:v>
                </c:pt>
                <c:pt idx="1280">
                  <c:v>43866</c:v>
                </c:pt>
                <c:pt idx="1281">
                  <c:v>43867</c:v>
                </c:pt>
                <c:pt idx="1282">
                  <c:v>43868</c:v>
                </c:pt>
                <c:pt idx="1283">
                  <c:v>43871</c:v>
                </c:pt>
                <c:pt idx="1284">
                  <c:v>43872</c:v>
                </c:pt>
                <c:pt idx="1285">
                  <c:v>43873</c:v>
                </c:pt>
                <c:pt idx="1286">
                  <c:v>43874</c:v>
                </c:pt>
                <c:pt idx="1287">
                  <c:v>43875</c:v>
                </c:pt>
                <c:pt idx="1288">
                  <c:v>43879</c:v>
                </c:pt>
                <c:pt idx="1289">
                  <c:v>43880</c:v>
                </c:pt>
                <c:pt idx="1290">
                  <c:v>43881</c:v>
                </c:pt>
                <c:pt idx="1291">
                  <c:v>43882</c:v>
                </c:pt>
                <c:pt idx="1292">
                  <c:v>43885</c:v>
                </c:pt>
                <c:pt idx="1293">
                  <c:v>43886</c:v>
                </c:pt>
                <c:pt idx="1294">
                  <c:v>43887</c:v>
                </c:pt>
                <c:pt idx="1295">
                  <c:v>43888</c:v>
                </c:pt>
                <c:pt idx="1296">
                  <c:v>43889</c:v>
                </c:pt>
                <c:pt idx="1297">
                  <c:v>43892</c:v>
                </c:pt>
                <c:pt idx="1298">
                  <c:v>43893</c:v>
                </c:pt>
                <c:pt idx="1299">
                  <c:v>43894</c:v>
                </c:pt>
                <c:pt idx="1300">
                  <c:v>43895</c:v>
                </c:pt>
                <c:pt idx="1301">
                  <c:v>43896</c:v>
                </c:pt>
                <c:pt idx="1302">
                  <c:v>43899</c:v>
                </c:pt>
                <c:pt idx="1303">
                  <c:v>43900</c:v>
                </c:pt>
                <c:pt idx="1304">
                  <c:v>43901</c:v>
                </c:pt>
                <c:pt idx="1305">
                  <c:v>43902</c:v>
                </c:pt>
                <c:pt idx="1306">
                  <c:v>43903</c:v>
                </c:pt>
                <c:pt idx="1307">
                  <c:v>43906</c:v>
                </c:pt>
                <c:pt idx="1308">
                  <c:v>43907</c:v>
                </c:pt>
                <c:pt idx="1309">
                  <c:v>43908</c:v>
                </c:pt>
                <c:pt idx="1310">
                  <c:v>43909</c:v>
                </c:pt>
                <c:pt idx="1311">
                  <c:v>43910</c:v>
                </c:pt>
                <c:pt idx="1312">
                  <c:v>43913</c:v>
                </c:pt>
                <c:pt idx="1313">
                  <c:v>43914</c:v>
                </c:pt>
                <c:pt idx="1314">
                  <c:v>43915</c:v>
                </c:pt>
                <c:pt idx="1315">
                  <c:v>43916</c:v>
                </c:pt>
                <c:pt idx="1316">
                  <c:v>43917</c:v>
                </c:pt>
                <c:pt idx="1317">
                  <c:v>43920</c:v>
                </c:pt>
                <c:pt idx="1318">
                  <c:v>43921</c:v>
                </c:pt>
                <c:pt idx="1319">
                  <c:v>43922</c:v>
                </c:pt>
                <c:pt idx="1320">
                  <c:v>43923</c:v>
                </c:pt>
                <c:pt idx="1321">
                  <c:v>43924</c:v>
                </c:pt>
                <c:pt idx="1322">
                  <c:v>43927</c:v>
                </c:pt>
                <c:pt idx="1323">
                  <c:v>43928</c:v>
                </c:pt>
                <c:pt idx="1324">
                  <c:v>43929</c:v>
                </c:pt>
                <c:pt idx="1325">
                  <c:v>43930</c:v>
                </c:pt>
                <c:pt idx="1326">
                  <c:v>43934</c:v>
                </c:pt>
                <c:pt idx="1327">
                  <c:v>43935</c:v>
                </c:pt>
                <c:pt idx="1328">
                  <c:v>43936</c:v>
                </c:pt>
                <c:pt idx="1329">
                  <c:v>43937</c:v>
                </c:pt>
                <c:pt idx="1330">
                  <c:v>43938</c:v>
                </c:pt>
                <c:pt idx="1331">
                  <c:v>43941</c:v>
                </c:pt>
                <c:pt idx="1332">
                  <c:v>43942</c:v>
                </c:pt>
                <c:pt idx="1333">
                  <c:v>43943</c:v>
                </c:pt>
                <c:pt idx="1334">
                  <c:v>43944</c:v>
                </c:pt>
                <c:pt idx="1335">
                  <c:v>43945</c:v>
                </c:pt>
                <c:pt idx="1336">
                  <c:v>43948</c:v>
                </c:pt>
                <c:pt idx="1337">
                  <c:v>43949</c:v>
                </c:pt>
                <c:pt idx="1338">
                  <c:v>43950</c:v>
                </c:pt>
                <c:pt idx="1339">
                  <c:v>43951</c:v>
                </c:pt>
                <c:pt idx="1340">
                  <c:v>43952</c:v>
                </c:pt>
                <c:pt idx="1341">
                  <c:v>43955</c:v>
                </c:pt>
                <c:pt idx="1342">
                  <c:v>43956</c:v>
                </c:pt>
                <c:pt idx="1343">
                  <c:v>43957</c:v>
                </c:pt>
                <c:pt idx="1344">
                  <c:v>43958</c:v>
                </c:pt>
                <c:pt idx="1345">
                  <c:v>43959</c:v>
                </c:pt>
                <c:pt idx="1346">
                  <c:v>43962</c:v>
                </c:pt>
                <c:pt idx="1347">
                  <c:v>43963</c:v>
                </c:pt>
                <c:pt idx="1348">
                  <c:v>43964</c:v>
                </c:pt>
                <c:pt idx="1349">
                  <c:v>43965</c:v>
                </c:pt>
                <c:pt idx="1350">
                  <c:v>43966</c:v>
                </c:pt>
                <c:pt idx="1351">
                  <c:v>43969</c:v>
                </c:pt>
                <c:pt idx="1352">
                  <c:v>43970</c:v>
                </c:pt>
                <c:pt idx="1353">
                  <c:v>43971</c:v>
                </c:pt>
                <c:pt idx="1354">
                  <c:v>43972</c:v>
                </c:pt>
                <c:pt idx="1355">
                  <c:v>43973</c:v>
                </c:pt>
                <c:pt idx="1356">
                  <c:v>43977</c:v>
                </c:pt>
                <c:pt idx="1357">
                  <c:v>43978</c:v>
                </c:pt>
                <c:pt idx="1358">
                  <c:v>43979</c:v>
                </c:pt>
                <c:pt idx="1359">
                  <c:v>43980</c:v>
                </c:pt>
                <c:pt idx="1360">
                  <c:v>43983</c:v>
                </c:pt>
                <c:pt idx="1361">
                  <c:v>43984</c:v>
                </c:pt>
                <c:pt idx="1362">
                  <c:v>43985</c:v>
                </c:pt>
                <c:pt idx="1363">
                  <c:v>43986</c:v>
                </c:pt>
                <c:pt idx="1364">
                  <c:v>43987</c:v>
                </c:pt>
                <c:pt idx="1365">
                  <c:v>43990</c:v>
                </c:pt>
                <c:pt idx="1366">
                  <c:v>43991</c:v>
                </c:pt>
                <c:pt idx="1367">
                  <c:v>43992</c:v>
                </c:pt>
                <c:pt idx="1368">
                  <c:v>43993</c:v>
                </c:pt>
                <c:pt idx="1369">
                  <c:v>43994</c:v>
                </c:pt>
                <c:pt idx="1370">
                  <c:v>43997</c:v>
                </c:pt>
                <c:pt idx="1371">
                  <c:v>43998</c:v>
                </c:pt>
                <c:pt idx="1372">
                  <c:v>43999</c:v>
                </c:pt>
                <c:pt idx="1373">
                  <c:v>44000</c:v>
                </c:pt>
                <c:pt idx="1374">
                  <c:v>44001</c:v>
                </c:pt>
                <c:pt idx="1375">
                  <c:v>44004</c:v>
                </c:pt>
                <c:pt idx="1376">
                  <c:v>44005</c:v>
                </c:pt>
                <c:pt idx="1377">
                  <c:v>44006</c:v>
                </c:pt>
                <c:pt idx="1378">
                  <c:v>44007</c:v>
                </c:pt>
                <c:pt idx="1379">
                  <c:v>44008</c:v>
                </c:pt>
                <c:pt idx="1380">
                  <c:v>44011</c:v>
                </c:pt>
                <c:pt idx="1381">
                  <c:v>44012</c:v>
                </c:pt>
                <c:pt idx="1382">
                  <c:v>44013</c:v>
                </c:pt>
                <c:pt idx="1383">
                  <c:v>44014</c:v>
                </c:pt>
                <c:pt idx="1384">
                  <c:v>44018</c:v>
                </c:pt>
                <c:pt idx="1385">
                  <c:v>44019</c:v>
                </c:pt>
                <c:pt idx="1386">
                  <c:v>44020</c:v>
                </c:pt>
                <c:pt idx="1387">
                  <c:v>44021</c:v>
                </c:pt>
                <c:pt idx="1388">
                  <c:v>44022</c:v>
                </c:pt>
                <c:pt idx="1389">
                  <c:v>44025</c:v>
                </c:pt>
                <c:pt idx="1390">
                  <c:v>44026</c:v>
                </c:pt>
                <c:pt idx="1391">
                  <c:v>44027</c:v>
                </c:pt>
                <c:pt idx="1392">
                  <c:v>44028</c:v>
                </c:pt>
                <c:pt idx="1393">
                  <c:v>44029</c:v>
                </c:pt>
                <c:pt idx="1394">
                  <c:v>44032</c:v>
                </c:pt>
                <c:pt idx="1395">
                  <c:v>44033</c:v>
                </c:pt>
                <c:pt idx="1396">
                  <c:v>44034</c:v>
                </c:pt>
                <c:pt idx="1397">
                  <c:v>44035</c:v>
                </c:pt>
                <c:pt idx="1398">
                  <c:v>44036</c:v>
                </c:pt>
                <c:pt idx="1399">
                  <c:v>44039</c:v>
                </c:pt>
                <c:pt idx="1400">
                  <c:v>44040</c:v>
                </c:pt>
                <c:pt idx="1401">
                  <c:v>44041</c:v>
                </c:pt>
                <c:pt idx="1402">
                  <c:v>44042</c:v>
                </c:pt>
                <c:pt idx="1403">
                  <c:v>44043</c:v>
                </c:pt>
                <c:pt idx="1404">
                  <c:v>44046</c:v>
                </c:pt>
                <c:pt idx="1405">
                  <c:v>44047</c:v>
                </c:pt>
                <c:pt idx="1406">
                  <c:v>44048</c:v>
                </c:pt>
                <c:pt idx="1407">
                  <c:v>44049</c:v>
                </c:pt>
                <c:pt idx="1408">
                  <c:v>44050</c:v>
                </c:pt>
                <c:pt idx="1409">
                  <c:v>44053</c:v>
                </c:pt>
                <c:pt idx="1410">
                  <c:v>44054</c:v>
                </c:pt>
                <c:pt idx="1411">
                  <c:v>44055</c:v>
                </c:pt>
                <c:pt idx="1412">
                  <c:v>44056</c:v>
                </c:pt>
                <c:pt idx="1413">
                  <c:v>44057</c:v>
                </c:pt>
                <c:pt idx="1414">
                  <c:v>44060</c:v>
                </c:pt>
                <c:pt idx="1415">
                  <c:v>44061</c:v>
                </c:pt>
                <c:pt idx="1416">
                  <c:v>44062</c:v>
                </c:pt>
                <c:pt idx="1417">
                  <c:v>44063</c:v>
                </c:pt>
                <c:pt idx="1418">
                  <c:v>44064</c:v>
                </c:pt>
                <c:pt idx="1419">
                  <c:v>44067</c:v>
                </c:pt>
                <c:pt idx="1420">
                  <c:v>44068</c:v>
                </c:pt>
                <c:pt idx="1421">
                  <c:v>44069</c:v>
                </c:pt>
                <c:pt idx="1422">
                  <c:v>44070</c:v>
                </c:pt>
                <c:pt idx="1423">
                  <c:v>44071</c:v>
                </c:pt>
                <c:pt idx="1424">
                  <c:v>44074</c:v>
                </c:pt>
                <c:pt idx="1425">
                  <c:v>44075</c:v>
                </c:pt>
                <c:pt idx="1426">
                  <c:v>44076</c:v>
                </c:pt>
                <c:pt idx="1427">
                  <c:v>44077</c:v>
                </c:pt>
                <c:pt idx="1428">
                  <c:v>44078</c:v>
                </c:pt>
                <c:pt idx="1429">
                  <c:v>44082</c:v>
                </c:pt>
                <c:pt idx="1430">
                  <c:v>44083</c:v>
                </c:pt>
                <c:pt idx="1431">
                  <c:v>44084</c:v>
                </c:pt>
                <c:pt idx="1432">
                  <c:v>44085</c:v>
                </c:pt>
                <c:pt idx="1433">
                  <c:v>44088</c:v>
                </c:pt>
                <c:pt idx="1434">
                  <c:v>44089</c:v>
                </c:pt>
                <c:pt idx="1435">
                  <c:v>44090</c:v>
                </c:pt>
                <c:pt idx="1436">
                  <c:v>44091</c:v>
                </c:pt>
                <c:pt idx="1437">
                  <c:v>44092</c:v>
                </c:pt>
                <c:pt idx="1438">
                  <c:v>44095</c:v>
                </c:pt>
                <c:pt idx="1439">
                  <c:v>44096</c:v>
                </c:pt>
                <c:pt idx="1440">
                  <c:v>44097</c:v>
                </c:pt>
                <c:pt idx="1441">
                  <c:v>44098</c:v>
                </c:pt>
                <c:pt idx="1442">
                  <c:v>44099</c:v>
                </c:pt>
                <c:pt idx="1443">
                  <c:v>44102</c:v>
                </c:pt>
                <c:pt idx="1444">
                  <c:v>44103</c:v>
                </c:pt>
                <c:pt idx="1445">
                  <c:v>44104</c:v>
                </c:pt>
                <c:pt idx="1446">
                  <c:v>44105</c:v>
                </c:pt>
                <c:pt idx="1447">
                  <c:v>44106</c:v>
                </c:pt>
                <c:pt idx="1448">
                  <c:v>44109</c:v>
                </c:pt>
                <c:pt idx="1449">
                  <c:v>44110</c:v>
                </c:pt>
                <c:pt idx="1450">
                  <c:v>44111</c:v>
                </c:pt>
                <c:pt idx="1451">
                  <c:v>44112</c:v>
                </c:pt>
                <c:pt idx="1452">
                  <c:v>44113</c:v>
                </c:pt>
                <c:pt idx="1453">
                  <c:v>44116</c:v>
                </c:pt>
                <c:pt idx="1454">
                  <c:v>44117</c:v>
                </c:pt>
                <c:pt idx="1455">
                  <c:v>44118</c:v>
                </c:pt>
                <c:pt idx="1456">
                  <c:v>44119</c:v>
                </c:pt>
                <c:pt idx="1457">
                  <c:v>44120</c:v>
                </c:pt>
                <c:pt idx="1458">
                  <c:v>44123</c:v>
                </c:pt>
                <c:pt idx="1459">
                  <c:v>44124</c:v>
                </c:pt>
                <c:pt idx="1460">
                  <c:v>44125</c:v>
                </c:pt>
                <c:pt idx="1461">
                  <c:v>44126</c:v>
                </c:pt>
                <c:pt idx="1462">
                  <c:v>44127</c:v>
                </c:pt>
                <c:pt idx="1463">
                  <c:v>44130</c:v>
                </c:pt>
                <c:pt idx="1464">
                  <c:v>44131</c:v>
                </c:pt>
                <c:pt idx="1465">
                  <c:v>44132</c:v>
                </c:pt>
                <c:pt idx="1466">
                  <c:v>44133</c:v>
                </c:pt>
                <c:pt idx="1467">
                  <c:v>44134</c:v>
                </c:pt>
                <c:pt idx="1468">
                  <c:v>44137</c:v>
                </c:pt>
                <c:pt idx="1469">
                  <c:v>44138</c:v>
                </c:pt>
                <c:pt idx="1470">
                  <c:v>44139</c:v>
                </c:pt>
                <c:pt idx="1471">
                  <c:v>44140</c:v>
                </c:pt>
                <c:pt idx="1472">
                  <c:v>44141</c:v>
                </c:pt>
                <c:pt idx="1473">
                  <c:v>44144</c:v>
                </c:pt>
                <c:pt idx="1474">
                  <c:v>44145</c:v>
                </c:pt>
                <c:pt idx="1475">
                  <c:v>44146</c:v>
                </c:pt>
                <c:pt idx="1476">
                  <c:v>44147</c:v>
                </c:pt>
                <c:pt idx="1477">
                  <c:v>44148</c:v>
                </c:pt>
                <c:pt idx="1478">
                  <c:v>44151</c:v>
                </c:pt>
                <c:pt idx="1479">
                  <c:v>44152</c:v>
                </c:pt>
                <c:pt idx="1480">
                  <c:v>44153</c:v>
                </c:pt>
                <c:pt idx="1481">
                  <c:v>44154</c:v>
                </c:pt>
                <c:pt idx="1482">
                  <c:v>44155</c:v>
                </c:pt>
                <c:pt idx="1483">
                  <c:v>44158</c:v>
                </c:pt>
                <c:pt idx="1484">
                  <c:v>44159</c:v>
                </c:pt>
                <c:pt idx="1485">
                  <c:v>44160</c:v>
                </c:pt>
                <c:pt idx="1486">
                  <c:v>44162</c:v>
                </c:pt>
                <c:pt idx="1487">
                  <c:v>44165</c:v>
                </c:pt>
                <c:pt idx="1488">
                  <c:v>44166</c:v>
                </c:pt>
                <c:pt idx="1489">
                  <c:v>44167</c:v>
                </c:pt>
                <c:pt idx="1490">
                  <c:v>44168</c:v>
                </c:pt>
                <c:pt idx="1491">
                  <c:v>44169</c:v>
                </c:pt>
                <c:pt idx="1492">
                  <c:v>44172</c:v>
                </c:pt>
                <c:pt idx="1493">
                  <c:v>44173</c:v>
                </c:pt>
                <c:pt idx="1494">
                  <c:v>44174</c:v>
                </c:pt>
                <c:pt idx="1495">
                  <c:v>44175</c:v>
                </c:pt>
                <c:pt idx="1496">
                  <c:v>44176</c:v>
                </c:pt>
                <c:pt idx="1497">
                  <c:v>44179</c:v>
                </c:pt>
                <c:pt idx="1498">
                  <c:v>44180</c:v>
                </c:pt>
                <c:pt idx="1499">
                  <c:v>44181</c:v>
                </c:pt>
                <c:pt idx="1500">
                  <c:v>44182</c:v>
                </c:pt>
                <c:pt idx="1501">
                  <c:v>44183</c:v>
                </c:pt>
                <c:pt idx="1502">
                  <c:v>44186</c:v>
                </c:pt>
                <c:pt idx="1503">
                  <c:v>44187</c:v>
                </c:pt>
                <c:pt idx="1504">
                  <c:v>44188</c:v>
                </c:pt>
                <c:pt idx="1505">
                  <c:v>44189</c:v>
                </c:pt>
                <c:pt idx="1506">
                  <c:v>44193</c:v>
                </c:pt>
                <c:pt idx="1507">
                  <c:v>44194</c:v>
                </c:pt>
                <c:pt idx="1508">
                  <c:v>44195</c:v>
                </c:pt>
                <c:pt idx="1509">
                  <c:v>44196</c:v>
                </c:pt>
                <c:pt idx="1510">
                  <c:v>44200</c:v>
                </c:pt>
                <c:pt idx="1511">
                  <c:v>44201</c:v>
                </c:pt>
                <c:pt idx="1512">
                  <c:v>44202</c:v>
                </c:pt>
                <c:pt idx="1513">
                  <c:v>44203</c:v>
                </c:pt>
                <c:pt idx="1514">
                  <c:v>44204</c:v>
                </c:pt>
                <c:pt idx="1515">
                  <c:v>44207</c:v>
                </c:pt>
                <c:pt idx="1516">
                  <c:v>44208</c:v>
                </c:pt>
                <c:pt idx="1517">
                  <c:v>44209</c:v>
                </c:pt>
                <c:pt idx="1518">
                  <c:v>44210</c:v>
                </c:pt>
                <c:pt idx="1519">
                  <c:v>44211</c:v>
                </c:pt>
                <c:pt idx="1520">
                  <c:v>44215</c:v>
                </c:pt>
                <c:pt idx="1521">
                  <c:v>44216</c:v>
                </c:pt>
                <c:pt idx="1522">
                  <c:v>44217</c:v>
                </c:pt>
                <c:pt idx="1523">
                  <c:v>44218</c:v>
                </c:pt>
                <c:pt idx="1524">
                  <c:v>44221</c:v>
                </c:pt>
                <c:pt idx="1525">
                  <c:v>44222</c:v>
                </c:pt>
                <c:pt idx="1526">
                  <c:v>44223</c:v>
                </c:pt>
                <c:pt idx="1527">
                  <c:v>44224</c:v>
                </c:pt>
                <c:pt idx="1528">
                  <c:v>44225</c:v>
                </c:pt>
                <c:pt idx="1529">
                  <c:v>44228</c:v>
                </c:pt>
                <c:pt idx="1530">
                  <c:v>44229</c:v>
                </c:pt>
                <c:pt idx="1531">
                  <c:v>44230</c:v>
                </c:pt>
                <c:pt idx="1532">
                  <c:v>44231</c:v>
                </c:pt>
                <c:pt idx="1533">
                  <c:v>44232</c:v>
                </c:pt>
                <c:pt idx="1534">
                  <c:v>44235</c:v>
                </c:pt>
                <c:pt idx="1535">
                  <c:v>44236</c:v>
                </c:pt>
                <c:pt idx="1536">
                  <c:v>44237</c:v>
                </c:pt>
                <c:pt idx="1537">
                  <c:v>44238</c:v>
                </c:pt>
                <c:pt idx="1538">
                  <c:v>44239</c:v>
                </c:pt>
                <c:pt idx="1539">
                  <c:v>44243</c:v>
                </c:pt>
                <c:pt idx="1540">
                  <c:v>44244</c:v>
                </c:pt>
                <c:pt idx="1541">
                  <c:v>44245</c:v>
                </c:pt>
                <c:pt idx="1542">
                  <c:v>44246</c:v>
                </c:pt>
                <c:pt idx="1543">
                  <c:v>44249</c:v>
                </c:pt>
                <c:pt idx="1544">
                  <c:v>44250</c:v>
                </c:pt>
                <c:pt idx="1545">
                  <c:v>44251</c:v>
                </c:pt>
                <c:pt idx="1546">
                  <c:v>44252</c:v>
                </c:pt>
                <c:pt idx="1547">
                  <c:v>44253</c:v>
                </c:pt>
                <c:pt idx="1548">
                  <c:v>44256</c:v>
                </c:pt>
                <c:pt idx="1549">
                  <c:v>44257</c:v>
                </c:pt>
                <c:pt idx="1550">
                  <c:v>44258</c:v>
                </c:pt>
                <c:pt idx="1551">
                  <c:v>44259</c:v>
                </c:pt>
                <c:pt idx="1552">
                  <c:v>44260</c:v>
                </c:pt>
                <c:pt idx="1553">
                  <c:v>44263</c:v>
                </c:pt>
                <c:pt idx="1554">
                  <c:v>44264</c:v>
                </c:pt>
                <c:pt idx="1555">
                  <c:v>44265</c:v>
                </c:pt>
                <c:pt idx="1556">
                  <c:v>44266</c:v>
                </c:pt>
                <c:pt idx="1557">
                  <c:v>44267</c:v>
                </c:pt>
                <c:pt idx="1558">
                  <c:v>44270</c:v>
                </c:pt>
                <c:pt idx="1559">
                  <c:v>44271</c:v>
                </c:pt>
                <c:pt idx="1560">
                  <c:v>44272</c:v>
                </c:pt>
                <c:pt idx="1561">
                  <c:v>44273</c:v>
                </c:pt>
                <c:pt idx="1562">
                  <c:v>44274</c:v>
                </c:pt>
                <c:pt idx="1563">
                  <c:v>44277</c:v>
                </c:pt>
                <c:pt idx="1564">
                  <c:v>44278</c:v>
                </c:pt>
                <c:pt idx="1565">
                  <c:v>44279</c:v>
                </c:pt>
                <c:pt idx="1566">
                  <c:v>44280</c:v>
                </c:pt>
                <c:pt idx="1567">
                  <c:v>44281</c:v>
                </c:pt>
                <c:pt idx="1568">
                  <c:v>44284</c:v>
                </c:pt>
                <c:pt idx="1569">
                  <c:v>44285</c:v>
                </c:pt>
                <c:pt idx="1570">
                  <c:v>44286</c:v>
                </c:pt>
                <c:pt idx="1571">
                  <c:v>44287</c:v>
                </c:pt>
                <c:pt idx="1572">
                  <c:v>44291</c:v>
                </c:pt>
                <c:pt idx="1573">
                  <c:v>44292</c:v>
                </c:pt>
                <c:pt idx="1574">
                  <c:v>44293</c:v>
                </c:pt>
                <c:pt idx="1575">
                  <c:v>44294</c:v>
                </c:pt>
                <c:pt idx="1576">
                  <c:v>44295</c:v>
                </c:pt>
                <c:pt idx="1577">
                  <c:v>44298</c:v>
                </c:pt>
                <c:pt idx="1578">
                  <c:v>44299</c:v>
                </c:pt>
                <c:pt idx="1579">
                  <c:v>44300</c:v>
                </c:pt>
                <c:pt idx="1580">
                  <c:v>44301</c:v>
                </c:pt>
                <c:pt idx="1581">
                  <c:v>44302</c:v>
                </c:pt>
                <c:pt idx="1582">
                  <c:v>44305</c:v>
                </c:pt>
                <c:pt idx="1583">
                  <c:v>44306</c:v>
                </c:pt>
                <c:pt idx="1584">
                  <c:v>44307</c:v>
                </c:pt>
                <c:pt idx="1585">
                  <c:v>44308</c:v>
                </c:pt>
                <c:pt idx="1586">
                  <c:v>44309</c:v>
                </c:pt>
                <c:pt idx="1587">
                  <c:v>44312</c:v>
                </c:pt>
                <c:pt idx="1588">
                  <c:v>44313</c:v>
                </c:pt>
                <c:pt idx="1589">
                  <c:v>44314</c:v>
                </c:pt>
                <c:pt idx="1590">
                  <c:v>44315</c:v>
                </c:pt>
                <c:pt idx="1591">
                  <c:v>44316</c:v>
                </c:pt>
                <c:pt idx="1592">
                  <c:v>44319</c:v>
                </c:pt>
                <c:pt idx="1593">
                  <c:v>44320</c:v>
                </c:pt>
                <c:pt idx="1594">
                  <c:v>44321</c:v>
                </c:pt>
                <c:pt idx="1595">
                  <c:v>44322</c:v>
                </c:pt>
                <c:pt idx="1596">
                  <c:v>44323</c:v>
                </c:pt>
                <c:pt idx="1597">
                  <c:v>44326</c:v>
                </c:pt>
                <c:pt idx="1598">
                  <c:v>44327</c:v>
                </c:pt>
                <c:pt idx="1599">
                  <c:v>44328</c:v>
                </c:pt>
                <c:pt idx="1600">
                  <c:v>44329</c:v>
                </c:pt>
                <c:pt idx="1601">
                  <c:v>44330</c:v>
                </c:pt>
                <c:pt idx="1602">
                  <c:v>44333</c:v>
                </c:pt>
                <c:pt idx="1603">
                  <c:v>44334</c:v>
                </c:pt>
                <c:pt idx="1604">
                  <c:v>44335</c:v>
                </c:pt>
                <c:pt idx="1605">
                  <c:v>44336</c:v>
                </c:pt>
                <c:pt idx="1606">
                  <c:v>44337</c:v>
                </c:pt>
                <c:pt idx="1607">
                  <c:v>44340</c:v>
                </c:pt>
                <c:pt idx="1608">
                  <c:v>44341</c:v>
                </c:pt>
                <c:pt idx="1609">
                  <c:v>44342</c:v>
                </c:pt>
                <c:pt idx="1610">
                  <c:v>44343</c:v>
                </c:pt>
                <c:pt idx="1611">
                  <c:v>44344</c:v>
                </c:pt>
                <c:pt idx="1612">
                  <c:v>44348</c:v>
                </c:pt>
                <c:pt idx="1613">
                  <c:v>44349</c:v>
                </c:pt>
                <c:pt idx="1614">
                  <c:v>44350</c:v>
                </c:pt>
                <c:pt idx="1615">
                  <c:v>44351</c:v>
                </c:pt>
                <c:pt idx="1616">
                  <c:v>44354</c:v>
                </c:pt>
                <c:pt idx="1617">
                  <c:v>44355</c:v>
                </c:pt>
                <c:pt idx="1618">
                  <c:v>44356</c:v>
                </c:pt>
                <c:pt idx="1619">
                  <c:v>44357</c:v>
                </c:pt>
                <c:pt idx="1620">
                  <c:v>44358</c:v>
                </c:pt>
                <c:pt idx="1621">
                  <c:v>44361</c:v>
                </c:pt>
                <c:pt idx="1622">
                  <c:v>44362</c:v>
                </c:pt>
                <c:pt idx="1623">
                  <c:v>44363</c:v>
                </c:pt>
                <c:pt idx="1624">
                  <c:v>44364</c:v>
                </c:pt>
                <c:pt idx="1625">
                  <c:v>44365</c:v>
                </c:pt>
                <c:pt idx="1626">
                  <c:v>44368</c:v>
                </c:pt>
                <c:pt idx="1627">
                  <c:v>44369</c:v>
                </c:pt>
                <c:pt idx="1628">
                  <c:v>44370</c:v>
                </c:pt>
                <c:pt idx="1629">
                  <c:v>44371</c:v>
                </c:pt>
                <c:pt idx="1630">
                  <c:v>44372</c:v>
                </c:pt>
                <c:pt idx="1631">
                  <c:v>44375</c:v>
                </c:pt>
                <c:pt idx="1632">
                  <c:v>44376</c:v>
                </c:pt>
                <c:pt idx="1633">
                  <c:v>44377</c:v>
                </c:pt>
                <c:pt idx="1634">
                  <c:v>44378</c:v>
                </c:pt>
                <c:pt idx="1635">
                  <c:v>44379</c:v>
                </c:pt>
                <c:pt idx="1636">
                  <c:v>44383</c:v>
                </c:pt>
                <c:pt idx="1637">
                  <c:v>44384</c:v>
                </c:pt>
                <c:pt idx="1638">
                  <c:v>44385</c:v>
                </c:pt>
                <c:pt idx="1639">
                  <c:v>44386</c:v>
                </c:pt>
                <c:pt idx="1640">
                  <c:v>44389</c:v>
                </c:pt>
                <c:pt idx="1641">
                  <c:v>44390</c:v>
                </c:pt>
                <c:pt idx="1642">
                  <c:v>44391</c:v>
                </c:pt>
                <c:pt idx="1643">
                  <c:v>44392</c:v>
                </c:pt>
                <c:pt idx="1644">
                  <c:v>44393</c:v>
                </c:pt>
                <c:pt idx="1645">
                  <c:v>44396</c:v>
                </c:pt>
                <c:pt idx="1646">
                  <c:v>44397</c:v>
                </c:pt>
                <c:pt idx="1647">
                  <c:v>44398</c:v>
                </c:pt>
                <c:pt idx="1648">
                  <c:v>44399</c:v>
                </c:pt>
                <c:pt idx="1649">
                  <c:v>44400</c:v>
                </c:pt>
                <c:pt idx="1650">
                  <c:v>44403</c:v>
                </c:pt>
                <c:pt idx="1651">
                  <c:v>44404</c:v>
                </c:pt>
                <c:pt idx="1652">
                  <c:v>44405</c:v>
                </c:pt>
                <c:pt idx="1653">
                  <c:v>44406</c:v>
                </c:pt>
                <c:pt idx="1654">
                  <c:v>44407</c:v>
                </c:pt>
                <c:pt idx="1655">
                  <c:v>44410</c:v>
                </c:pt>
                <c:pt idx="1656">
                  <c:v>44411</c:v>
                </c:pt>
                <c:pt idx="1657">
                  <c:v>44412</c:v>
                </c:pt>
                <c:pt idx="1658">
                  <c:v>44413</c:v>
                </c:pt>
                <c:pt idx="1659">
                  <c:v>44414</c:v>
                </c:pt>
                <c:pt idx="1660">
                  <c:v>44417</c:v>
                </c:pt>
                <c:pt idx="1661">
                  <c:v>44418</c:v>
                </c:pt>
                <c:pt idx="1662">
                  <c:v>44419</c:v>
                </c:pt>
                <c:pt idx="1663">
                  <c:v>44420</c:v>
                </c:pt>
                <c:pt idx="1664">
                  <c:v>44421</c:v>
                </c:pt>
                <c:pt idx="1665">
                  <c:v>44424</c:v>
                </c:pt>
                <c:pt idx="1666">
                  <c:v>44425</c:v>
                </c:pt>
                <c:pt idx="1667">
                  <c:v>44426</c:v>
                </c:pt>
                <c:pt idx="1668">
                  <c:v>44427</c:v>
                </c:pt>
                <c:pt idx="1669">
                  <c:v>44428</c:v>
                </c:pt>
                <c:pt idx="1670">
                  <c:v>44431</c:v>
                </c:pt>
                <c:pt idx="1671">
                  <c:v>44432</c:v>
                </c:pt>
                <c:pt idx="1672">
                  <c:v>44433</c:v>
                </c:pt>
                <c:pt idx="1673">
                  <c:v>44434</c:v>
                </c:pt>
                <c:pt idx="1674">
                  <c:v>44435</c:v>
                </c:pt>
                <c:pt idx="1675">
                  <c:v>44438</c:v>
                </c:pt>
                <c:pt idx="1676">
                  <c:v>44439</c:v>
                </c:pt>
                <c:pt idx="1677">
                  <c:v>44440</c:v>
                </c:pt>
                <c:pt idx="1678">
                  <c:v>44441</c:v>
                </c:pt>
                <c:pt idx="1679">
                  <c:v>44442</c:v>
                </c:pt>
                <c:pt idx="1680">
                  <c:v>44446</c:v>
                </c:pt>
                <c:pt idx="1681">
                  <c:v>44447</c:v>
                </c:pt>
                <c:pt idx="1682">
                  <c:v>44448</c:v>
                </c:pt>
                <c:pt idx="1683">
                  <c:v>44449</c:v>
                </c:pt>
                <c:pt idx="1684">
                  <c:v>44452</c:v>
                </c:pt>
                <c:pt idx="1685">
                  <c:v>44453</c:v>
                </c:pt>
                <c:pt idx="1686">
                  <c:v>44454</c:v>
                </c:pt>
                <c:pt idx="1687">
                  <c:v>44455</c:v>
                </c:pt>
                <c:pt idx="1688">
                  <c:v>44456</c:v>
                </c:pt>
                <c:pt idx="1689">
                  <c:v>44459</c:v>
                </c:pt>
                <c:pt idx="1690">
                  <c:v>44460</c:v>
                </c:pt>
                <c:pt idx="1691">
                  <c:v>44461</c:v>
                </c:pt>
                <c:pt idx="1692">
                  <c:v>44462</c:v>
                </c:pt>
                <c:pt idx="1693">
                  <c:v>44463</c:v>
                </c:pt>
                <c:pt idx="1694">
                  <c:v>44466</c:v>
                </c:pt>
                <c:pt idx="1695">
                  <c:v>44467</c:v>
                </c:pt>
                <c:pt idx="1696">
                  <c:v>44468</c:v>
                </c:pt>
                <c:pt idx="1697">
                  <c:v>44469</c:v>
                </c:pt>
                <c:pt idx="1698">
                  <c:v>44470</c:v>
                </c:pt>
                <c:pt idx="1699">
                  <c:v>44473</c:v>
                </c:pt>
                <c:pt idx="1700">
                  <c:v>44474</c:v>
                </c:pt>
                <c:pt idx="1701">
                  <c:v>44475</c:v>
                </c:pt>
                <c:pt idx="1702">
                  <c:v>44476</c:v>
                </c:pt>
                <c:pt idx="1703">
                  <c:v>44477</c:v>
                </c:pt>
                <c:pt idx="1704">
                  <c:v>44480</c:v>
                </c:pt>
                <c:pt idx="1705">
                  <c:v>44481</c:v>
                </c:pt>
                <c:pt idx="1706">
                  <c:v>44482</c:v>
                </c:pt>
                <c:pt idx="1707">
                  <c:v>44483</c:v>
                </c:pt>
                <c:pt idx="1708">
                  <c:v>44484</c:v>
                </c:pt>
                <c:pt idx="1709">
                  <c:v>44487</c:v>
                </c:pt>
                <c:pt idx="1710">
                  <c:v>44488</c:v>
                </c:pt>
                <c:pt idx="1711">
                  <c:v>44489</c:v>
                </c:pt>
                <c:pt idx="1712">
                  <c:v>44490</c:v>
                </c:pt>
                <c:pt idx="1713">
                  <c:v>44491</c:v>
                </c:pt>
                <c:pt idx="1714">
                  <c:v>44494</c:v>
                </c:pt>
                <c:pt idx="1715">
                  <c:v>44495</c:v>
                </c:pt>
                <c:pt idx="1716">
                  <c:v>44496</c:v>
                </c:pt>
                <c:pt idx="1717">
                  <c:v>44497</c:v>
                </c:pt>
                <c:pt idx="1718">
                  <c:v>44498</c:v>
                </c:pt>
                <c:pt idx="1719">
                  <c:v>44501</c:v>
                </c:pt>
                <c:pt idx="1720">
                  <c:v>44502</c:v>
                </c:pt>
                <c:pt idx="1721">
                  <c:v>44503</c:v>
                </c:pt>
                <c:pt idx="1722">
                  <c:v>44504</c:v>
                </c:pt>
                <c:pt idx="1723">
                  <c:v>44505</c:v>
                </c:pt>
                <c:pt idx="1724">
                  <c:v>44508</c:v>
                </c:pt>
                <c:pt idx="1725">
                  <c:v>44509</c:v>
                </c:pt>
                <c:pt idx="1726">
                  <c:v>44510</c:v>
                </c:pt>
                <c:pt idx="1727">
                  <c:v>44511</c:v>
                </c:pt>
                <c:pt idx="1728">
                  <c:v>44512</c:v>
                </c:pt>
                <c:pt idx="1729">
                  <c:v>44515</c:v>
                </c:pt>
                <c:pt idx="1730">
                  <c:v>44516</c:v>
                </c:pt>
                <c:pt idx="1731">
                  <c:v>44517</c:v>
                </c:pt>
                <c:pt idx="1732">
                  <c:v>44518</c:v>
                </c:pt>
                <c:pt idx="1733">
                  <c:v>44519</c:v>
                </c:pt>
                <c:pt idx="1734">
                  <c:v>44522</c:v>
                </c:pt>
                <c:pt idx="1735">
                  <c:v>44523</c:v>
                </c:pt>
                <c:pt idx="1736">
                  <c:v>44524</c:v>
                </c:pt>
                <c:pt idx="1737">
                  <c:v>44526</c:v>
                </c:pt>
                <c:pt idx="1738">
                  <c:v>44529</c:v>
                </c:pt>
                <c:pt idx="1739">
                  <c:v>44530</c:v>
                </c:pt>
                <c:pt idx="1740">
                  <c:v>44531</c:v>
                </c:pt>
                <c:pt idx="1741">
                  <c:v>44532</c:v>
                </c:pt>
                <c:pt idx="1742">
                  <c:v>44533</c:v>
                </c:pt>
                <c:pt idx="1743">
                  <c:v>44536</c:v>
                </c:pt>
                <c:pt idx="1744">
                  <c:v>44537</c:v>
                </c:pt>
                <c:pt idx="1745">
                  <c:v>44538</c:v>
                </c:pt>
                <c:pt idx="1746">
                  <c:v>44539</c:v>
                </c:pt>
                <c:pt idx="1747">
                  <c:v>44540</c:v>
                </c:pt>
                <c:pt idx="1748">
                  <c:v>44543</c:v>
                </c:pt>
                <c:pt idx="1749">
                  <c:v>44544</c:v>
                </c:pt>
                <c:pt idx="1750">
                  <c:v>44545</c:v>
                </c:pt>
                <c:pt idx="1751">
                  <c:v>44546</c:v>
                </c:pt>
                <c:pt idx="1752">
                  <c:v>44547</c:v>
                </c:pt>
                <c:pt idx="1753">
                  <c:v>44550</c:v>
                </c:pt>
                <c:pt idx="1754">
                  <c:v>44551</c:v>
                </c:pt>
                <c:pt idx="1755">
                  <c:v>44552</c:v>
                </c:pt>
                <c:pt idx="1756">
                  <c:v>44553</c:v>
                </c:pt>
                <c:pt idx="1757">
                  <c:v>44557</c:v>
                </c:pt>
                <c:pt idx="1758">
                  <c:v>44558</c:v>
                </c:pt>
                <c:pt idx="1759">
                  <c:v>44559</c:v>
                </c:pt>
                <c:pt idx="1760">
                  <c:v>44560</c:v>
                </c:pt>
                <c:pt idx="1761">
                  <c:v>44561</c:v>
                </c:pt>
                <c:pt idx="1762">
                  <c:v>44564</c:v>
                </c:pt>
                <c:pt idx="1763">
                  <c:v>44565</c:v>
                </c:pt>
                <c:pt idx="1764">
                  <c:v>44566</c:v>
                </c:pt>
                <c:pt idx="1765">
                  <c:v>44567</c:v>
                </c:pt>
                <c:pt idx="1766">
                  <c:v>44568</c:v>
                </c:pt>
                <c:pt idx="1767">
                  <c:v>44571</c:v>
                </c:pt>
                <c:pt idx="1768">
                  <c:v>44572</c:v>
                </c:pt>
                <c:pt idx="1769">
                  <c:v>44573</c:v>
                </c:pt>
                <c:pt idx="1770">
                  <c:v>44574</c:v>
                </c:pt>
                <c:pt idx="1771">
                  <c:v>44575</c:v>
                </c:pt>
                <c:pt idx="1772">
                  <c:v>44579</c:v>
                </c:pt>
                <c:pt idx="1773">
                  <c:v>44580</c:v>
                </c:pt>
                <c:pt idx="1774">
                  <c:v>44581</c:v>
                </c:pt>
                <c:pt idx="1775">
                  <c:v>44582</c:v>
                </c:pt>
                <c:pt idx="1776">
                  <c:v>44585</c:v>
                </c:pt>
                <c:pt idx="1777">
                  <c:v>44586</c:v>
                </c:pt>
                <c:pt idx="1778">
                  <c:v>44587</c:v>
                </c:pt>
                <c:pt idx="1779">
                  <c:v>44588</c:v>
                </c:pt>
                <c:pt idx="1780">
                  <c:v>44589</c:v>
                </c:pt>
                <c:pt idx="1781">
                  <c:v>44592</c:v>
                </c:pt>
                <c:pt idx="1782">
                  <c:v>44593</c:v>
                </c:pt>
                <c:pt idx="1783">
                  <c:v>44594</c:v>
                </c:pt>
                <c:pt idx="1784">
                  <c:v>44595</c:v>
                </c:pt>
                <c:pt idx="1785">
                  <c:v>44596</c:v>
                </c:pt>
                <c:pt idx="1786">
                  <c:v>44599</c:v>
                </c:pt>
                <c:pt idx="1787">
                  <c:v>44600</c:v>
                </c:pt>
                <c:pt idx="1788">
                  <c:v>44601</c:v>
                </c:pt>
                <c:pt idx="1789">
                  <c:v>44602</c:v>
                </c:pt>
                <c:pt idx="1790">
                  <c:v>44603</c:v>
                </c:pt>
                <c:pt idx="1791">
                  <c:v>44606</c:v>
                </c:pt>
                <c:pt idx="1792">
                  <c:v>44607</c:v>
                </c:pt>
                <c:pt idx="1793">
                  <c:v>44608</c:v>
                </c:pt>
                <c:pt idx="1794">
                  <c:v>44609</c:v>
                </c:pt>
                <c:pt idx="1795">
                  <c:v>44610</c:v>
                </c:pt>
                <c:pt idx="1796">
                  <c:v>44614</c:v>
                </c:pt>
                <c:pt idx="1797">
                  <c:v>44615</c:v>
                </c:pt>
                <c:pt idx="1798">
                  <c:v>44616</c:v>
                </c:pt>
                <c:pt idx="1799">
                  <c:v>44617</c:v>
                </c:pt>
                <c:pt idx="1800">
                  <c:v>44620</c:v>
                </c:pt>
                <c:pt idx="1801">
                  <c:v>44621</c:v>
                </c:pt>
                <c:pt idx="1802">
                  <c:v>44622</c:v>
                </c:pt>
                <c:pt idx="1803">
                  <c:v>44623</c:v>
                </c:pt>
                <c:pt idx="1804">
                  <c:v>44624</c:v>
                </c:pt>
                <c:pt idx="1805">
                  <c:v>44627</c:v>
                </c:pt>
                <c:pt idx="1806">
                  <c:v>44628</c:v>
                </c:pt>
                <c:pt idx="1807">
                  <c:v>44629</c:v>
                </c:pt>
                <c:pt idx="1808">
                  <c:v>44630</c:v>
                </c:pt>
                <c:pt idx="1809">
                  <c:v>44631</c:v>
                </c:pt>
                <c:pt idx="1810">
                  <c:v>44634</c:v>
                </c:pt>
                <c:pt idx="1811">
                  <c:v>44635</c:v>
                </c:pt>
                <c:pt idx="1812">
                  <c:v>44636</c:v>
                </c:pt>
                <c:pt idx="1813">
                  <c:v>44637</c:v>
                </c:pt>
                <c:pt idx="1814">
                  <c:v>44638</c:v>
                </c:pt>
                <c:pt idx="1815">
                  <c:v>44641</c:v>
                </c:pt>
                <c:pt idx="1816">
                  <c:v>44642</c:v>
                </c:pt>
                <c:pt idx="1817">
                  <c:v>44643</c:v>
                </c:pt>
                <c:pt idx="1818">
                  <c:v>44644</c:v>
                </c:pt>
                <c:pt idx="1819">
                  <c:v>44645</c:v>
                </c:pt>
                <c:pt idx="1820">
                  <c:v>44648</c:v>
                </c:pt>
                <c:pt idx="1821">
                  <c:v>44649</c:v>
                </c:pt>
                <c:pt idx="1822">
                  <c:v>44650</c:v>
                </c:pt>
                <c:pt idx="1823">
                  <c:v>44651</c:v>
                </c:pt>
                <c:pt idx="1824">
                  <c:v>44652</c:v>
                </c:pt>
                <c:pt idx="1825">
                  <c:v>44655</c:v>
                </c:pt>
                <c:pt idx="1826">
                  <c:v>44656</c:v>
                </c:pt>
                <c:pt idx="1827">
                  <c:v>44657</c:v>
                </c:pt>
                <c:pt idx="1828">
                  <c:v>44658</c:v>
                </c:pt>
                <c:pt idx="1829">
                  <c:v>44659</c:v>
                </c:pt>
                <c:pt idx="1830">
                  <c:v>44662</c:v>
                </c:pt>
                <c:pt idx="1831">
                  <c:v>44663</c:v>
                </c:pt>
                <c:pt idx="1832">
                  <c:v>44664</c:v>
                </c:pt>
                <c:pt idx="1833">
                  <c:v>44665</c:v>
                </c:pt>
                <c:pt idx="1834">
                  <c:v>44669</c:v>
                </c:pt>
                <c:pt idx="1835">
                  <c:v>44670</c:v>
                </c:pt>
                <c:pt idx="1836">
                  <c:v>44671</c:v>
                </c:pt>
                <c:pt idx="1837">
                  <c:v>44672</c:v>
                </c:pt>
                <c:pt idx="1838">
                  <c:v>44673</c:v>
                </c:pt>
                <c:pt idx="1839">
                  <c:v>44676</c:v>
                </c:pt>
                <c:pt idx="1840">
                  <c:v>44677</c:v>
                </c:pt>
                <c:pt idx="1841">
                  <c:v>44678</c:v>
                </c:pt>
                <c:pt idx="1842">
                  <c:v>44679</c:v>
                </c:pt>
                <c:pt idx="1843">
                  <c:v>44680</c:v>
                </c:pt>
                <c:pt idx="1844">
                  <c:v>44683</c:v>
                </c:pt>
                <c:pt idx="1845">
                  <c:v>44684</c:v>
                </c:pt>
                <c:pt idx="1846">
                  <c:v>44685</c:v>
                </c:pt>
                <c:pt idx="1847">
                  <c:v>44686</c:v>
                </c:pt>
                <c:pt idx="1848">
                  <c:v>44687</c:v>
                </c:pt>
                <c:pt idx="1849">
                  <c:v>44690</c:v>
                </c:pt>
                <c:pt idx="1850">
                  <c:v>44691</c:v>
                </c:pt>
                <c:pt idx="1851">
                  <c:v>44692</c:v>
                </c:pt>
                <c:pt idx="1852">
                  <c:v>44693</c:v>
                </c:pt>
                <c:pt idx="1853">
                  <c:v>44694</c:v>
                </c:pt>
                <c:pt idx="1854">
                  <c:v>44697</c:v>
                </c:pt>
                <c:pt idx="1855">
                  <c:v>44698</c:v>
                </c:pt>
                <c:pt idx="1856">
                  <c:v>44699</c:v>
                </c:pt>
                <c:pt idx="1857">
                  <c:v>44700</c:v>
                </c:pt>
                <c:pt idx="1858">
                  <c:v>44701</c:v>
                </c:pt>
                <c:pt idx="1859">
                  <c:v>44704</c:v>
                </c:pt>
                <c:pt idx="1860">
                  <c:v>44705</c:v>
                </c:pt>
                <c:pt idx="1861">
                  <c:v>44706</c:v>
                </c:pt>
                <c:pt idx="1862">
                  <c:v>44707</c:v>
                </c:pt>
                <c:pt idx="1863">
                  <c:v>44708</c:v>
                </c:pt>
                <c:pt idx="1864">
                  <c:v>44712</c:v>
                </c:pt>
                <c:pt idx="1865">
                  <c:v>44713</c:v>
                </c:pt>
                <c:pt idx="1866">
                  <c:v>44714</c:v>
                </c:pt>
                <c:pt idx="1867">
                  <c:v>44715</c:v>
                </c:pt>
                <c:pt idx="1868">
                  <c:v>44718</c:v>
                </c:pt>
                <c:pt idx="1869">
                  <c:v>44719</c:v>
                </c:pt>
                <c:pt idx="1870">
                  <c:v>44720</c:v>
                </c:pt>
                <c:pt idx="1871">
                  <c:v>44721</c:v>
                </c:pt>
                <c:pt idx="1872">
                  <c:v>44722</c:v>
                </c:pt>
                <c:pt idx="1873">
                  <c:v>44725</c:v>
                </c:pt>
                <c:pt idx="1874">
                  <c:v>44726</c:v>
                </c:pt>
                <c:pt idx="1875">
                  <c:v>44727</c:v>
                </c:pt>
                <c:pt idx="1876">
                  <c:v>44728</c:v>
                </c:pt>
                <c:pt idx="1877">
                  <c:v>44729</c:v>
                </c:pt>
                <c:pt idx="1878">
                  <c:v>44733</c:v>
                </c:pt>
                <c:pt idx="1879">
                  <c:v>44734</c:v>
                </c:pt>
                <c:pt idx="1880">
                  <c:v>44735</c:v>
                </c:pt>
                <c:pt idx="1881">
                  <c:v>44736</c:v>
                </c:pt>
                <c:pt idx="1882">
                  <c:v>44739</c:v>
                </c:pt>
                <c:pt idx="1883">
                  <c:v>44740</c:v>
                </c:pt>
                <c:pt idx="1884">
                  <c:v>44741</c:v>
                </c:pt>
                <c:pt idx="1885">
                  <c:v>44742</c:v>
                </c:pt>
                <c:pt idx="1886">
                  <c:v>44743</c:v>
                </c:pt>
                <c:pt idx="1887">
                  <c:v>44747</c:v>
                </c:pt>
                <c:pt idx="1888">
                  <c:v>44748</c:v>
                </c:pt>
                <c:pt idx="1889">
                  <c:v>44749</c:v>
                </c:pt>
                <c:pt idx="1890">
                  <c:v>44750</c:v>
                </c:pt>
                <c:pt idx="1891">
                  <c:v>44753</c:v>
                </c:pt>
                <c:pt idx="1892">
                  <c:v>44754</c:v>
                </c:pt>
                <c:pt idx="1893">
                  <c:v>44755</c:v>
                </c:pt>
                <c:pt idx="1894">
                  <c:v>44756</c:v>
                </c:pt>
                <c:pt idx="1895">
                  <c:v>44757</c:v>
                </c:pt>
                <c:pt idx="1896">
                  <c:v>44760</c:v>
                </c:pt>
                <c:pt idx="1897">
                  <c:v>44761</c:v>
                </c:pt>
                <c:pt idx="1898">
                  <c:v>44762</c:v>
                </c:pt>
                <c:pt idx="1899">
                  <c:v>44763</c:v>
                </c:pt>
                <c:pt idx="1900">
                  <c:v>44764</c:v>
                </c:pt>
                <c:pt idx="1901">
                  <c:v>44767</c:v>
                </c:pt>
                <c:pt idx="1902">
                  <c:v>44768</c:v>
                </c:pt>
                <c:pt idx="1903">
                  <c:v>44769</c:v>
                </c:pt>
                <c:pt idx="1904">
                  <c:v>44770</c:v>
                </c:pt>
                <c:pt idx="1905">
                  <c:v>44771</c:v>
                </c:pt>
                <c:pt idx="1906">
                  <c:v>44774</c:v>
                </c:pt>
                <c:pt idx="1907">
                  <c:v>44775</c:v>
                </c:pt>
                <c:pt idx="1908">
                  <c:v>44776</c:v>
                </c:pt>
                <c:pt idx="1909">
                  <c:v>44777</c:v>
                </c:pt>
                <c:pt idx="1910">
                  <c:v>44778</c:v>
                </c:pt>
                <c:pt idx="1911">
                  <c:v>44781</c:v>
                </c:pt>
                <c:pt idx="1912">
                  <c:v>44782</c:v>
                </c:pt>
                <c:pt idx="1913">
                  <c:v>44783</c:v>
                </c:pt>
                <c:pt idx="1914">
                  <c:v>44784</c:v>
                </c:pt>
                <c:pt idx="1915">
                  <c:v>44785</c:v>
                </c:pt>
                <c:pt idx="1916">
                  <c:v>44788</c:v>
                </c:pt>
                <c:pt idx="1917">
                  <c:v>44789</c:v>
                </c:pt>
                <c:pt idx="1918">
                  <c:v>44790</c:v>
                </c:pt>
                <c:pt idx="1919">
                  <c:v>44791</c:v>
                </c:pt>
                <c:pt idx="1920">
                  <c:v>44792</c:v>
                </c:pt>
                <c:pt idx="1921">
                  <c:v>44795</c:v>
                </c:pt>
                <c:pt idx="1922">
                  <c:v>44796</c:v>
                </c:pt>
                <c:pt idx="1923">
                  <c:v>44797</c:v>
                </c:pt>
                <c:pt idx="1924">
                  <c:v>44798</c:v>
                </c:pt>
                <c:pt idx="1925">
                  <c:v>44799</c:v>
                </c:pt>
                <c:pt idx="1926">
                  <c:v>44802</c:v>
                </c:pt>
                <c:pt idx="1927">
                  <c:v>44803</c:v>
                </c:pt>
                <c:pt idx="1928">
                  <c:v>44804</c:v>
                </c:pt>
                <c:pt idx="1929">
                  <c:v>44805</c:v>
                </c:pt>
                <c:pt idx="1930">
                  <c:v>44806</c:v>
                </c:pt>
                <c:pt idx="1931">
                  <c:v>44810</c:v>
                </c:pt>
                <c:pt idx="1932">
                  <c:v>44811</c:v>
                </c:pt>
                <c:pt idx="1933">
                  <c:v>44812</c:v>
                </c:pt>
                <c:pt idx="1934">
                  <c:v>44813</c:v>
                </c:pt>
                <c:pt idx="1935">
                  <c:v>44816</c:v>
                </c:pt>
                <c:pt idx="1936">
                  <c:v>44817</c:v>
                </c:pt>
                <c:pt idx="1937">
                  <c:v>44818</c:v>
                </c:pt>
                <c:pt idx="1938">
                  <c:v>44819</c:v>
                </c:pt>
                <c:pt idx="1939">
                  <c:v>44820</c:v>
                </c:pt>
                <c:pt idx="1940">
                  <c:v>44823</c:v>
                </c:pt>
                <c:pt idx="1941">
                  <c:v>44824</c:v>
                </c:pt>
                <c:pt idx="1942">
                  <c:v>44825</c:v>
                </c:pt>
                <c:pt idx="1943">
                  <c:v>44826</c:v>
                </c:pt>
                <c:pt idx="1944">
                  <c:v>44827</c:v>
                </c:pt>
                <c:pt idx="1945">
                  <c:v>44830</c:v>
                </c:pt>
                <c:pt idx="1946">
                  <c:v>44831</c:v>
                </c:pt>
                <c:pt idx="1947">
                  <c:v>44832</c:v>
                </c:pt>
                <c:pt idx="1948">
                  <c:v>44833</c:v>
                </c:pt>
                <c:pt idx="1949">
                  <c:v>44834</c:v>
                </c:pt>
                <c:pt idx="1950">
                  <c:v>44837</c:v>
                </c:pt>
                <c:pt idx="1951">
                  <c:v>44838</c:v>
                </c:pt>
                <c:pt idx="1952">
                  <c:v>44839</c:v>
                </c:pt>
                <c:pt idx="1953">
                  <c:v>44840</c:v>
                </c:pt>
                <c:pt idx="1954">
                  <c:v>44841</c:v>
                </c:pt>
                <c:pt idx="1955">
                  <c:v>44844</c:v>
                </c:pt>
                <c:pt idx="1956">
                  <c:v>44845</c:v>
                </c:pt>
                <c:pt idx="1957">
                  <c:v>44846</c:v>
                </c:pt>
                <c:pt idx="1958">
                  <c:v>44847</c:v>
                </c:pt>
                <c:pt idx="1959">
                  <c:v>44848</c:v>
                </c:pt>
                <c:pt idx="1960">
                  <c:v>44851</c:v>
                </c:pt>
                <c:pt idx="1961">
                  <c:v>44852</c:v>
                </c:pt>
                <c:pt idx="1962">
                  <c:v>44853</c:v>
                </c:pt>
                <c:pt idx="1963">
                  <c:v>44854</c:v>
                </c:pt>
                <c:pt idx="1964">
                  <c:v>44855</c:v>
                </c:pt>
                <c:pt idx="1965">
                  <c:v>44858</c:v>
                </c:pt>
                <c:pt idx="1966">
                  <c:v>44859</c:v>
                </c:pt>
                <c:pt idx="1967">
                  <c:v>44860</c:v>
                </c:pt>
                <c:pt idx="1968">
                  <c:v>44861</c:v>
                </c:pt>
                <c:pt idx="1969">
                  <c:v>44862</c:v>
                </c:pt>
                <c:pt idx="1970">
                  <c:v>44865</c:v>
                </c:pt>
                <c:pt idx="1971">
                  <c:v>44866</c:v>
                </c:pt>
                <c:pt idx="1972">
                  <c:v>44867</c:v>
                </c:pt>
                <c:pt idx="1973">
                  <c:v>44868</c:v>
                </c:pt>
                <c:pt idx="1974">
                  <c:v>44869</c:v>
                </c:pt>
                <c:pt idx="1975">
                  <c:v>44872</c:v>
                </c:pt>
                <c:pt idx="1976">
                  <c:v>44873</c:v>
                </c:pt>
                <c:pt idx="1977">
                  <c:v>44874</c:v>
                </c:pt>
                <c:pt idx="1978">
                  <c:v>44875</c:v>
                </c:pt>
                <c:pt idx="1979">
                  <c:v>44876</c:v>
                </c:pt>
                <c:pt idx="1980">
                  <c:v>44879</c:v>
                </c:pt>
                <c:pt idx="1981">
                  <c:v>44880</c:v>
                </c:pt>
                <c:pt idx="1982">
                  <c:v>44881</c:v>
                </c:pt>
                <c:pt idx="1983">
                  <c:v>44882</c:v>
                </c:pt>
                <c:pt idx="1984">
                  <c:v>44883</c:v>
                </c:pt>
                <c:pt idx="1985">
                  <c:v>44886</c:v>
                </c:pt>
                <c:pt idx="1986">
                  <c:v>44887</c:v>
                </c:pt>
                <c:pt idx="1987">
                  <c:v>44888</c:v>
                </c:pt>
                <c:pt idx="1988">
                  <c:v>44890</c:v>
                </c:pt>
                <c:pt idx="1989">
                  <c:v>44893</c:v>
                </c:pt>
                <c:pt idx="1990">
                  <c:v>44894</c:v>
                </c:pt>
                <c:pt idx="1991">
                  <c:v>44895</c:v>
                </c:pt>
                <c:pt idx="1992">
                  <c:v>44896</c:v>
                </c:pt>
                <c:pt idx="1993">
                  <c:v>44897</c:v>
                </c:pt>
                <c:pt idx="1994">
                  <c:v>44900</c:v>
                </c:pt>
                <c:pt idx="1995">
                  <c:v>44901</c:v>
                </c:pt>
                <c:pt idx="1996">
                  <c:v>44902</c:v>
                </c:pt>
                <c:pt idx="1997">
                  <c:v>44903</c:v>
                </c:pt>
                <c:pt idx="1998">
                  <c:v>44904</c:v>
                </c:pt>
                <c:pt idx="1999">
                  <c:v>44907</c:v>
                </c:pt>
                <c:pt idx="2000">
                  <c:v>44908</c:v>
                </c:pt>
                <c:pt idx="2001">
                  <c:v>44909</c:v>
                </c:pt>
                <c:pt idx="2002">
                  <c:v>44910</c:v>
                </c:pt>
                <c:pt idx="2003">
                  <c:v>44911</c:v>
                </c:pt>
                <c:pt idx="2004">
                  <c:v>44914</c:v>
                </c:pt>
                <c:pt idx="2005">
                  <c:v>44915</c:v>
                </c:pt>
                <c:pt idx="2006">
                  <c:v>44916</c:v>
                </c:pt>
                <c:pt idx="2007">
                  <c:v>44917</c:v>
                </c:pt>
                <c:pt idx="2008">
                  <c:v>44918</c:v>
                </c:pt>
                <c:pt idx="2009">
                  <c:v>44922</c:v>
                </c:pt>
                <c:pt idx="2010">
                  <c:v>44923</c:v>
                </c:pt>
                <c:pt idx="2011">
                  <c:v>44924</c:v>
                </c:pt>
                <c:pt idx="2012">
                  <c:v>44925</c:v>
                </c:pt>
                <c:pt idx="2013">
                  <c:v>44929</c:v>
                </c:pt>
                <c:pt idx="2014">
                  <c:v>44930</c:v>
                </c:pt>
                <c:pt idx="2015">
                  <c:v>44931</c:v>
                </c:pt>
                <c:pt idx="2016">
                  <c:v>44932</c:v>
                </c:pt>
                <c:pt idx="2017">
                  <c:v>44935</c:v>
                </c:pt>
                <c:pt idx="2018">
                  <c:v>44936</c:v>
                </c:pt>
                <c:pt idx="2019">
                  <c:v>44937</c:v>
                </c:pt>
                <c:pt idx="2020">
                  <c:v>44938</c:v>
                </c:pt>
                <c:pt idx="2021">
                  <c:v>44939</c:v>
                </c:pt>
                <c:pt idx="2022">
                  <c:v>44943</c:v>
                </c:pt>
                <c:pt idx="2023">
                  <c:v>44944</c:v>
                </c:pt>
                <c:pt idx="2024">
                  <c:v>44945</c:v>
                </c:pt>
                <c:pt idx="2025">
                  <c:v>44946</c:v>
                </c:pt>
                <c:pt idx="2026">
                  <c:v>44949</c:v>
                </c:pt>
                <c:pt idx="2027">
                  <c:v>44950</c:v>
                </c:pt>
                <c:pt idx="2028">
                  <c:v>44951</c:v>
                </c:pt>
                <c:pt idx="2029">
                  <c:v>44952</c:v>
                </c:pt>
                <c:pt idx="2030">
                  <c:v>44953</c:v>
                </c:pt>
                <c:pt idx="2031">
                  <c:v>44956</c:v>
                </c:pt>
                <c:pt idx="2032">
                  <c:v>44957</c:v>
                </c:pt>
                <c:pt idx="2033">
                  <c:v>44958</c:v>
                </c:pt>
                <c:pt idx="2034">
                  <c:v>44959</c:v>
                </c:pt>
                <c:pt idx="2035">
                  <c:v>44960</c:v>
                </c:pt>
                <c:pt idx="2036">
                  <c:v>44963</c:v>
                </c:pt>
                <c:pt idx="2037">
                  <c:v>44964</c:v>
                </c:pt>
                <c:pt idx="2038">
                  <c:v>44965</c:v>
                </c:pt>
                <c:pt idx="2039">
                  <c:v>44966</c:v>
                </c:pt>
                <c:pt idx="2040">
                  <c:v>44967</c:v>
                </c:pt>
                <c:pt idx="2041">
                  <c:v>44970</c:v>
                </c:pt>
                <c:pt idx="2042">
                  <c:v>44971</c:v>
                </c:pt>
                <c:pt idx="2043">
                  <c:v>44972</c:v>
                </c:pt>
                <c:pt idx="2044">
                  <c:v>44973</c:v>
                </c:pt>
                <c:pt idx="2045">
                  <c:v>44974</c:v>
                </c:pt>
                <c:pt idx="2046">
                  <c:v>44978</c:v>
                </c:pt>
                <c:pt idx="2047">
                  <c:v>44979</c:v>
                </c:pt>
                <c:pt idx="2048">
                  <c:v>44980</c:v>
                </c:pt>
                <c:pt idx="2049">
                  <c:v>44981</c:v>
                </c:pt>
                <c:pt idx="2050">
                  <c:v>44984</c:v>
                </c:pt>
                <c:pt idx="2051">
                  <c:v>44985</c:v>
                </c:pt>
                <c:pt idx="2052">
                  <c:v>44986</c:v>
                </c:pt>
                <c:pt idx="2053">
                  <c:v>44987</c:v>
                </c:pt>
                <c:pt idx="2054">
                  <c:v>44988</c:v>
                </c:pt>
                <c:pt idx="2055">
                  <c:v>44991</c:v>
                </c:pt>
                <c:pt idx="2056">
                  <c:v>44992</c:v>
                </c:pt>
                <c:pt idx="2057">
                  <c:v>44993</c:v>
                </c:pt>
                <c:pt idx="2058">
                  <c:v>44994</c:v>
                </c:pt>
                <c:pt idx="2059">
                  <c:v>44995</c:v>
                </c:pt>
                <c:pt idx="2060">
                  <c:v>44998</c:v>
                </c:pt>
                <c:pt idx="2061">
                  <c:v>44999</c:v>
                </c:pt>
                <c:pt idx="2062">
                  <c:v>45000</c:v>
                </c:pt>
                <c:pt idx="2063">
                  <c:v>45001</c:v>
                </c:pt>
                <c:pt idx="2064">
                  <c:v>45002</c:v>
                </c:pt>
                <c:pt idx="2065">
                  <c:v>45005</c:v>
                </c:pt>
                <c:pt idx="2066">
                  <c:v>45006</c:v>
                </c:pt>
                <c:pt idx="2067">
                  <c:v>45007</c:v>
                </c:pt>
                <c:pt idx="2068">
                  <c:v>45008</c:v>
                </c:pt>
                <c:pt idx="2069">
                  <c:v>45009</c:v>
                </c:pt>
                <c:pt idx="2070">
                  <c:v>45012</c:v>
                </c:pt>
                <c:pt idx="2071">
                  <c:v>45013</c:v>
                </c:pt>
                <c:pt idx="2072">
                  <c:v>45014</c:v>
                </c:pt>
                <c:pt idx="2073">
                  <c:v>45015</c:v>
                </c:pt>
                <c:pt idx="2074">
                  <c:v>45016</c:v>
                </c:pt>
                <c:pt idx="2075">
                  <c:v>45019</c:v>
                </c:pt>
                <c:pt idx="2076">
                  <c:v>45020</c:v>
                </c:pt>
                <c:pt idx="2077">
                  <c:v>45021</c:v>
                </c:pt>
                <c:pt idx="2078">
                  <c:v>45022</c:v>
                </c:pt>
                <c:pt idx="2079">
                  <c:v>45026</c:v>
                </c:pt>
                <c:pt idx="2080">
                  <c:v>45027</c:v>
                </c:pt>
                <c:pt idx="2081">
                  <c:v>45028</c:v>
                </c:pt>
                <c:pt idx="2082">
                  <c:v>45029</c:v>
                </c:pt>
                <c:pt idx="2083">
                  <c:v>45030</c:v>
                </c:pt>
                <c:pt idx="2084">
                  <c:v>45033</c:v>
                </c:pt>
                <c:pt idx="2085">
                  <c:v>45034</c:v>
                </c:pt>
                <c:pt idx="2086">
                  <c:v>45035</c:v>
                </c:pt>
                <c:pt idx="2087">
                  <c:v>45036</c:v>
                </c:pt>
                <c:pt idx="2088">
                  <c:v>45037</c:v>
                </c:pt>
                <c:pt idx="2089">
                  <c:v>45040</c:v>
                </c:pt>
                <c:pt idx="2090">
                  <c:v>45041</c:v>
                </c:pt>
                <c:pt idx="2091">
                  <c:v>45042</c:v>
                </c:pt>
                <c:pt idx="2092">
                  <c:v>45043</c:v>
                </c:pt>
                <c:pt idx="2093">
                  <c:v>45044</c:v>
                </c:pt>
                <c:pt idx="2094">
                  <c:v>45047</c:v>
                </c:pt>
                <c:pt idx="2095">
                  <c:v>45048</c:v>
                </c:pt>
                <c:pt idx="2096">
                  <c:v>45049</c:v>
                </c:pt>
                <c:pt idx="2097">
                  <c:v>45050</c:v>
                </c:pt>
                <c:pt idx="2098">
                  <c:v>45051</c:v>
                </c:pt>
                <c:pt idx="2099">
                  <c:v>45054</c:v>
                </c:pt>
                <c:pt idx="2100">
                  <c:v>45055</c:v>
                </c:pt>
                <c:pt idx="2101">
                  <c:v>45056</c:v>
                </c:pt>
                <c:pt idx="2102">
                  <c:v>45057</c:v>
                </c:pt>
                <c:pt idx="2103">
                  <c:v>45058</c:v>
                </c:pt>
                <c:pt idx="2104">
                  <c:v>45061</c:v>
                </c:pt>
                <c:pt idx="2105">
                  <c:v>45062</c:v>
                </c:pt>
                <c:pt idx="2106">
                  <c:v>45063</c:v>
                </c:pt>
                <c:pt idx="2107">
                  <c:v>45064</c:v>
                </c:pt>
                <c:pt idx="2108">
                  <c:v>45065</c:v>
                </c:pt>
                <c:pt idx="2109">
                  <c:v>45068</c:v>
                </c:pt>
                <c:pt idx="2110">
                  <c:v>45069</c:v>
                </c:pt>
                <c:pt idx="2111">
                  <c:v>45070</c:v>
                </c:pt>
                <c:pt idx="2112">
                  <c:v>45071</c:v>
                </c:pt>
                <c:pt idx="2113">
                  <c:v>45072</c:v>
                </c:pt>
                <c:pt idx="2114">
                  <c:v>45076</c:v>
                </c:pt>
                <c:pt idx="2115">
                  <c:v>45077</c:v>
                </c:pt>
                <c:pt idx="2116">
                  <c:v>45078</c:v>
                </c:pt>
                <c:pt idx="2117">
                  <c:v>45079</c:v>
                </c:pt>
                <c:pt idx="2118">
                  <c:v>45082</c:v>
                </c:pt>
                <c:pt idx="2119">
                  <c:v>45083</c:v>
                </c:pt>
                <c:pt idx="2120">
                  <c:v>45084</c:v>
                </c:pt>
                <c:pt idx="2121">
                  <c:v>45085</c:v>
                </c:pt>
                <c:pt idx="2122">
                  <c:v>45086</c:v>
                </c:pt>
                <c:pt idx="2123">
                  <c:v>45089</c:v>
                </c:pt>
                <c:pt idx="2124">
                  <c:v>45090</c:v>
                </c:pt>
                <c:pt idx="2125">
                  <c:v>45091</c:v>
                </c:pt>
                <c:pt idx="2126">
                  <c:v>45092</c:v>
                </c:pt>
                <c:pt idx="2127">
                  <c:v>45093</c:v>
                </c:pt>
                <c:pt idx="2128">
                  <c:v>45097</c:v>
                </c:pt>
                <c:pt idx="2129">
                  <c:v>45098</c:v>
                </c:pt>
                <c:pt idx="2130">
                  <c:v>45099</c:v>
                </c:pt>
                <c:pt idx="2131">
                  <c:v>45100</c:v>
                </c:pt>
                <c:pt idx="2132">
                  <c:v>45103</c:v>
                </c:pt>
                <c:pt idx="2133">
                  <c:v>45104</c:v>
                </c:pt>
                <c:pt idx="2134">
                  <c:v>45105</c:v>
                </c:pt>
                <c:pt idx="2135">
                  <c:v>45106</c:v>
                </c:pt>
                <c:pt idx="2136">
                  <c:v>45107</c:v>
                </c:pt>
                <c:pt idx="2137">
                  <c:v>45110</c:v>
                </c:pt>
                <c:pt idx="2138">
                  <c:v>45112</c:v>
                </c:pt>
                <c:pt idx="2139">
                  <c:v>45113</c:v>
                </c:pt>
                <c:pt idx="2140">
                  <c:v>45114</c:v>
                </c:pt>
                <c:pt idx="2141">
                  <c:v>45117</c:v>
                </c:pt>
                <c:pt idx="2142">
                  <c:v>45118</c:v>
                </c:pt>
                <c:pt idx="2143">
                  <c:v>45119</c:v>
                </c:pt>
                <c:pt idx="2144">
                  <c:v>45120</c:v>
                </c:pt>
                <c:pt idx="2145">
                  <c:v>45121</c:v>
                </c:pt>
                <c:pt idx="2146">
                  <c:v>45124</c:v>
                </c:pt>
                <c:pt idx="2147">
                  <c:v>45125</c:v>
                </c:pt>
                <c:pt idx="2148">
                  <c:v>45126</c:v>
                </c:pt>
                <c:pt idx="2149">
                  <c:v>45127</c:v>
                </c:pt>
                <c:pt idx="2150">
                  <c:v>45128</c:v>
                </c:pt>
                <c:pt idx="2151">
                  <c:v>45131</c:v>
                </c:pt>
                <c:pt idx="2152">
                  <c:v>45132</c:v>
                </c:pt>
                <c:pt idx="2153">
                  <c:v>45133</c:v>
                </c:pt>
                <c:pt idx="2154">
                  <c:v>45134</c:v>
                </c:pt>
                <c:pt idx="2155">
                  <c:v>45135</c:v>
                </c:pt>
                <c:pt idx="2156">
                  <c:v>45138</c:v>
                </c:pt>
                <c:pt idx="2157">
                  <c:v>45139</c:v>
                </c:pt>
                <c:pt idx="2158">
                  <c:v>45140</c:v>
                </c:pt>
                <c:pt idx="2159">
                  <c:v>45141</c:v>
                </c:pt>
                <c:pt idx="2160">
                  <c:v>45142</c:v>
                </c:pt>
                <c:pt idx="2161">
                  <c:v>45145</c:v>
                </c:pt>
                <c:pt idx="2162">
                  <c:v>45146</c:v>
                </c:pt>
                <c:pt idx="2163">
                  <c:v>45147</c:v>
                </c:pt>
                <c:pt idx="2164">
                  <c:v>45148</c:v>
                </c:pt>
                <c:pt idx="2165">
                  <c:v>45149</c:v>
                </c:pt>
                <c:pt idx="2166">
                  <c:v>45152</c:v>
                </c:pt>
                <c:pt idx="2167">
                  <c:v>45153</c:v>
                </c:pt>
                <c:pt idx="2168">
                  <c:v>45154</c:v>
                </c:pt>
                <c:pt idx="2169">
                  <c:v>45155</c:v>
                </c:pt>
                <c:pt idx="2170">
                  <c:v>45156</c:v>
                </c:pt>
                <c:pt idx="2171">
                  <c:v>45159</c:v>
                </c:pt>
                <c:pt idx="2172">
                  <c:v>45160</c:v>
                </c:pt>
                <c:pt idx="2173">
                  <c:v>45161</c:v>
                </c:pt>
                <c:pt idx="2174">
                  <c:v>45162</c:v>
                </c:pt>
                <c:pt idx="2175">
                  <c:v>45163</c:v>
                </c:pt>
                <c:pt idx="2176">
                  <c:v>45166</c:v>
                </c:pt>
                <c:pt idx="2177">
                  <c:v>45167</c:v>
                </c:pt>
                <c:pt idx="2178">
                  <c:v>45168</c:v>
                </c:pt>
                <c:pt idx="2179">
                  <c:v>45169</c:v>
                </c:pt>
                <c:pt idx="2180">
                  <c:v>45170</c:v>
                </c:pt>
                <c:pt idx="2181">
                  <c:v>45174</c:v>
                </c:pt>
                <c:pt idx="2182">
                  <c:v>45175</c:v>
                </c:pt>
                <c:pt idx="2183">
                  <c:v>45176</c:v>
                </c:pt>
                <c:pt idx="2184">
                  <c:v>45177</c:v>
                </c:pt>
                <c:pt idx="2185">
                  <c:v>45180</c:v>
                </c:pt>
                <c:pt idx="2186">
                  <c:v>45181</c:v>
                </c:pt>
                <c:pt idx="2187">
                  <c:v>45182</c:v>
                </c:pt>
                <c:pt idx="2188">
                  <c:v>45183</c:v>
                </c:pt>
                <c:pt idx="2189">
                  <c:v>45184</c:v>
                </c:pt>
                <c:pt idx="2190">
                  <c:v>45187</c:v>
                </c:pt>
                <c:pt idx="2191">
                  <c:v>45188</c:v>
                </c:pt>
                <c:pt idx="2192">
                  <c:v>45189</c:v>
                </c:pt>
                <c:pt idx="2193">
                  <c:v>45190</c:v>
                </c:pt>
                <c:pt idx="2194">
                  <c:v>45191</c:v>
                </c:pt>
                <c:pt idx="2195">
                  <c:v>45194</c:v>
                </c:pt>
                <c:pt idx="2196">
                  <c:v>45195</c:v>
                </c:pt>
                <c:pt idx="2197">
                  <c:v>45196</c:v>
                </c:pt>
                <c:pt idx="2198">
                  <c:v>45197</c:v>
                </c:pt>
                <c:pt idx="2199">
                  <c:v>45198</c:v>
                </c:pt>
                <c:pt idx="2200">
                  <c:v>45201</c:v>
                </c:pt>
                <c:pt idx="2201">
                  <c:v>45202</c:v>
                </c:pt>
                <c:pt idx="2202">
                  <c:v>45203</c:v>
                </c:pt>
                <c:pt idx="2203">
                  <c:v>45204</c:v>
                </c:pt>
                <c:pt idx="2204">
                  <c:v>45205</c:v>
                </c:pt>
                <c:pt idx="2205">
                  <c:v>45208</c:v>
                </c:pt>
                <c:pt idx="2206">
                  <c:v>45209</c:v>
                </c:pt>
                <c:pt idx="2207">
                  <c:v>45210</c:v>
                </c:pt>
                <c:pt idx="2208">
                  <c:v>45211</c:v>
                </c:pt>
                <c:pt idx="2209">
                  <c:v>45212</c:v>
                </c:pt>
                <c:pt idx="2210">
                  <c:v>45215</c:v>
                </c:pt>
                <c:pt idx="2211">
                  <c:v>45216</c:v>
                </c:pt>
                <c:pt idx="2212">
                  <c:v>45217</c:v>
                </c:pt>
                <c:pt idx="2213">
                  <c:v>45218</c:v>
                </c:pt>
                <c:pt idx="2214">
                  <c:v>45219</c:v>
                </c:pt>
                <c:pt idx="2215">
                  <c:v>45222</c:v>
                </c:pt>
                <c:pt idx="2216">
                  <c:v>45223</c:v>
                </c:pt>
                <c:pt idx="2217">
                  <c:v>45224</c:v>
                </c:pt>
                <c:pt idx="2218">
                  <c:v>45225</c:v>
                </c:pt>
                <c:pt idx="2219">
                  <c:v>45226</c:v>
                </c:pt>
                <c:pt idx="2220">
                  <c:v>45229</c:v>
                </c:pt>
                <c:pt idx="2221">
                  <c:v>45230</c:v>
                </c:pt>
                <c:pt idx="2222">
                  <c:v>45231</c:v>
                </c:pt>
                <c:pt idx="2223">
                  <c:v>45232</c:v>
                </c:pt>
                <c:pt idx="2224">
                  <c:v>45233</c:v>
                </c:pt>
                <c:pt idx="2225">
                  <c:v>45236</c:v>
                </c:pt>
                <c:pt idx="2226">
                  <c:v>45237</c:v>
                </c:pt>
                <c:pt idx="2227">
                  <c:v>45238</c:v>
                </c:pt>
                <c:pt idx="2228">
                  <c:v>45239</c:v>
                </c:pt>
                <c:pt idx="2229">
                  <c:v>45240</c:v>
                </c:pt>
                <c:pt idx="2230">
                  <c:v>45243</c:v>
                </c:pt>
                <c:pt idx="2231">
                  <c:v>45244</c:v>
                </c:pt>
                <c:pt idx="2232">
                  <c:v>45245</c:v>
                </c:pt>
                <c:pt idx="2233">
                  <c:v>45246</c:v>
                </c:pt>
                <c:pt idx="2234">
                  <c:v>45247</c:v>
                </c:pt>
                <c:pt idx="2235">
                  <c:v>45250</c:v>
                </c:pt>
                <c:pt idx="2236">
                  <c:v>45251</c:v>
                </c:pt>
                <c:pt idx="2237">
                  <c:v>45252</c:v>
                </c:pt>
                <c:pt idx="2238">
                  <c:v>45254</c:v>
                </c:pt>
                <c:pt idx="2239">
                  <c:v>45257</c:v>
                </c:pt>
                <c:pt idx="2240">
                  <c:v>45258</c:v>
                </c:pt>
                <c:pt idx="2241">
                  <c:v>45259</c:v>
                </c:pt>
                <c:pt idx="2242">
                  <c:v>45260</c:v>
                </c:pt>
                <c:pt idx="2243">
                  <c:v>45261</c:v>
                </c:pt>
                <c:pt idx="2244">
                  <c:v>45264</c:v>
                </c:pt>
                <c:pt idx="2245">
                  <c:v>45265</c:v>
                </c:pt>
                <c:pt idx="2246">
                  <c:v>45266</c:v>
                </c:pt>
                <c:pt idx="2247">
                  <c:v>45267</c:v>
                </c:pt>
                <c:pt idx="2248">
                  <c:v>45268</c:v>
                </c:pt>
                <c:pt idx="2249">
                  <c:v>45271</c:v>
                </c:pt>
                <c:pt idx="2250">
                  <c:v>45272</c:v>
                </c:pt>
                <c:pt idx="2251">
                  <c:v>45273</c:v>
                </c:pt>
                <c:pt idx="2252">
                  <c:v>45274</c:v>
                </c:pt>
                <c:pt idx="2253">
                  <c:v>45275</c:v>
                </c:pt>
                <c:pt idx="2254">
                  <c:v>45278</c:v>
                </c:pt>
                <c:pt idx="2255">
                  <c:v>45279</c:v>
                </c:pt>
                <c:pt idx="2256">
                  <c:v>45280</c:v>
                </c:pt>
                <c:pt idx="2257">
                  <c:v>45281</c:v>
                </c:pt>
                <c:pt idx="2258">
                  <c:v>45282</c:v>
                </c:pt>
                <c:pt idx="2259">
                  <c:v>45286</c:v>
                </c:pt>
                <c:pt idx="2260">
                  <c:v>45287</c:v>
                </c:pt>
                <c:pt idx="2261">
                  <c:v>45288</c:v>
                </c:pt>
                <c:pt idx="2262">
                  <c:v>45289</c:v>
                </c:pt>
                <c:pt idx="2263">
                  <c:v>45293</c:v>
                </c:pt>
                <c:pt idx="2264">
                  <c:v>45294</c:v>
                </c:pt>
                <c:pt idx="2265">
                  <c:v>45295</c:v>
                </c:pt>
                <c:pt idx="2266">
                  <c:v>45296</c:v>
                </c:pt>
                <c:pt idx="2267">
                  <c:v>45299</c:v>
                </c:pt>
                <c:pt idx="2268">
                  <c:v>45300</c:v>
                </c:pt>
                <c:pt idx="2269">
                  <c:v>45301</c:v>
                </c:pt>
                <c:pt idx="2270">
                  <c:v>45302</c:v>
                </c:pt>
                <c:pt idx="2271">
                  <c:v>45303</c:v>
                </c:pt>
                <c:pt idx="2272">
                  <c:v>45307</c:v>
                </c:pt>
                <c:pt idx="2273">
                  <c:v>45308</c:v>
                </c:pt>
                <c:pt idx="2274">
                  <c:v>45309</c:v>
                </c:pt>
                <c:pt idx="2275">
                  <c:v>45310</c:v>
                </c:pt>
                <c:pt idx="2276">
                  <c:v>45313</c:v>
                </c:pt>
                <c:pt idx="2277">
                  <c:v>45314</c:v>
                </c:pt>
                <c:pt idx="2278">
                  <c:v>45315</c:v>
                </c:pt>
                <c:pt idx="2279">
                  <c:v>45316</c:v>
                </c:pt>
                <c:pt idx="2280">
                  <c:v>45317</c:v>
                </c:pt>
                <c:pt idx="2281">
                  <c:v>45320</c:v>
                </c:pt>
                <c:pt idx="2282">
                  <c:v>45321</c:v>
                </c:pt>
                <c:pt idx="2283">
                  <c:v>45322</c:v>
                </c:pt>
                <c:pt idx="2284">
                  <c:v>45323</c:v>
                </c:pt>
                <c:pt idx="2285">
                  <c:v>45324</c:v>
                </c:pt>
                <c:pt idx="2286">
                  <c:v>45327</c:v>
                </c:pt>
                <c:pt idx="2287">
                  <c:v>45328</c:v>
                </c:pt>
                <c:pt idx="2288">
                  <c:v>45329</c:v>
                </c:pt>
                <c:pt idx="2289">
                  <c:v>45330</c:v>
                </c:pt>
                <c:pt idx="2290">
                  <c:v>45331</c:v>
                </c:pt>
                <c:pt idx="2291">
                  <c:v>45334</c:v>
                </c:pt>
                <c:pt idx="2292">
                  <c:v>45335</c:v>
                </c:pt>
                <c:pt idx="2293">
                  <c:v>45336</c:v>
                </c:pt>
                <c:pt idx="2294">
                  <c:v>45337</c:v>
                </c:pt>
                <c:pt idx="2295">
                  <c:v>45338</c:v>
                </c:pt>
                <c:pt idx="2296">
                  <c:v>45342</c:v>
                </c:pt>
                <c:pt idx="2297">
                  <c:v>45343</c:v>
                </c:pt>
                <c:pt idx="2298">
                  <c:v>45344</c:v>
                </c:pt>
                <c:pt idx="2299">
                  <c:v>45345</c:v>
                </c:pt>
                <c:pt idx="2300">
                  <c:v>45348</c:v>
                </c:pt>
                <c:pt idx="2301">
                  <c:v>45349</c:v>
                </c:pt>
                <c:pt idx="2302">
                  <c:v>45350</c:v>
                </c:pt>
                <c:pt idx="2303">
                  <c:v>45351</c:v>
                </c:pt>
                <c:pt idx="2304">
                  <c:v>45352</c:v>
                </c:pt>
                <c:pt idx="2305">
                  <c:v>45355</c:v>
                </c:pt>
                <c:pt idx="2306">
                  <c:v>45356</c:v>
                </c:pt>
                <c:pt idx="2307">
                  <c:v>45357</c:v>
                </c:pt>
                <c:pt idx="2308">
                  <c:v>45358</c:v>
                </c:pt>
                <c:pt idx="2309">
                  <c:v>45359</c:v>
                </c:pt>
                <c:pt idx="2310">
                  <c:v>45362</c:v>
                </c:pt>
                <c:pt idx="2311">
                  <c:v>45363</c:v>
                </c:pt>
                <c:pt idx="2312">
                  <c:v>45364</c:v>
                </c:pt>
                <c:pt idx="2313">
                  <c:v>45365</c:v>
                </c:pt>
                <c:pt idx="2314">
                  <c:v>45366</c:v>
                </c:pt>
                <c:pt idx="2315">
                  <c:v>45369</c:v>
                </c:pt>
                <c:pt idx="2316">
                  <c:v>45370</c:v>
                </c:pt>
                <c:pt idx="2317">
                  <c:v>45371</c:v>
                </c:pt>
                <c:pt idx="2318">
                  <c:v>45372</c:v>
                </c:pt>
                <c:pt idx="2319">
                  <c:v>45373</c:v>
                </c:pt>
                <c:pt idx="2320">
                  <c:v>45376</c:v>
                </c:pt>
                <c:pt idx="2321">
                  <c:v>45377</c:v>
                </c:pt>
                <c:pt idx="2322">
                  <c:v>45378</c:v>
                </c:pt>
                <c:pt idx="2323">
                  <c:v>45379</c:v>
                </c:pt>
                <c:pt idx="2324">
                  <c:v>45383</c:v>
                </c:pt>
                <c:pt idx="2325">
                  <c:v>45384</c:v>
                </c:pt>
                <c:pt idx="2326">
                  <c:v>45385</c:v>
                </c:pt>
                <c:pt idx="2327">
                  <c:v>45386</c:v>
                </c:pt>
                <c:pt idx="2328">
                  <c:v>45387</c:v>
                </c:pt>
                <c:pt idx="2329">
                  <c:v>45390</c:v>
                </c:pt>
                <c:pt idx="2330">
                  <c:v>45391</c:v>
                </c:pt>
                <c:pt idx="2331">
                  <c:v>45392</c:v>
                </c:pt>
                <c:pt idx="2332">
                  <c:v>45393</c:v>
                </c:pt>
                <c:pt idx="2333">
                  <c:v>45394</c:v>
                </c:pt>
                <c:pt idx="2334">
                  <c:v>45397</c:v>
                </c:pt>
                <c:pt idx="2335">
                  <c:v>45398</c:v>
                </c:pt>
                <c:pt idx="2336">
                  <c:v>45399</c:v>
                </c:pt>
                <c:pt idx="2337">
                  <c:v>45400</c:v>
                </c:pt>
                <c:pt idx="2338">
                  <c:v>45401</c:v>
                </c:pt>
                <c:pt idx="2339">
                  <c:v>45404</c:v>
                </c:pt>
                <c:pt idx="2340">
                  <c:v>45405</c:v>
                </c:pt>
                <c:pt idx="2341">
                  <c:v>45406</c:v>
                </c:pt>
                <c:pt idx="2342">
                  <c:v>45407</c:v>
                </c:pt>
                <c:pt idx="2343">
                  <c:v>45408</c:v>
                </c:pt>
                <c:pt idx="2344">
                  <c:v>45411</c:v>
                </c:pt>
                <c:pt idx="2345">
                  <c:v>45412</c:v>
                </c:pt>
                <c:pt idx="2346">
                  <c:v>45413</c:v>
                </c:pt>
                <c:pt idx="2347">
                  <c:v>45414</c:v>
                </c:pt>
                <c:pt idx="2348">
                  <c:v>45415</c:v>
                </c:pt>
                <c:pt idx="2349">
                  <c:v>45418</c:v>
                </c:pt>
                <c:pt idx="2350">
                  <c:v>45419</c:v>
                </c:pt>
                <c:pt idx="2351">
                  <c:v>45420</c:v>
                </c:pt>
                <c:pt idx="2352">
                  <c:v>45421</c:v>
                </c:pt>
                <c:pt idx="2353">
                  <c:v>45422</c:v>
                </c:pt>
                <c:pt idx="2354">
                  <c:v>45425</c:v>
                </c:pt>
                <c:pt idx="2355">
                  <c:v>45426</c:v>
                </c:pt>
                <c:pt idx="2356">
                  <c:v>45427</c:v>
                </c:pt>
                <c:pt idx="2357">
                  <c:v>45428</c:v>
                </c:pt>
                <c:pt idx="2358">
                  <c:v>45429</c:v>
                </c:pt>
                <c:pt idx="2359">
                  <c:v>45432</c:v>
                </c:pt>
                <c:pt idx="2360">
                  <c:v>45433</c:v>
                </c:pt>
                <c:pt idx="2361">
                  <c:v>45434</c:v>
                </c:pt>
                <c:pt idx="2362">
                  <c:v>45435</c:v>
                </c:pt>
                <c:pt idx="2363">
                  <c:v>45436</c:v>
                </c:pt>
                <c:pt idx="2364">
                  <c:v>45440</c:v>
                </c:pt>
                <c:pt idx="2365">
                  <c:v>45441</c:v>
                </c:pt>
                <c:pt idx="2366">
                  <c:v>45442</c:v>
                </c:pt>
                <c:pt idx="2367">
                  <c:v>45443</c:v>
                </c:pt>
                <c:pt idx="2368">
                  <c:v>45446</c:v>
                </c:pt>
                <c:pt idx="2369">
                  <c:v>45447</c:v>
                </c:pt>
                <c:pt idx="2370">
                  <c:v>45448</c:v>
                </c:pt>
                <c:pt idx="2371">
                  <c:v>45449</c:v>
                </c:pt>
                <c:pt idx="2372">
                  <c:v>45450</c:v>
                </c:pt>
                <c:pt idx="2373">
                  <c:v>45453</c:v>
                </c:pt>
                <c:pt idx="2374">
                  <c:v>45454</c:v>
                </c:pt>
                <c:pt idx="2375">
                  <c:v>45455</c:v>
                </c:pt>
                <c:pt idx="2376">
                  <c:v>45456</c:v>
                </c:pt>
                <c:pt idx="2377">
                  <c:v>45457</c:v>
                </c:pt>
                <c:pt idx="2378">
                  <c:v>45460</c:v>
                </c:pt>
                <c:pt idx="2379">
                  <c:v>45461</c:v>
                </c:pt>
                <c:pt idx="2380">
                  <c:v>45463</c:v>
                </c:pt>
                <c:pt idx="2381">
                  <c:v>45464</c:v>
                </c:pt>
                <c:pt idx="2382">
                  <c:v>45467</c:v>
                </c:pt>
                <c:pt idx="2383">
                  <c:v>45468</c:v>
                </c:pt>
                <c:pt idx="2384">
                  <c:v>45469</c:v>
                </c:pt>
                <c:pt idx="2385">
                  <c:v>45470</c:v>
                </c:pt>
                <c:pt idx="2386">
                  <c:v>45471</c:v>
                </c:pt>
                <c:pt idx="2387">
                  <c:v>45474</c:v>
                </c:pt>
                <c:pt idx="2388">
                  <c:v>45475</c:v>
                </c:pt>
                <c:pt idx="2389">
                  <c:v>45476</c:v>
                </c:pt>
                <c:pt idx="2390">
                  <c:v>45478</c:v>
                </c:pt>
                <c:pt idx="2391">
                  <c:v>45481</c:v>
                </c:pt>
                <c:pt idx="2392">
                  <c:v>45482</c:v>
                </c:pt>
                <c:pt idx="2393">
                  <c:v>45483</c:v>
                </c:pt>
                <c:pt idx="2394">
                  <c:v>45484</c:v>
                </c:pt>
                <c:pt idx="2395">
                  <c:v>45485</c:v>
                </c:pt>
                <c:pt idx="2396">
                  <c:v>45488</c:v>
                </c:pt>
                <c:pt idx="2397">
                  <c:v>45489</c:v>
                </c:pt>
                <c:pt idx="2398">
                  <c:v>45490</c:v>
                </c:pt>
                <c:pt idx="2399">
                  <c:v>45491</c:v>
                </c:pt>
                <c:pt idx="2400">
                  <c:v>45492</c:v>
                </c:pt>
                <c:pt idx="2401">
                  <c:v>45495</c:v>
                </c:pt>
                <c:pt idx="2402">
                  <c:v>45496</c:v>
                </c:pt>
                <c:pt idx="2403">
                  <c:v>45497</c:v>
                </c:pt>
                <c:pt idx="2404">
                  <c:v>45498</c:v>
                </c:pt>
                <c:pt idx="2405">
                  <c:v>45499</c:v>
                </c:pt>
                <c:pt idx="2406">
                  <c:v>45502</c:v>
                </c:pt>
                <c:pt idx="2407">
                  <c:v>45503</c:v>
                </c:pt>
                <c:pt idx="2408">
                  <c:v>45504</c:v>
                </c:pt>
                <c:pt idx="2409">
                  <c:v>45505</c:v>
                </c:pt>
                <c:pt idx="2410">
                  <c:v>45506</c:v>
                </c:pt>
                <c:pt idx="2411">
                  <c:v>45509</c:v>
                </c:pt>
                <c:pt idx="2412">
                  <c:v>45510</c:v>
                </c:pt>
                <c:pt idx="2413">
                  <c:v>45511</c:v>
                </c:pt>
                <c:pt idx="2414">
                  <c:v>45512</c:v>
                </c:pt>
                <c:pt idx="2415">
                  <c:v>45513</c:v>
                </c:pt>
                <c:pt idx="2416">
                  <c:v>45516</c:v>
                </c:pt>
                <c:pt idx="2417">
                  <c:v>45517</c:v>
                </c:pt>
                <c:pt idx="2418">
                  <c:v>45518</c:v>
                </c:pt>
                <c:pt idx="2419">
                  <c:v>45519</c:v>
                </c:pt>
                <c:pt idx="2420">
                  <c:v>45520</c:v>
                </c:pt>
                <c:pt idx="2421">
                  <c:v>45523</c:v>
                </c:pt>
                <c:pt idx="2422">
                  <c:v>45524</c:v>
                </c:pt>
                <c:pt idx="2423">
                  <c:v>45525</c:v>
                </c:pt>
                <c:pt idx="2424">
                  <c:v>45526</c:v>
                </c:pt>
                <c:pt idx="2425">
                  <c:v>45527</c:v>
                </c:pt>
                <c:pt idx="2426">
                  <c:v>45530</c:v>
                </c:pt>
                <c:pt idx="2427">
                  <c:v>45531</c:v>
                </c:pt>
                <c:pt idx="2428">
                  <c:v>45532</c:v>
                </c:pt>
                <c:pt idx="2429">
                  <c:v>45533</c:v>
                </c:pt>
                <c:pt idx="2430">
                  <c:v>45534</c:v>
                </c:pt>
                <c:pt idx="2431">
                  <c:v>45538</c:v>
                </c:pt>
                <c:pt idx="2432">
                  <c:v>45539</c:v>
                </c:pt>
                <c:pt idx="2433">
                  <c:v>45540</c:v>
                </c:pt>
                <c:pt idx="2434">
                  <c:v>45541</c:v>
                </c:pt>
                <c:pt idx="2435">
                  <c:v>45544</c:v>
                </c:pt>
                <c:pt idx="2436">
                  <c:v>45545</c:v>
                </c:pt>
                <c:pt idx="2437">
                  <c:v>45546</c:v>
                </c:pt>
                <c:pt idx="2438">
                  <c:v>45547</c:v>
                </c:pt>
                <c:pt idx="2439">
                  <c:v>45548</c:v>
                </c:pt>
                <c:pt idx="2440">
                  <c:v>45551</c:v>
                </c:pt>
                <c:pt idx="2441">
                  <c:v>45552</c:v>
                </c:pt>
                <c:pt idx="2442">
                  <c:v>45553</c:v>
                </c:pt>
                <c:pt idx="2443">
                  <c:v>45554</c:v>
                </c:pt>
                <c:pt idx="2444">
                  <c:v>45555</c:v>
                </c:pt>
                <c:pt idx="2445">
                  <c:v>45558</c:v>
                </c:pt>
                <c:pt idx="2446">
                  <c:v>45559</c:v>
                </c:pt>
                <c:pt idx="2447">
                  <c:v>45560</c:v>
                </c:pt>
                <c:pt idx="2448">
                  <c:v>45561</c:v>
                </c:pt>
                <c:pt idx="2449">
                  <c:v>45562</c:v>
                </c:pt>
                <c:pt idx="2450">
                  <c:v>45565</c:v>
                </c:pt>
                <c:pt idx="2451">
                  <c:v>45566</c:v>
                </c:pt>
                <c:pt idx="2452">
                  <c:v>45567</c:v>
                </c:pt>
                <c:pt idx="2453">
                  <c:v>45568</c:v>
                </c:pt>
                <c:pt idx="2454">
                  <c:v>45569</c:v>
                </c:pt>
                <c:pt idx="2455">
                  <c:v>45572</c:v>
                </c:pt>
                <c:pt idx="2456">
                  <c:v>45573</c:v>
                </c:pt>
                <c:pt idx="2457">
                  <c:v>45574</c:v>
                </c:pt>
                <c:pt idx="2458">
                  <c:v>45575</c:v>
                </c:pt>
                <c:pt idx="2459">
                  <c:v>45576</c:v>
                </c:pt>
                <c:pt idx="2460">
                  <c:v>45579</c:v>
                </c:pt>
                <c:pt idx="2461">
                  <c:v>45580</c:v>
                </c:pt>
                <c:pt idx="2462">
                  <c:v>45581</c:v>
                </c:pt>
                <c:pt idx="2463">
                  <c:v>45582</c:v>
                </c:pt>
                <c:pt idx="2464">
                  <c:v>45583</c:v>
                </c:pt>
                <c:pt idx="2465">
                  <c:v>45586</c:v>
                </c:pt>
                <c:pt idx="2466">
                  <c:v>45587</c:v>
                </c:pt>
                <c:pt idx="2467">
                  <c:v>45588</c:v>
                </c:pt>
                <c:pt idx="2468">
                  <c:v>45589</c:v>
                </c:pt>
                <c:pt idx="2469">
                  <c:v>45590</c:v>
                </c:pt>
                <c:pt idx="2470">
                  <c:v>45593</c:v>
                </c:pt>
                <c:pt idx="2471">
                  <c:v>45594</c:v>
                </c:pt>
                <c:pt idx="2472">
                  <c:v>45595</c:v>
                </c:pt>
                <c:pt idx="2473">
                  <c:v>45596</c:v>
                </c:pt>
                <c:pt idx="2474">
                  <c:v>45597</c:v>
                </c:pt>
                <c:pt idx="2475">
                  <c:v>45600</c:v>
                </c:pt>
                <c:pt idx="2476">
                  <c:v>45601</c:v>
                </c:pt>
                <c:pt idx="2477">
                  <c:v>45602</c:v>
                </c:pt>
                <c:pt idx="2478">
                  <c:v>45603</c:v>
                </c:pt>
                <c:pt idx="2479">
                  <c:v>45604</c:v>
                </c:pt>
                <c:pt idx="2480">
                  <c:v>45607</c:v>
                </c:pt>
                <c:pt idx="2481">
                  <c:v>45608</c:v>
                </c:pt>
                <c:pt idx="2482">
                  <c:v>45609</c:v>
                </c:pt>
                <c:pt idx="2483">
                  <c:v>45610</c:v>
                </c:pt>
                <c:pt idx="2484">
                  <c:v>45611</c:v>
                </c:pt>
                <c:pt idx="2485">
                  <c:v>45614</c:v>
                </c:pt>
                <c:pt idx="2486">
                  <c:v>45615</c:v>
                </c:pt>
                <c:pt idx="2487">
                  <c:v>45616</c:v>
                </c:pt>
                <c:pt idx="2488">
                  <c:v>45617</c:v>
                </c:pt>
                <c:pt idx="2489">
                  <c:v>45618</c:v>
                </c:pt>
                <c:pt idx="2490">
                  <c:v>45621</c:v>
                </c:pt>
                <c:pt idx="2491">
                  <c:v>45622</c:v>
                </c:pt>
                <c:pt idx="2492">
                  <c:v>45623</c:v>
                </c:pt>
                <c:pt idx="2493">
                  <c:v>45625</c:v>
                </c:pt>
                <c:pt idx="2494">
                  <c:v>45628</c:v>
                </c:pt>
                <c:pt idx="2495">
                  <c:v>45629</c:v>
                </c:pt>
                <c:pt idx="2496">
                  <c:v>45630</c:v>
                </c:pt>
                <c:pt idx="2497">
                  <c:v>45631</c:v>
                </c:pt>
                <c:pt idx="2498">
                  <c:v>45632</c:v>
                </c:pt>
                <c:pt idx="2499">
                  <c:v>45635</c:v>
                </c:pt>
                <c:pt idx="2500">
                  <c:v>45636</c:v>
                </c:pt>
                <c:pt idx="2501">
                  <c:v>45637</c:v>
                </c:pt>
                <c:pt idx="2502">
                  <c:v>45638</c:v>
                </c:pt>
                <c:pt idx="2503">
                  <c:v>45639</c:v>
                </c:pt>
                <c:pt idx="2504">
                  <c:v>45642</c:v>
                </c:pt>
                <c:pt idx="2505">
                  <c:v>45643</c:v>
                </c:pt>
                <c:pt idx="2506">
                  <c:v>45644</c:v>
                </c:pt>
                <c:pt idx="2507">
                  <c:v>45645</c:v>
                </c:pt>
                <c:pt idx="2508">
                  <c:v>45646</c:v>
                </c:pt>
                <c:pt idx="2509">
                  <c:v>45649</c:v>
                </c:pt>
                <c:pt idx="2510">
                  <c:v>45650</c:v>
                </c:pt>
                <c:pt idx="2511">
                  <c:v>45652</c:v>
                </c:pt>
                <c:pt idx="2512">
                  <c:v>45653</c:v>
                </c:pt>
                <c:pt idx="2513">
                  <c:v>45656</c:v>
                </c:pt>
                <c:pt idx="2514">
                  <c:v>45657</c:v>
                </c:pt>
              </c:numCache>
            </c:numRef>
          </c:cat>
          <c:val>
            <c:numRef>
              <c:f>'Statistics 1'!$AM$7:$AM$3708</c:f>
              <c:numCache>
                <c:formatCode>0.00000%</c:formatCode>
                <c:ptCount val="3702"/>
                <c:pt idx="0">
                  <c:v>-8.2143166729382086E-4</c:v>
                </c:pt>
                <c:pt idx="1">
                  <c:v>-3.792053293152184E-4</c:v>
                </c:pt>
                <c:pt idx="2">
                  <c:v>-1.0831372201061116E-4</c:v>
                </c:pt>
                <c:pt idx="3">
                  <c:v>-5.1203213807695779E-4</c:v>
                </c:pt>
                <c:pt idx="4">
                  <c:v>-8.9139869973733053E-4</c:v>
                </c:pt>
                <c:pt idx="5">
                  <c:v>-9.7495544218067706E-4</c:v>
                </c:pt>
                <c:pt idx="6">
                  <c:v>-7.4151559483432263E-4</c:v>
                </c:pt>
                <c:pt idx="7">
                  <c:v>-9.6003702084074239E-4</c:v>
                </c:pt>
                <c:pt idx="8">
                  <c:v>-9.385524785187196E-4</c:v>
                </c:pt>
                <c:pt idx="9">
                  <c:v>-5.3903736089497777E-4</c:v>
                </c:pt>
                <c:pt idx="10">
                  <c:v>-7.5970630678782525E-4</c:v>
                </c:pt>
                <c:pt idx="11">
                  <c:v>-7.0634132649173825E-4</c:v>
                </c:pt>
                <c:pt idx="12">
                  <c:v>-7.8957066507855328E-4</c:v>
                </c:pt>
                <c:pt idx="13">
                  <c:v>-8.0316236640240208E-4</c:v>
                </c:pt>
                <c:pt idx="14">
                  <c:v>-8.0461674081505348E-4</c:v>
                </c:pt>
                <c:pt idx="15">
                  <c:v>-1.1955151022022847E-3</c:v>
                </c:pt>
                <c:pt idx="16">
                  <c:v>-1.347023124833781E-3</c:v>
                </c:pt>
                <c:pt idx="17">
                  <c:v>-1.7014716978096685E-3</c:v>
                </c:pt>
                <c:pt idx="18">
                  <c:v>-1.6061005178697628E-3</c:v>
                </c:pt>
                <c:pt idx="19">
                  <c:v>-1.5015698331778545E-3</c:v>
                </c:pt>
                <c:pt idx="20">
                  <c:v>-1.5546358834684687E-3</c:v>
                </c:pt>
                <c:pt idx="21">
                  <c:v>-1.9871280559033756E-3</c:v>
                </c:pt>
                <c:pt idx="22">
                  <c:v>-1.765577374646227E-3</c:v>
                </c:pt>
                <c:pt idx="23">
                  <c:v>-1.4888274708966269E-3</c:v>
                </c:pt>
                <c:pt idx="24">
                  <c:v>-1.2119074313033736E-3</c:v>
                </c:pt>
                <c:pt idx="25">
                  <c:v>-1.0242632461248975E-3</c:v>
                </c:pt>
                <c:pt idx="26">
                  <c:v>-6.3686138954793152E-4</c:v>
                </c:pt>
                <c:pt idx="27">
                  <c:v>-5.7924396209208472E-4</c:v>
                </c:pt>
                <c:pt idx="28">
                  <c:v>-2.9766594407534363E-4</c:v>
                </c:pt>
                <c:pt idx="29">
                  <c:v>-4.4282875224042109E-4</c:v>
                </c:pt>
                <c:pt idx="30">
                  <c:v>-5.4038618771045147E-4</c:v>
                </c:pt>
                <c:pt idx="31">
                  <c:v>-5.0545825368613208E-4</c:v>
                </c:pt>
                <c:pt idx="32">
                  <c:v>-5.7611198914912678E-4</c:v>
                </c:pt>
                <c:pt idx="33">
                  <c:v>-6.4500645046632011E-4</c:v>
                </c:pt>
                <c:pt idx="34">
                  <c:v>-3.5601544610652666E-4</c:v>
                </c:pt>
                <c:pt idx="35">
                  <c:v>-4.9784996302381691E-4</c:v>
                </c:pt>
                <c:pt idx="36">
                  <c:v>-7.5774802650903025E-4</c:v>
                </c:pt>
                <c:pt idx="37">
                  <c:v>-8.4876158057886424E-4</c:v>
                </c:pt>
                <c:pt idx="38">
                  <c:v>-8.3970375671120316E-4</c:v>
                </c:pt>
                <c:pt idx="39">
                  <c:v>-5.8915496605489661E-4</c:v>
                </c:pt>
                <c:pt idx="40">
                  <c:v>-5.1845421655213029E-4</c:v>
                </c:pt>
                <c:pt idx="41">
                  <c:v>-1.6811490069557395E-4</c:v>
                </c:pt>
                <c:pt idx="42">
                  <c:v>-1.3515878137682907E-4</c:v>
                </c:pt>
                <c:pt idx="43">
                  <c:v>-2.5508222600509003E-5</c:v>
                </c:pt>
                <c:pt idx="44">
                  <c:v>2.2134436671371639E-4</c:v>
                </c:pt>
                <c:pt idx="45">
                  <c:v>1.4855875320528666E-4</c:v>
                </c:pt>
                <c:pt idx="46">
                  <c:v>-1.9411535108927991E-5</c:v>
                </c:pt>
                <c:pt idx="47">
                  <c:v>-4.7609031690932591E-4</c:v>
                </c:pt>
                <c:pt idx="48">
                  <c:v>-8.6362974022588523E-4</c:v>
                </c:pt>
                <c:pt idx="49">
                  <c:v>-1.1514306069649787E-3</c:v>
                </c:pt>
                <c:pt idx="50">
                  <c:v>-1.026387576418806E-3</c:v>
                </c:pt>
                <c:pt idx="51">
                  <c:v>-8.1990824331729681E-4</c:v>
                </c:pt>
                <c:pt idx="52">
                  <c:v>-8.4187671782515584E-4</c:v>
                </c:pt>
                <c:pt idx="53">
                  <c:v>-7.375452561533013E-4</c:v>
                </c:pt>
                <c:pt idx="54">
                  <c:v>-7.1659278417181358E-4</c:v>
                </c:pt>
                <c:pt idx="55">
                  <c:v>-7.9432508036868027E-4</c:v>
                </c:pt>
                <c:pt idx="56">
                  <c:v>-5.6690658852492849E-4</c:v>
                </c:pt>
                <c:pt idx="57">
                  <c:v>-4.9065356653117025E-4</c:v>
                </c:pt>
                <c:pt idx="58">
                  <c:v>-4.3080261961146271E-4</c:v>
                </c:pt>
                <c:pt idx="59">
                  <c:v>-8.7611773208408269E-5</c:v>
                </c:pt>
                <c:pt idx="60">
                  <c:v>2.3484066071381826E-4</c:v>
                </c:pt>
                <c:pt idx="61">
                  <c:v>-2.0094248054877215E-4</c:v>
                </c:pt>
                <c:pt idx="62">
                  <c:v>-2.4821834044413672E-4</c:v>
                </c:pt>
                <c:pt idx="63">
                  <c:v>-1.5853366122513108E-4</c:v>
                </c:pt>
                <c:pt idx="64">
                  <c:v>-2.6937829975706663E-4</c:v>
                </c:pt>
                <c:pt idx="65">
                  <c:v>-1.6488877722144638E-4</c:v>
                </c:pt>
                <c:pt idx="66">
                  <c:v>-4.5369858656032499E-4</c:v>
                </c:pt>
                <c:pt idx="67">
                  <c:v>-8.544430394707114E-4</c:v>
                </c:pt>
                <c:pt idx="68">
                  <c:v>-1.2718927234984846E-3</c:v>
                </c:pt>
                <c:pt idx="69">
                  <c:v>-1.4422747780509419E-3</c:v>
                </c:pt>
                <c:pt idx="70">
                  <c:v>-2.0071616975642853E-3</c:v>
                </c:pt>
                <c:pt idx="71">
                  <c:v>-2.3072116651505384E-3</c:v>
                </c:pt>
                <c:pt idx="72">
                  <c:v>-2.1049036212275889E-3</c:v>
                </c:pt>
                <c:pt idx="73">
                  <c:v>-1.6602469851527343E-3</c:v>
                </c:pt>
                <c:pt idx="74">
                  <c:v>-1.4137574898567134E-3</c:v>
                </c:pt>
                <c:pt idx="75">
                  <c:v>-1.5996524520319219E-3</c:v>
                </c:pt>
                <c:pt idx="76">
                  <c:v>-1.7593420627441373E-3</c:v>
                </c:pt>
                <c:pt idx="77">
                  <c:v>-1.5416603489890512E-3</c:v>
                </c:pt>
                <c:pt idx="78">
                  <c:v>-1.6024648473178765E-3</c:v>
                </c:pt>
                <c:pt idx="79">
                  <c:v>-1.7624878112582373E-3</c:v>
                </c:pt>
                <c:pt idx="80">
                  <c:v>-1.4459896132046292E-3</c:v>
                </c:pt>
                <c:pt idx="81">
                  <c:v>-1.8004158810421291E-3</c:v>
                </c:pt>
                <c:pt idx="82">
                  <c:v>-1.8731523202184022E-3</c:v>
                </c:pt>
                <c:pt idx="83">
                  <c:v>-2.0894034252865712E-3</c:v>
                </c:pt>
                <c:pt idx="84">
                  <c:v>-2.0180168884361182E-3</c:v>
                </c:pt>
                <c:pt idx="85">
                  <c:v>-1.7678692102593967E-3</c:v>
                </c:pt>
                <c:pt idx="86">
                  <c:v>-1.4102481384455701E-3</c:v>
                </c:pt>
                <c:pt idx="87">
                  <c:v>-1.4803881930173842E-3</c:v>
                </c:pt>
                <c:pt idx="88">
                  <c:v>-1.5019529305299797E-3</c:v>
                </c:pt>
                <c:pt idx="89">
                  <c:v>-1.4327780488232107E-3</c:v>
                </c:pt>
                <c:pt idx="90">
                  <c:v>-1.7571410410880089E-3</c:v>
                </c:pt>
                <c:pt idx="91">
                  <c:v>-1.9071268317610566E-3</c:v>
                </c:pt>
                <c:pt idx="92">
                  <c:v>-2.1421591525610738E-3</c:v>
                </c:pt>
                <c:pt idx="93">
                  <c:v>-2.1039346594591665E-3</c:v>
                </c:pt>
                <c:pt idx="94">
                  <c:v>-2.2466159560839173E-3</c:v>
                </c:pt>
                <c:pt idx="95">
                  <c:v>-2.7557456501824638E-3</c:v>
                </c:pt>
                <c:pt idx="96">
                  <c:v>-2.3929264317379424E-3</c:v>
                </c:pt>
                <c:pt idx="97">
                  <c:v>-2.1597588587261322E-3</c:v>
                </c:pt>
                <c:pt idx="98">
                  <c:v>-1.9977082656410577E-3</c:v>
                </c:pt>
                <c:pt idx="99">
                  <c:v>-1.8501161212266051E-3</c:v>
                </c:pt>
                <c:pt idx="100">
                  <c:v>-1.9130274865007523E-3</c:v>
                </c:pt>
                <c:pt idx="101">
                  <c:v>-1.7738173066274491E-3</c:v>
                </c:pt>
                <c:pt idx="102">
                  <c:v>-1.7779689236822943E-3</c:v>
                </c:pt>
                <c:pt idx="103">
                  <c:v>-1.8607119910640129E-3</c:v>
                </c:pt>
                <c:pt idx="104">
                  <c:v>-2.1247035043842075E-3</c:v>
                </c:pt>
                <c:pt idx="105">
                  <c:v>-2.0892918558426958E-3</c:v>
                </c:pt>
                <c:pt idx="106">
                  <c:v>-2.0047244960744565E-3</c:v>
                </c:pt>
                <c:pt idx="107">
                  <c:v>-1.7834195046690096E-3</c:v>
                </c:pt>
                <c:pt idx="108">
                  <c:v>-1.4190416254982322E-3</c:v>
                </c:pt>
                <c:pt idx="109">
                  <c:v>-1.4387513682506765E-3</c:v>
                </c:pt>
                <c:pt idx="110">
                  <c:v>-1.4584046697017552E-3</c:v>
                </c:pt>
                <c:pt idx="111">
                  <c:v>-1.705379047644801E-3</c:v>
                </c:pt>
                <c:pt idx="112">
                  <c:v>-1.320344780532887E-3</c:v>
                </c:pt>
                <c:pt idx="113">
                  <c:v>-1.321093690868349E-3</c:v>
                </c:pt>
                <c:pt idx="114">
                  <c:v>-1.4555530764137521E-3</c:v>
                </c:pt>
                <c:pt idx="115">
                  <c:v>-1.5787172162773323E-3</c:v>
                </c:pt>
                <c:pt idx="116">
                  <c:v>-1.7360293928040161E-3</c:v>
                </c:pt>
                <c:pt idx="117">
                  <c:v>-1.9428327918377397E-3</c:v>
                </c:pt>
                <c:pt idx="118">
                  <c:v>-2.1970317780284892E-3</c:v>
                </c:pt>
                <c:pt idx="119">
                  <c:v>-1.844286584647794E-3</c:v>
                </c:pt>
                <c:pt idx="120">
                  <c:v>-1.7750965921590814E-3</c:v>
                </c:pt>
                <c:pt idx="121">
                  <c:v>-1.6624698378222655E-3</c:v>
                </c:pt>
                <c:pt idx="122">
                  <c:v>-1.7840677072909008E-3</c:v>
                </c:pt>
                <c:pt idx="123">
                  <c:v>-1.8196308496501589E-3</c:v>
                </c:pt>
                <c:pt idx="124">
                  <c:v>-1.9622754779445787E-3</c:v>
                </c:pt>
                <c:pt idx="125">
                  <c:v>-2.1130022505826372E-3</c:v>
                </c:pt>
                <c:pt idx="126">
                  <c:v>-1.8770994407642943E-3</c:v>
                </c:pt>
                <c:pt idx="127">
                  <c:v>-1.9989431457517219E-3</c:v>
                </c:pt>
                <c:pt idx="128">
                  <c:v>-1.8052266058813367E-3</c:v>
                </c:pt>
                <c:pt idx="129">
                  <c:v>-1.9808167391384508E-3</c:v>
                </c:pt>
                <c:pt idx="130">
                  <c:v>-2.8048054235192714E-3</c:v>
                </c:pt>
                <c:pt idx="131">
                  <c:v>-2.7547693721740327E-3</c:v>
                </c:pt>
                <c:pt idx="132">
                  <c:v>-2.8235894409940998E-3</c:v>
                </c:pt>
                <c:pt idx="133">
                  <c:v>-3.0671446861277934E-3</c:v>
                </c:pt>
                <c:pt idx="134">
                  <c:v>-3.0331611797676261E-3</c:v>
                </c:pt>
                <c:pt idx="135">
                  <c:v>-3.1296764906659272E-3</c:v>
                </c:pt>
                <c:pt idx="136">
                  <c:v>-3.0065748927755797E-3</c:v>
                </c:pt>
                <c:pt idx="137">
                  <c:v>-3.0031044418648467E-3</c:v>
                </c:pt>
                <c:pt idx="138">
                  <c:v>-2.6879547413710993E-3</c:v>
                </c:pt>
                <c:pt idx="139">
                  <c:v>-2.5583078815801363E-3</c:v>
                </c:pt>
                <c:pt idx="140">
                  <c:v>-2.4323142732824224E-3</c:v>
                </c:pt>
                <c:pt idx="141">
                  <c:v>-2.595337877908584E-3</c:v>
                </c:pt>
                <c:pt idx="142">
                  <c:v>-2.5671269418693779E-3</c:v>
                </c:pt>
                <c:pt idx="143">
                  <c:v>-2.7089053632583433E-3</c:v>
                </c:pt>
                <c:pt idx="144">
                  <c:v>-2.9919841446114869E-3</c:v>
                </c:pt>
                <c:pt idx="145">
                  <c:v>-3.0878958161129925E-3</c:v>
                </c:pt>
                <c:pt idx="146">
                  <c:v>-2.840829811506252E-3</c:v>
                </c:pt>
                <c:pt idx="147">
                  <c:v>-3.2065971675648676E-3</c:v>
                </c:pt>
                <c:pt idx="148">
                  <c:v>-3.4580497072355183E-3</c:v>
                </c:pt>
                <c:pt idx="149">
                  <c:v>-2.6567090921222657E-3</c:v>
                </c:pt>
                <c:pt idx="150">
                  <c:v>-3.1816273618590612E-3</c:v>
                </c:pt>
                <c:pt idx="151">
                  <c:v>-3.6046278995577057E-3</c:v>
                </c:pt>
                <c:pt idx="152">
                  <c:v>-3.6307632883221027E-3</c:v>
                </c:pt>
                <c:pt idx="153">
                  <c:v>-3.4122494523107123E-3</c:v>
                </c:pt>
                <c:pt idx="154">
                  <c:v>-3.4946032369406513E-3</c:v>
                </c:pt>
                <c:pt idx="155">
                  <c:v>-2.6908355760301337E-3</c:v>
                </c:pt>
                <c:pt idx="156">
                  <c:v>-2.7905735987593635E-3</c:v>
                </c:pt>
                <c:pt idx="157">
                  <c:v>-2.7428705146190341E-3</c:v>
                </c:pt>
                <c:pt idx="158">
                  <c:v>-2.3798896438554031E-3</c:v>
                </c:pt>
                <c:pt idx="159">
                  <c:v>-2.117380559654638E-3</c:v>
                </c:pt>
                <c:pt idx="160">
                  <c:v>-2.1619922075188829E-3</c:v>
                </c:pt>
                <c:pt idx="161">
                  <c:v>-1.5087637780511829E-3</c:v>
                </c:pt>
                <c:pt idx="162">
                  <c:v>-1.4543604384569823E-3</c:v>
                </c:pt>
                <c:pt idx="163">
                  <c:v>-1.9208987899314879E-3</c:v>
                </c:pt>
                <c:pt idx="164">
                  <c:v>-2.6050627371364998E-3</c:v>
                </c:pt>
                <c:pt idx="165">
                  <c:v>-3.1797735709868115E-3</c:v>
                </c:pt>
                <c:pt idx="166">
                  <c:v>-2.8929550277003268E-3</c:v>
                </c:pt>
                <c:pt idx="167">
                  <c:v>-2.6548844541563641E-3</c:v>
                </c:pt>
                <c:pt idx="168">
                  <c:v>-3.1568506047796505E-3</c:v>
                </c:pt>
                <c:pt idx="169">
                  <c:v>-3.6467996230847353E-3</c:v>
                </c:pt>
                <c:pt idx="170">
                  <c:v>-3.5393935511279511E-3</c:v>
                </c:pt>
                <c:pt idx="171">
                  <c:v>-4.102017668153767E-3</c:v>
                </c:pt>
                <c:pt idx="172">
                  <c:v>-4.0602220320958352E-3</c:v>
                </c:pt>
                <c:pt idx="173">
                  <c:v>-3.8703034951196569E-3</c:v>
                </c:pt>
                <c:pt idx="174">
                  <c:v>-3.2405473516561294E-3</c:v>
                </c:pt>
                <c:pt idx="175">
                  <c:v>-3.5584961033287305E-3</c:v>
                </c:pt>
                <c:pt idx="176">
                  <c:v>-3.3342665910350978E-3</c:v>
                </c:pt>
                <c:pt idx="177">
                  <c:v>-3.606217787292709E-3</c:v>
                </c:pt>
                <c:pt idx="178">
                  <c:v>-3.5496902463334101E-3</c:v>
                </c:pt>
                <c:pt idx="179">
                  <c:v>-3.2702166303246343E-3</c:v>
                </c:pt>
                <c:pt idx="180">
                  <c:v>-3.2937729239773902E-3</c:v>
                </c:pt>
                <c:pt idx="181">
                  <c:v>-3.5178406348336318E-3</c:v>
                </c:pt>
                <c:pt idx="182">
                  <c:v>-3.5512684906709164E-3</c:v>
                </c:pt>
                <c:pt idx="183">
                  <c:v>-2.8444088282374635E-3</c:v>
                </c:pt>
                <c:pt idx="184">
                  <c:v>-2.6432477862103313E-3</c:v>
                </c:pt>
                <c:pt idx="185">
                  <c:v>-2.9529063715647234E-3</c:v>
                </c:pt>
                <c:pt idx="186">
                  <c:v>-2.3707808785138444E-3</c:v>
                </c:pt>
                <c:pt idx="187">
                  <c:v>-2.8566775099565741E-3</c:v>
                </c:pt>
                <c:pt idx="188">
                  <c:v>-3.4223265040106898E-3</c:v>
                </c:pt>
                <c:pt idx="189">
                  <c:v>-2.9119242078941053E-3</c:v>
                </c:pt>
                <c:pt idx="190">
                  <c:v>-2.5547561529023237E-3</c:v>
                </c:pt>
                <c:pt idx="191">
                  <c:v>-2.2066344535616243E-3</c:v>
                </c:pt>
                <c:pt idx="192">
                  <c:v>-1.6214642408927469E-3</c:v>
                </c:pt>
                <c:pt idx="193">
                  <c:v>-2.1429650725672748E-3</c:v>
                </c:pt>
                <c:pt idx="194">
                  <c:v>-2.0530767206307509E-3</c:v>
                </c:pt>
                <c:pt idx="195">
                  <c:v>-2.2492500424753929E-3</c:v>
                </c:pt>
                <c:pt idx="196">
                  <c:v>-2.2975552444459376E-3</c:v>
                </c:pt>
                <c:pt idx="197">
                  <c:v>-2.0890466320715451E-3</c:v>
                </c:pt>
                <c:pt idx="198">
                  <c:v>-1.9793174545345319E-3</c:v>
                </c:pt>
                <c:pt idx="199">
                  <c:v>-1.6174800089498399E-3</c:v>
                </c:pt>
                <c:pt idx="200">
                  <c:v>-1.4820598619977637E-3</c:v>
                </c:pt>
                <c:pt idx="201">
                  <c:v>-1.3902941943440452E-3</c:v>
                </c:pt>
                <c:pt idx="202">
                  <c:v>-6.0673197695980396E-4</c:v>
                </c:pt>
                <c:pt idx="203">
                  <c:v>-7.4961465582694018E-4</c:v>
                </c:pt>
                <c:pt idx="204">
                  <c:v>-5.9370821581980265E-4</c:v>
                </c:pt>
                <c:pt idx="205">
                  <c:v>-6.4971971814035349E-4</c:v>
                </c:pt>
                <c:pt idx="206">
                  <c:v>-6.8503015101024694E-4</c:v>
                </c:pt>
                <c:pt idx="207">
                  <c:v>-5.5457695690446353E-4</c:v>
                </c:pt>
                <c:pt idx="208">
                  <c:v>-5.8515703492064189E-4</c:v>
                </c:pt>
                <c:pt idx="209">
                  <c:v>-4.6796090447713914E-4</c:v>
                </c:pt>
                <c:pt idx="210">
                  <c:v>-8.708770674587513E-4</c:v>
                </c:pt>
                <c:pt idx="211">
                  <c:v>-9.0570555105293866E-4</c:v>
                </c:pt>
                <c:pt idx="212">
                  <c:v>-7.0391681975574068E-4</c:v>
                </c:pt>
                <c:pt idx="213">
                  <c:v>-5.2485910000591351E-4</c:v>
                </c:pt>
                <c:pt idx="214">
                  <c:v>-5.3414906372425237E-4</c:v>
                </c:pt>
                <c:pt idx="215">
                  <c:v>-8.1050249969700705E-5</c:v>
                </c:pt>
                <c:pt idx="216">
                  <c:v>-2.4808085348963094E-4</c:v>
                </c:pt>
                <c:pt idx="217">
                  <c:v>-6.0724830854922925E-4</c:v>
                </c:pt>
                <c:pt idx="218">
                  <c:v>-4.9920222785964545E-4</c:v>
                </c:pt>
                <c:pt idx="219">
                  <c:v>-2.3568854192400975E-4</c:v>
                </c:pt>
                <c:pt idx="220">
                  <c:v>-5.6493078031037167E-5</c:v>
                </c:pt>
                <c:pt idx="221">
                  <c:v>6.2979791180261266E-4</c:v>
                </c:pt>
                <c:pt idx="222">
                  <c:v>6.5195516684089089E-4</c:v>
                </c:pt>
                <c:pt idx="223">
                  <c:v>4.6495036888508226E-4</c:v>
                </c:pt>
                <c:pt idx="224">
                  <c:v>4.9417211160243733E-4</c:v>
                </c:pt>
                <c:pt idx="225">
                  <c:v>2.080052833633227E-4</c:v>
                </c:pt>
                <c:pt idx="226">
                  <c:v>6.5820852994267603E-5</c:v>
                </c:pt>
                <c:pt idx="227">
                  <c:v>9.4417924943278213E-6</c:v>
                </c:pt>
                <c:pt idx="228">
                  <c:v>1.6314349197071309E-4</c:v>
                </c:pt>
                <c:pt idx="229">
                  <c:v>3.6780742014969823E-4</c:v>
                </c:pt>
                <c:pt idx="230">
                  <c:v>7.7728709741584231E-4</c:v>
                </c:pt>
                <c:pt idx="231">
                  <c:v>9.3644656930226436E-4</c:v>
                </c:pt>
                <c:pt idx="232">
                  <c:v>1.1707050516651387E-3</c:v>
                </c:pt>
                <c:pt idx="233">
                  <c:v>1.3172520556032808E-3</c:v>
                </c:pt>
                <c:pt idx="234">
                  <c:v>1.4909601474016E-3</c:v>
                </c:pt>
                <c:pt idx="235">
                  <c:v>1.5819720136402286E-3</c:v>
                </c:pt>
                <c:pt idx="236">
                  <c:v>1.7183802962853574E-3</c:v>
                </c:pt>
                <c:pt idx="237">
                  <c:v>1.582502787511219E-3</c:v>
                </c:pt>
                <c:pt idx="238">
                  <c:v>1.7124314550752589E-3</c:v>
                </c:pt>
                <c:pt idx="239">
                  <c:v>2.2506919178063418E-3</c:v>
                </c:pt>
                <c:pt idx="240">
                  <c:v>1.7661243324629432E-3</c:v>
                </c:pt>
                <c:pt idx="241">
                  <c:v>1.5313405478357162E-3</c:v>
                </c:pt>
                <c:pt idx="242">
                  <c:v>1.2651821710710485E-3</c:v>
                </c:pt>
                <c:pt idx="243">
                  <c:v>2.0495029084795454E-3</c:v>
                </c:pt>
                <c:pt idx="244">
                  <c:v>1.6688900116722022E-3</c:v>
                </c:pt>
                <c:pt idx="245">
                  <c:v>1.5127967552542661E-3</c:v>
                </c:pt>
                <c:pt idx="246">
                  <c:v>7.8210183362855442E-4</c:v>
                </c:pt>
                <c:pt idx="247">
                  <c:v>1.2666273077913195E-3</c:v>
                </c:pt>
                <c:pt idx="248">
                  <c:v>1.4856053015428695E-3</c:v>
                </c:pt>
                <c:pt idx="249">
                  <c:v>1.5103085372721729E-3</c:v>
                </c:pt>
                <c:pt idx="250">
                  <c:v>1.405250872384094E-3</c:v>
                </c:pt>
                <c:pt idx="251">
                  <c:v>1.5857397016264421E-3</c:v>
                </c:pt>
                <c:pt idx="252">
                  <c:v>1.0737675649403445E-3</c:v>
                </c:pt>
                <c:pt idx="253">
                  <c:v>1.0922672454631206E-3</c:v>
                </c:pt>
                <c:pt idx="254">
                  <c:v>1.4133556825133159E-3</c:v>
                </c:pt>
                <c:pt idx="255">
                  <c:v>1.7347101022283913E-3</c:v>
                </c:pt>
                <c:pt idx="256">
                  <c:v>1.7278480064630173E-3</c:v>
                </c:pt>
                <c:pt idx="257">
                  <c:v>1.7259028748915673E-3</c:v>
                </c:pt>
                <c:pt idx="258">
                  <c:v>1.7711482856861928E-3</c:v>
                </c:pt>
                <c:pt idx="259">
                  <c:v>2.000518113272965E-3</c:v>
                </c:pt>
                <c:pt idx="260">
                  <c:v>2.6557285588903082E-3</c:v>
                </c:pt>
                <c:pt idx="261">
                  <c:v>2.4988361141431207E-3</c:v>
                </c:pt>
                <c:pt idx="262">
                  <c:v>2.7673550271379121E-3</c:v>
                </c:pt>
                <c:pt idx="263">
                  <c:v>2.8343771219210218E-3</c:v>
                </c:pt>
                <c:pt idx="264">
                  <c:v>2.7811978454680628E-3</c:v>
                </c:pt>
                <c:pt idx="265">
                  <c:v>2.3111419076487089E-3</c:v>
                </c:pt>
                <c:pt idx="266">
                  <c:v>2.4929138703571243E-3</c:v>
                </c:pt>
                <c:pt idx="267">
                  <c:v>2.1877203512127492E-3</c:v>
                </c:pt>
                <c:pt idx="268">
                  <c:v>2.2180160452438605E-3</c:v>
                </c:pt>
                <c:pt idx="269">
                  <c:v>2.4026287298565441E-3</c:v>
                </c:pt>
                <c:pt idx="270">
                  <c:v>2.2059600120759768E-3</c:v>
                </c:pt>
                <c:pt idx="271">
                  <c:v>2.1112271587224356E-3</c:v>
                </c:pt>
                <c:pt idx="272">
                  <c:v>2.4311799855587855E-3</c:v>
                </c:pt>
                <c:pt idx="273">
                  <c:v>2.387096401622605E-3</c:v>
                </c:pt>
                <c:pt idx="274">
                  <c:v>1.7732560949414169E-3</c:v>
                </c:pt>
                <c:pt idx="275">
                  <c:v>1.6732961214217814E-3</c:v>
                </c:pt>
                <c:pt idx="276">
                  <c:v>2.1004465248988377E-3</c:v>
                </c:pt>
                <c:pt idx="277">
                  <c:v>1.912269073650657E-3</c:v>
                </c:pt>
                <c:pt idx="278">
                  <c:v>2.0744153813430613E-3</c:v>
                </c:pt>
                <c:pt idx="279">
                  <c:v>2.3213355501382313E-3</c:v>
                </c:pt>
                <c:pt idx="280">
                  <c:v>1.9111028685797531E-3</c:v>
                </c:pt>
                <c:pt idx="281">
                  <c:v>8.4438803228071592E-4</c:v>
                </c:pt>
                <c:pt idx="282">
                  <c:v>3.610869674948218E-5</c:v>
                </c:pt>
                <c:pt idx="283">
                  <c:v>-2.435179122734643E-4</c:v>
                </c:pt>
                <c:pt idx="284">
                  <c:v>3.2290625275953978E-4</c:v>
                </c:pt>
                <c:pt idx="285">
                  <c:v>2.565741944757714E-4</c:v>
                </c:pt>
                <c:pt idx="286">
                  <c:v>3.7480579785589043E-4</c:v>
                </c:pt>
                <c:pt idx="287">
                  <c:v>1.497035672879157E-4</c:v>
                </c:pt>
                <c:pt idx="288">
                  <c:v>1.270924335656703E-4</c:v>
                </c:pt>
                <c:pt idx="289">
                  <c:v>9.0270556385664403E-5</c:v>
                </c:pt>
                <c:pt idx="290">
                  <c:v>7.7476758927637058E-5</c:v>
                </c:pt>
                <c:pt idx="291">
                  <c:v>-7.8086259932605968E-5</c:v>
                </c:pt>
                <c:pt idx="292">
                  <c:v>-6.181679453805951E-5</c:v>
                </c:pt>
                <c:pt idx="293">
                  <c:v>-4.4749776567444007E-4</c:v>
                </c:pt>
                <c:pt idx="294">
                  <c:v>-6.0521050742488793E-4</c:v>
                </c:pt>
                <c:pt idx="295">
                  <c:v>-6.4357447965914211E-4</c:v>
                </c:pt>
                <c:pt idx="296">
                  <c:v>-3.874499383649497E-4</c:v>
                </c:pt>
                <c:pt idx="297">
                  <c:v>-4.14569688598663E-4</c:v>
                </c:pt>
                <c:pt idx="298">
                  <c:v>-2.2934939629925234E-4</c:v>
                </c:pt>
                <c:pt idx="299">
                  <c:v>-1.5928941964586825E-4</c:v>
                </c:pt>
                <c:pt idx="300">
                  <c:v>-1.4469339393244785E-4</c:v>
                </c:pt>
                <c:pt idx="301">
                  <c:v>-1.0040011572972082E-4</c:v>
                </c:pt>
                <c:pt idx="302">
                  <c:v>-1.9150174929975803E-5</c:v>
                </c:pt>
                <c:pt idx="303">
                  <c:v>-3.5907661164093987E-5</c:v>
                </c:pt>
                <c:pt idx="304">
                  <c:v>4.7062449502770913E-5</c:v>
                </c:pt>
                <c:pt idx="305">
                  <c:v>1.823600904693441E-4</c:v>
                </c:pt>
                <c:pt idx="306">
                  <c:v>-6.8559949677863264E-5</c:v>
                </c:pt>
                <c:pt idx="307">
                  <c:v>6.7594846610675543E-5</c:v>
                </c:pt>
                <c:pt idx="308">
                  <c:v>7.0131973947091511E-4</c:v>
                </c:pt>
                <c:pt idx="309">
                  <c:v>1.0921516309071546E-3</c:v>
                </c:pt>
                <c:pt idx="310">
                  <c:v>1.1148597692149599E-3</c:v>
                </c:pt>
                <c:pt idx="311">
                  <c:v>9.8560775917423357E-4</c:v>
                </c:pt>
                <c:pt idx="312">
                  <c:v>1.0833233728114627E-3</c:v>
                </c:pt>
                <c:pt idx="313">
                  <c:v>8.4730716532122681E-4</c:v>
                </c:pt>
                <c:pt idx="314">
                  <c:v>1.0361719651370363E-3</c:v>
                </c:pt>
                <c:pt idx="315">
                  <c:v>1.2849075592005473E-3</c:v>
                </c:pt>
                <c:pt idx="316">
                  <c:v>1.7424740227605358E-3</c:v>
                </c:pt>
                <c:pt idx="317">
                  <c:v>1.7592644707749394E-3</c:v>
                </c:pt>
                <c:pt idx="318">
                  <c:v>1.9174906785294494E-3</c:v>
                </c:pt>
                <c:pt idx="319">
                  <c:v>1.7418631125235807E-3</c:v>
                </c:pt>
                <c:pt idx="320">
                  <c:v>1.3198995031316147E-3</c:v>
                </c:pt>
                <c:pt idx="321">
                  <c:v>1.0690789240179967E-3</c:v>
                </c:pt>
                <c:pt idx="322">
                  <c:v>9.8243644861673789E-4</c:v>
                </c:pt>
                <c:pt idx="323">
                  <c:v>1.0742999834904951E-3</c:v>
                </c:pt>
                <c:pt idx="324">
                  <c:v>8.1940111549336746E-4</c:v>
                </c:pt>
                <c:pt idx="325">
                  <c:v>7.4374031909024848E-4</c:v>
                </c:pt>
                <c:pt idx="326">
                  <c:v>9.2577213460823379E-4</c:v>
                </c:pt>
                <c:pt idx="327">
                  <c:v>9.737740229133193E-4</c:v>
                </c:pt>
                <c:pt idx="328">
                  <c:v>9.2141307459604792E-4</c:v>
                </c:pt>
                <c:pt idx="329">
                  <c:v>1.1372758032650425E-3</c:v>
                </c:pt>
                <c:pt idx="330">
                  <c:v>1.1036771540361855E-3</c:v>
                </c:pt>
                <c:pt idx="331">
                  <c:v>6.0362454293672746E-4</c:v>
                </c:pt>
                <c:pt idx="332">
                  <c:v>8.4336459539469176E-4</c:v>
                </c:pt>
                <c:pt idx="333">
                  <c:v>1.1175806573135295E-3</c:v>
                </c:pt>
                <c:pt idx="334">
                  <c:v>7.5620354594631712E-4</c:v>
                </c:pt>
                <c:pt idx="335">
                  <c:v>1.1451374697260511E-3</c:v>
                </c:pt>
                <c:pt idx="336">
                  <c:v>1.170229289877947E-3</c:v>
                </c:pt>
                <c:pt idx="337">
                  <c:v>1.0166215223229192E-3</c:v>
                </c:pt>
                <c:pt idx="338">
                  <c:v>7.813284750090452E-4</c:v>
                </c:pt>
                <c:pt idx="339">
                  <c:v>6.7872408588485339E-4</c:v>
                </c:pt>
                <c:pt idx="340">
                  <c:v>5.6986603296979642E-4</c:v>
                </c:pt>
                <c:pt idx="341">
                  <c:v>7.6780870621752633E-4</c:v>
                </c:pt>
                <c:pt idx="342">
                  <c:v>7.0514090493382399E-4</c:v>
                </c:pt>
                <c:pt idx="343">
                  <c:v>9.5847329123019897E-4</c:v>
                </c:pt>
                <c:pt idx="344">
                  <c:v>1.0859952124411415E-3</c:v>
                </c:pt>
                <c:pt idx="345">
                  <c:v>8.4909684221941479E-4</c:v>
                </c:pt>
                <c:pt idx="346">
                  <c:v>7.6728931358357923E-4</c:v>
                </c:pt>
                <c:pt idx="347">
                  <c:v>1.3025889096481128E-3</c:v>
                </c:pt>
                <c:pt idx="348">
                  <c:v>1.2580193828949557E-3</c:v>
                </c:pt>
                <c:pt idx="349">
                  <c:v>1.2456428393035641E-3</c:v>
                </c:pt>
                <c:pt idx="350">
                  <c:v>1.3109886117694011E-3</c:v>
                </c:pt>
                <c:pt idx="351">
                  <c:v>1.0515803870136404E-3</c:v>
                </c:pt>
                <c:pt idx="352">
                  <c:v>1.4346435650943027E-3</c:v>
                </c:pt>
                <c:pt idx="353">
                  <c:v>1.4683155990273952E-3</c:v>
                </c:pt>
                <c:pt idx="354">
                  <c:v>1.4916843777997844E-3</c:v>
                </c:pt>
                <c:pt idx="355">
                  <c:v>1.5123936481940931E-3</c:v>
                </c:pt>
                <c:pt idx="356">
                  <c:v>1.3457430355458746E-3</c:v>
                </c:pt>
                <c:pt idx="357">
                  <c:v>1.6393789143583808E-3</c:v>
                </c:pt>
                <c:pt idx="358">
                  <c:v>1.214500293044268E-3</c:v>
                </c:pt>
                <c:pt idx="359">
                  <c:v>1.1428627041101837E-3</c:v>
                </c:pt>
                <c:pt idx="360">
                  <c:v>8.4390905320122533E-4</c:v>
                </c:pt>
                <c:pt idx="361">
                  <c:v>9.932375390365514E-4</c:v>
                </c:pt>
                <c:pt idx="362">
                  <c:v>1.0255682856949713E-3</c:v>
                </c:pt>
                <c:pt idx="363">
                  <c:v>1.3427481173314921E-3</c:v>
                </c:pt>
                <c:pt idx="364">
                  <c:v>1.5962119960486437E-3</c:v>
                </c:pt>
                <c:pt idx="365">
                  <c:v>1.7245481849054772E-3</c:v>
                </c:pt>
                <c:pt idx="366">
                  <c:v>1.8262491007147109E-3</c:v>
                </c:pt>
                <c:pt idx="367">
                  <c:v>1.8961016133865417E-3</c:v>
                </c:pt>
                <c:pt idx="368">
                  <c:v>1.9739075535751618E-3</c:v>
                </c:pt>
                <c:pt idx="369">
                  <c:v>1.9531789964370885E-3</c:v>
                </c:pt>
                <c:pt idx="370">
                  <c:v>2.063704729642278E-3</c:v>
                </c:pt>
                <c:pt idx="371">
                  <c:v>1.595877608476995E-3</c:v>
                </c:pt>
                <c:pt idx="372">
                  <c:v>2.0415791380256712E-3</c:v>
                </c:pt>
                <c:pt idx="373">
                  <c:v>2.3989546440750667E-3</c:v>
                </c:pt>
                <c:pt idx="374">
                  <c:v>1.8448997035022748E-3</c:v>
                </c:pt>
                <c:pt idx="375">
                  <c:v>1.9324415280758506E-3</c:v>
                </c:pt>
                <c:pt idx="376">
                  <c:v>2.0059466183033475E-3</c:v>
                </c:pt>
                <c:pt idx="377">
                  <c:v>2.1074952347034494E-3</c:v>
                </c:pt>
                <c:pt idx="378">
                  <c:v>3.0490302177744203E-3</c:v>
                </c:pt>
                <c:pt idx="379">
                  <c:v>3.0147838455190042E-3</c:v>
                </c:pt>
                <c:pt idx="380">
                  <c:v>2.7198837228347267E-3</c:v>
                </c:pt>
                <c:pt idx="381">
                  <c:v>2.5153382949645634E-3</c:v>
                </c:pt>
                <c:pt idx="382">
                  <c:v>2.4725666069445162E-3</c:v>
                </c:pt>
                <c:pt idx="383">
                  <c:v>2.2497582280246115E-3</c:v>
                </c:pt>
                <c:pt idx="384">
                  <c:v>2.3908558431987546E-3</c:v>
                </c:pt>
                <c:pt idx="385">
                  <c:v>2.4195790274912478E-3</c:v>
                </c:pt>
                <c:pt idx="386">
                  <c:v>2.3248681583597289E-3</c:v>
                </c:pt>
                <c:pt idx="387">
                  <c:v>2.3784388793282049E-3</c:v>
                </c:pt>
                <c:pt idx="388">
                  <c:v>2.5437562981547256E-3</c:v>
                </c:pt>
                <c:pt idx="389">
                  <c:v>2.0518863794555383E-3</c:v>
                </c:pt>
                <c:pt idx="390">
                  <c:v>1.8306948468106606E-3</c:v>
                </c:pt>
                <c:pt idx="391">
                  <c:v>1.7535189052460052E-3</c:v>
                </c:pt>
                <c:pt idx="392">
                  <c:v>1.8903536441080197E-3</c:v>
                </c:pt>
                <c:pt idx="393">
                  <c:v>1.6825403762733462E-3</c:v>
                </c:pt>
                <c:pt idx="394">
                  <c:v>1.4575682026040572E-3</c:v>
                </c:pt>
                <c:pt idx="395">
                  <c:v>1.461758076465165E-3</c:v>
                </c:pt>
                <c:pt idx="396">
                  <c:v>1.7816915453151868E-3</c:v>
                </c:pt>
                <c:pt idx="397">
                  <c:v>2.050922314545955E-3</c:v>
                </c:pt>
                <c:pt idx="398">
                  <c:v>2.3711015043152298E-3</c:v>
                </c:pt>
                <c:pt idx="399">
                  <c:v>1.5917196811600044E-3</c:v>
                </c:pt>
                <c:pt idx="400">
                  <c:v>1.2089176992913608E-3</c:v>
                </c:pt>
                <c:pt idx="401">
                  <c:v>8.0706070864681187E-4</c:v>
                </c:pt>
                <c:pt idx="402">
                  <c:v>8.6929806382176266E-4</c:v>
                </c:pt>
                <c:pt idx="403">
                  <c:v>7.032986807062534E-4</c:v>
                </c:pt>
                <c:pt idx="404">
                  <c:v>6.6908668982474967E-4</c:v>
                </c:pt>
                <c:pt idx="405">
                  <c:v>6.4075743072625831E-4</c:v>
                </c:pt>
                <c:pt idx="406">
                  <c:v>5.680565946666441E-4</c:v>
                </c:pt>
                <c:pt idx="407">
                  <c:v>3.0997377895680206E-4</c:v>
                </c:pt>
                <c:pt idx="408">
                  <c:v>4.3928690823032747E-4</c:v>
                </c:pt>
                <c:pt idx="409">
                  <c:v>3.9208055529462913E-4</c:v>
                </c:pt>
                <c:pt idx="410">
                  <c:v>3.9750126148203115E-4</c:v>
                </c:pt>
                <c:pt idx="411">
                  <c:v>7.0177976499888133E-4</c:v>
                </c:pt>
                <c:pt idx="412">
                  <c:v>7.0616164904858307E-4</c:v>
                </c:pt>
                <c:pt idx="413">
                  <c:v>8.6978342220836078E-4</c:v>
                </c:pt>
                <c:pt idx="414">
                  <c:v>1.2393774357686818E-3</c:v>
                </c:pt>
                <c:pt idx="415">
                  <c:v>1.2429833276958956E-3</c:v>
                </c:pt>
                <c:pt idx="416">
                  <c:v>1.7420983529376655E-3</c:v>
                </c:pt>
                <c:pt idx="417">
                  <c:v>1.5717382401173611E-3</c:v>
                </c:pt>
                <c:pt idx="418">
                  <c:v>1.4436260333144948E-3</c:v>
                </c:pt>
                <c:pt idx="419">
                  <c:v>1.6582742448333842E-3</c:v>
                </c:pt>
                <c:pt idx="420">
                  <c:v>1.5705246305154825E-3</c:v>
                </c:pt>
                <c:pt idx="421">
                  <c:v>1.4833892225507199E-3</c:v>
                </c:pt>
                <c:pt idx="422">
                  <c:v>1.5151968173835217E-3</c:v>
                </c:pt>
                <c:pt idx="423">
                  <c:v>1.5512690659891261E-3</c:v>
                </c:pt>
                <c:pt idx="424">
                  <c:v>1.3853079756113791E-3</c:v>
                </c:pt>
                <c:pt idx="425">
                  <c:v>1.4802454355596387E-3</c:v>
                </c:pt>
                <c:pt idx="426">
                  <c:v>1.2478546488702076E-3</c:v>
                </c:pt>
                <c:pt idx="427">
                  <c:v>1.4405383030385533E-3</c:v>
                </c:pt>
                <c:pt idx="428">
                  <c:v>1.96298265532495E-3</c:v>
                </c:pt>
                <c:pt idx="429">
                  <c:v>2.0685005298012996E-3</c:v>
                </c:pt>
                <c:pt idx="430">
                  <c:v>1.9241059349048679E-3</c:v>
                </c:pt>
                <c:pt idx="431">
                  <c:v>1.8585172840433102E-3</c:v>
                </c:pt>
                <c:pt idx="432">
                  <c:v>1.9682506320077551E-3</c:v>
                </c:pt>
                <c:pt idx="433">
                  <c:v>1.999171911724456E-3</c:v>
                </c:pt>
                <c:pt idx="434">
                  <c:v>2.1863289778781404E-3</c:v>
                </c:pt>
                <c:pt idx="435">
                  <c:v>2.4285443659202901E-3</c:v>
                </c:pt>
                <c:pt idx="436">
                  <c:v>2.6235040833892187E-3</c:v>
                </c:pt>
                <c:pt idx="437">
                  <c:v>2.9311065199471094E-3</c:v>
                </c:pt>
                <c:pt idx="438">
                  <c:v>2.8734995751242415E-3</c:v>
                </c:pt>
                <c:pt idx="439">
                  <c:v>3.2112980571888687E-3</c:v>
                </c:pt>
                <c:pt idx="440">
                  <c:v>3.1327119540851293E-3</c:v>
                </c:pt>
                <c:pt idx="441">
                  <c:v>2.8555977819478659E-3</c:v>
                </c:pt>
                <c:pt idx="442">
                  <c:v>2.8857873725770173E-3</c:v>
                </c:pt>
                <c:pt idx="443">
                  <c:v>2.5454095140874477E-3</c:v>
                </c:pt>
                <c:pt idx="444">
                  <c:v>1.9768223121567085E-3</c:v>
                </c:pt>
                <c:pt idx="445">
                  <c:v>1.9985060666596298E-3</c:v>
                </c:pt>
                <c:pt idx="446">
                  <c:v>1.953903823700327E-3</c:v>
                </c:pt>
                <c:pt idx="447">
                  <c:v>2.0721773462291692E-3</c:v>
                </c:pt>
                <c:pt idx="448">
                  <c:v>1.8253896063132034E-3</c:v>
                </c:pt>
                <c:pt idx="449">
                  <c:v>2.2344235730757827E-3</c:v>
                </c:pt>
                <c:pt idx="450">
                  <c:v>2.5747953651933247E-3</c:v>
                </c:pt>
                <c:pt idx="451">
                  <c:v>3.0082573088582279E-3</c:v>
                </c:pt>
                <c:pt idx="452">
                  <c:v>3.0246777215548392E-3</c:v>
                </c:pt>
                <c:pt idx="453">
                  <c:v>2.7899500064799279E-3</c:v>
                </c:pt>
                <c:pt idx="454">
                  <c:v>2.872658434115672E-3</c:v>
                </c:pt>
                <c:pt idx="455">
                  <c:v>2.9286768566893573E-3</c:v>
                </c:pt>
                <c:pt idx="456">
                  <c:v>2.7638315537666831E-3</c:v>
                </c:pt>
                <c:pt idx="457">
                  <c:v>2.5594328460835495E-3</c:v>
                </c:pt>
                <c:pt idx="458">
                  <c:v>2.4842304237401359E-3</c:v>
                </c:pt>
                <c:pt idx="459">
                  <c:v>2.5853679042910048E-3</c:v>
                </c:pt>
                <c:pt idx="460">
                  <c:v>2.8827399642361506E-3</c:v>
                </c:pt>
                <c:pt idx="461">
                  <c:v>2.8081757155671238E-3</c:v>
                </c:pt>
                <c:pt idx="462">
                  <c:v>3.1722990205268939E-3</c:v>
                </c:pt>
                <c:pt idx="463">
                  <c:v>2.957215836598341E-3</c:v>
                </c:pt>
                <c:pt idx="464">
                  <c:v>2.8977861784560202E-3</c:v>
                </c:pt>
                <c:pt idx="465">
                  <c:v>3.1989284708638477E-3</c:v>
                </c:pt>
                <c:pt idx="466">
                  <c:v>3.0121900321613123E-3</c:v>
                </c:pt>
                <c:pt idx="467">
                  <c:v>3.10368510693398E-3</c:v>
                </c:pt>
                <c:pt idx="468">
                  <c:v>3.0293722684622236E-3</c:v>
                </c:pt>
                <c:pt idx="469">
                  <c:v>2.3558839792250101E-3</c:v>
                </c:pt>
                <c:pt idx="470">
                  <c:v>2.2883222724643694E-3</c:v>
                </c:pt>
                <c:pt idx="471">
                  <c:v>2.4202823348523626E-3</c:v>
                </c:pt>
                <c:pt idx="472">
                  <c:v>2.2876066116254584E-3</c:v>
                </c:pt>
                <c:pt idx="473">
                  <c:v>2.5785118364745003E-3</c:v>
                </c:pt>
                <c:pt idx="474">
                  <c:v>2.838532537537504E-3</c:v>
                </c:pt>
                <c:pt idx="475">
                  <c:v>2.7574420972552448E-3</c:v>
                </c:pt>
                <c:pt idx="476">
                  <c:v>2.7274982095050753E-3</c:v>
                </c:pt>
                <c:pt idx="477">
                  <c:v>2.8306974734754807E-3</c:v>
                </c:pt>
                <c:pt idx="478">
                  <c:v>2.8903880070447678E-3</c:v>
                </c:pt>
                <c:pt idx="479">
                  <c:v>2.702385437690932E-3</c:v>
                </c:pt>
                <c:pt idx="480">
                  <c:v>3.1067853855691403E-3</c:v>
                </c:pt>
                <c:pt idx="481">
                  <c:v>3.267811892515112E-3</c:v>
                </c:pt>
                <c:pt idx="482">
                  <c:v>3.3276609094052352E-3</c:v>
                </c:pt>
                <c:pt idx="483">
                  <c:v>3.1539979667790249E-3</c:v>
                </c:pt>
                <c:pt idx="484">
                  <c:v>3.4234601580381916E-3</c:v>
                </c:pt>
                <c:pt idx="485">
                  <c:v>3.2512190167497397E-3</c:v>
                </c:pt>
                <c:pt idx="486">
                  <c:v>3.1739971314921392E-3</c:v>
                </c:pt>
                <c:pt idx="487">
                  <c:v>2.8240457396330131E-3</c:v>
                </c:pt>
                <c:pt idx="488">
                  <c:v>2.3015526077648824E-3</c:v>
                </c:pt>
                <c:pt idx="489">
                  <c:v>2.1382683379182585E-3</c:v>
                </c:pt>
                <c:pt idx="490">
                  <c:v>2.8249789051089523E-3</c:v>
                </c:pt>
                <c:pt idx="491">
                  <c:v>3.12116415474718E-3</c:v>
                </c:pt>
                <c:pt idx="492">
                  <c:v>3.6807963826490067E-3</c:v>
                </c:pt>
                <c:pt idx="493">
                  <c:v>3.4567673000088289E-3</c:v>
                </c:pt>
                <c:pt idx="494">
                  <c:v>3.5062992474238228E-3</c:v>
                </c:pt>
                <c:pt idx="495">
                  <c:v>3.5675035818612398E-3</c:v>
                </c:pt>
                <c:pt idx="496">
                  <c:v>3.3677321634208511E-3</c:v>
                </c:pt>
                <c:pt idx="497">
                  <c:v>3.3322898179080633E-3</c:v>
                </c:pt>
                <c:pt idx="498">
                  <c:v>3.6004799172757824E-3</c:v>
                </c:pt>
                <c:pt idx="499">
                  <c:v>3.7421797374378768E-3</c:v>
                </c:pt>
                <c:pt idx="500">
                  <c:v>3.966543343002526E-3</c:v>
                </c:pt>
                <c:pt idx="501">
                  <c:v>3.8886511109849265E-3</c:v>
                </c:pt>
                <c:pt idx="502">
                  <c:v>3.8246654755394447E-3</c:v>
                </c:pt>
                <c:pt idx="503">
                  <c:v>3.7637234408949183E-3</c:v>
                </c:pt>
                <c:pt idx="504">
                  <c:v>3.6350361702169481E-3</c:v>
                </c:pt>
                <c:pt idx="505">
                  <c:v>3.2886728772764753E-3</c:v>
                </c:pt>
                <c:pt idx="506">
                  <c:v>2.9133532852152672E-3</c:v>
                </c:pt>
                <c:pt idx="507">
                  <c:v>2.3246312967053697E-3</c:v>
                </c:pt>
                <c:pt idx="508">
                  <c:v>2.3256409125449011E-3</c:v>
                </c:pt>
                <c:pt idx="509">
                  <c:v>2.7805086961310639E-3</c:v>
                </c:pt>
                <c:pt idx="510">
                  <c:v>2.8813531534488271E-3</c:v>
                </c:pt>
                <c:pt idx="511">
                  <c:v>2.8546148743897859E-3</c:v>
                </c:pt>
                <c:pt idx="512">
                  <c:v>2.9156664577062947E-3</c:v>
                </c:pt>
                <c:pt idx="513">
                  <c:v>3.0748472997932119E-3</c:v>
                </c:pt>
                <c:pt idx="514">
                  <c:v>2.9474203276527357E-3</c:v>
                </c:pt>
                <c:pt idx="515">
                  <c:v>2.9866222845781679E-3</c:v>
                </c:pt>
                <c:pt idx="516">
                  <c:v>3.1370452984861973E-3</c:v>
                </c:pt>
                <c:pt idx="517">
                  <c:v>3.2179511977525688E-3</c:v>
                </c:pt>
                <c:pt idx="518">
                  <c:v>2.9329182114328045E-3</c:v>
                </c:pt>
                <c:pt idx="519">
                  <c:v>2.6468424796726934E-3</c:v>
                </c:pt>
                <c:pt idx="520">
                  <c:v>2.6068607383319393E-3</c:v>
                </c:pt>
                <c:pt idx="521">
                  <c:v>3.1590434125434025E-3</c:v>
                </c:pt>
                <c:pt idx="522">
                  <c:v>3.0285654130335592E-3</c:v>
                </c:pt>
                <c:pt idx="523">
                  <c:v>2.898801057068729E-3</c:v>
                </c:pt>
                <c:pt idx="524">
                  <c:v>2.9891354350806156E-3</c:v>
                </c:pt>
                <c:pt idx="525">
                  <c:v>2.7125806547387147E-3</c:v>
                </c:pt>
                <c:pt idx="526">
                  <c:v>2.4948260591039348E-3</c:v>
                </c:pt>
                <c:pt idx="527">
                  <c:v>2.4938564006557399E-3</c:v>
                </c:pt>
                <c:pt idx="528">
                  <c:v>2.5248114679168967E-3</c:v>
                </c:pt>
                <c:pt idx="529">
                  <c:v>2.1247702973641314E-3</c:v>
                </c:pt>
                <c:pt idx="530">
                  <c:v>1.8217824379287996E-3</c:v>
                </c:pt>
                <c:pt idx="531">
                  <c:v>1.777139411227559E-3</c:v>
                </c:pt>
                <c:pt idx="532">
                  <c:v>1.8314554166291583E-3</c:v>
                </c:pt>
                <c:pt idx="533">
                  <c:v>1.4007505903199365E-3</c:v>
                </c:pt>
                <c:pt idx="534">
                  <c:v>1.3849116922184357E-3</c:v>
                </c:pt>
                <c:pt idx="535">
                  <c:v>2.0621995816875569E-3</c:v>
                </c:pt>
                <c:pt idx="536">
                  <c:v>2.0586137499007395E-3</c:v>
                </c:pt>
                <c:pt idx="537">
                  <c:v>2.0380493380348147E-3</c:v>
                </c:pt>
                <c:pt idx="538">
                  <c:v>2.0008354066809973E-3</c:v>
                </c:pt>
                <c:pt idx="539">
                  <c:v>2.1931900669651281E-3</c:v>
                </c:pt>
                <c:pt idx="540">
                  <c:v>2.2492751347285129E-3</c:v>
                </c:pt>
                <c:pt idx="541">
                  <c:v>1.9061262428478833E-3</c:v>
                </c:pt>
                <c:pt idx="542">
                  <c:v>1.9621711019207166E-3</c:v>
                </c:pt>
                <c:pt idx="543">
                  <c:v>1.9438594776402065E-3</c:v>
                </c:pt>
                <c:pt idx="544">
                  <c:v>2.2085374397158549E-3</c:v>
                </c:pt>
                <c:pt idx="545">
                  <c:v>2.0798208376443467E-3</c:v>
                </c:pt>
                <c:pt idx="546">
                  <c:v>2.0210509552157038E-3</c:v>
                </c:pt>
                <c:pt idx="547">
                  <c:v>2.0890001912920154E-3</c:v>
                </c:pt>
                <c:pt idx="548">
                  <c:v>1.9864996068880117E-3</c:v>
                </c:pt>
                <c:pt idx="549">
                  <c:v>2.4248000879877976E-3</c:v>
                </c:pt>
                <c:pt idx="550">
                  <c:v>2.3061532502923312E-3</c:v>
                </c:pt>
                <c:pt idx="551">
                  <c:v>2.0745885416434246E-3</c:v>
                </c:pt>
                <c:pt idx="552">
                  <c:v>2.1162485662372297E-3</c:v>
                </c:pt>
                <c:pt idx="553">
                  <c:v>1.9756411951716369E-3</c:v>
                </c:pt>
                <c:pt idx="554">
                  <c:v>2.2486483860817887E-3</c:v>
                </c:pt>
                <c:pt idx="555">
                  <c:v>2.2919273098596141E-3</c:v>
                </c:pt>
                <c:pt idx="556">
                  <c:v>1.994530428928473E-3</c:v>
                </c:pt>
                <c:pt idx="557">
                  <c:v>2.1559668212577259E-3</c:v>
                </c:pt>
                <c:pt idx="558">
                  <c:v>2.0848229778718881E-3</c:v>
                </c:pt>
                <c:pt idx="559">
                  <c:v>2.0815845743605041E-3</c:v>
                </c:pt>
                <c:pt idx="560">
                  <c:v>2.3977996843877092E-3</c:v>
                </c:pt>
                <c:pt idx="561">
                  <c:v>2.4438132419677436E-3</c:v>
                </c:pt>
                <c:pt idx="562">
                  <c:v>2.7689894192093564E-3</c:v>
                </c:pt>
                <c:pt idx="563">
                  <c:v>2.7542982280475757E-3</c:v>
                </c:pt>
                <c:pt idx="564">
                  <c:v>2.5718779514575184E-3</c:v>
                </c:pt>
                <c:pt idx="565">
                  <c:v>2.2303667752908841E-3</c:v>
                </c:pt>
                <c:pt idx="566">
                  <c:v>2.0447985522561137E-3</c:v>
                </c:pt>
                <c:pt idx="567">
                  <c:v>2.152644699206912E-3</c:v>
                </c:pt>
                <c:pt idx="568">
                  <c:v>2.2726179454347077E-3</c:v>
                </c:pt>
                <c:pt idx="569">
                  <c:v>2.0146985520527608E-3</c:v>
                </c:pt>
                <c:pt idx="570">
                  <c:v>1.5923571426053444E-3</c:v>
                </c:pt>
                <c:pt idx="571">
                  <c:v>1.6340909089216861E-3</c:v>
                </c:pt>
                <c:pt idx="572">
                  <c:v>1.4396517745939839E-3</c:v>
                </c:pt>
                <c:pt idx="573">
                  <c:v>1.5789055813442256E-3</c:v>
                </c:pt>
                <c:pt idx="574">
                  <c:v>1.6108113443161556E-3</c:v>
                </c:pt>
                <c:pt idx="575">
                  <c:v>1.3455456230943436E-3</c:v>
                </c:pt>
                <c:pt idx="576">
                  <c:v>1.5745351833365891E-3</c:v>
                </c:pt>
                <c:pt idx="577">
                  <c:v>1.514327419410471E-3</c:v>
                </c:pt>
                <c:pt idx="578">
                  <c:v>1.4272930327388041E-3</c:v>
                </c:pt>
                <c:pt idx="579">
                  <c:v>1.8901239128503713E-3</c:v>
                </c:pt>
                <c:pt idx="580">
                  <c:v>1.9073195666603835E-3</c:v>
                </c:pt>
                <c:pt idx="581">
                  <c:v>1.5527826643186734E-3</c:v>
                </c:pt>
                <c:pt idx="582">
                  <c:v>1.0103264278847695E-3</c:v>
                </c:pt>
                <c:pt idx="583">
                  <c:v>6.5292263031291179E-4</c:v>
                </c:pt>
                <c:pt idx="584">
                  <c:v>8.0357596372465374E-4</c:v>
                </c:pt>
                <c:pt idx="585">
                  <c:v>7.4376455905095706E-4</c:v>
                </c:pt>
                <c:pt idx="586">
                  <c:v>9.751087516719181E-4</c:v>
                </c:pt>
                <c:pt idx="587">
                  <c:v>1.1169755112011783E-3</c:v>
                </c:pt>
                <c:pt idx="588">
                  <c:v>1.0885149650096317E-3</c:v>
                </c:pt>
                <c:pt idx="589">
                  <c:v>1.2856067464345111E-3</c:v>
                </c:pt>
                <c:pt idx="590">
                  <c:v>1.2813476450386962E-3</c:v>
                </c:pt>
                <c:pt idx="591">
                  <c:v>1.2221984549411419E-3</c:v>
                </c:pt>
                <c:pt idx="592">
                  <c:v>1.2609323781328716E-3</c:v>
                </c:pt>
                <c:pt idx="593">
                  <c:v>1.2739684415020212E-3</c:v>
                </c:pt>
                <c:pt idx="594">
                  <c:v>1.3977878196675328E-3</c:v>
                </c:pt>
                <c:pt idx="595">
                  <c:v>1.6057052747820554E-3</c:v>
                </c:pt>
                <c:pt idx="596">
                  <c:v>1.3891196749751197E-3</c:v>
                </c:pt>
                <c:pt idx="597">
                  <c:v>1.5388583962941673E-3</c:v>
                </c:pt>
                <c:pt idx="598">
                  <c:v>1.5942825033378833E-3</c:v>
                </c:pt>
                <c:pt idx="599">
                  <c:v>1.7837232164179316E-3</c:v>
                </c:pt>
                <c:pt idx="600">
                  <c:v>1.3167693233143293E-3</c:v>
                </c:pt>
                <c:pt idx="601">
                  <c:v>1.0672803046878165E-3</c:v>
                </c:pt>
                <c:pt idx="602">
                  <c:v>1.069956775106943E-3</c:v>
                </c:pt>
                <c:pt idx="603">
                  <c:v>1.1384093445505588E-3</c:v>
                </c:pt>
                <c:pt idx="604">
                  <c:v>1.232053252829345E-3</c:v>
                </c:pt>
                <c:pt idx="605">
                  <c:v>1.247127718076465E-3</c:v>
                </c:pt>
                <c:pt idx="606">
                  <c:v>1.4513424492709475E-3</c:v>
                </c:pt>
                <c:pt idx="607">
                  <c:v>1.3980082104621643E-3</c:v>
                </c:pt>
                <c:pt idx="608">
                  <c:v>1.3984492060235643E-3</c:v>
                </c:pt>
                <c:pt idx="609">
                  <c:v>1.5895829339693686E-3</c:v>
                </c:pt>
                <c:pt idx="610">
                  <c:v>1.6888361115304799E-3</c:v>
                </c:pt>
                <c:pt idx="611">
                  <c:v>1.6628731604965046E-3</c:v>
                </c:pt>
                <c:pt idx="612">
                  <c:v>1.4936979618538828E-3</c:v>
                </c:pt>
                <c:pt idx="613">
                  <c:v>1.6950796065797876E-3</c:v>
                </c:pt>
                <c:pt idx="614">
                  <c:v>1.7601333510620955E-3</c:v>
                </c:pt>
                <c:pt idx="615">
                  <c:v>1.6301336791476276E-3</c:v>
                </c:pt>
                <c:pt idx="616">
                  <c:v>1.8094063453336505E-3</c:v>
                </c:pt>
                <c:pt idx="617">
                  <c:v>2.0486694150788362E-3</c:v>
                </c:pt>
                <c:pt idx="618">
                  <c:v>1.8539965080771616E-3</c:v>
                </c:pt>
                <c:pt idx="619">
                  <c:v>1.3815554158681991E-3</c:v>
                </c:pt>
                <c:pt idx="620">
                  <c:v>1.8400095803095275E-3</c:v>
                </c:pt>
                <c:pt idx="621">
                  <c:v>1.5567776873533846E-3</c:v>
                </c:pt>
                <c:pt idx="622">
                  <c:v>1.6141805619587222E-3</c:v>
                </c:pt>
                <c:pt idx="623">
                  <c:v>1.707530944123897E-3</c:v>
                </c:pt>
                <c:pt idx="624">
                  <c:v>1.7942863275269903E-3</c:v>
                </c:pt>
                <c:pt idx="625">
                  <c:v>2.165661199204966E-3</c:v>
                </c:pt>
                <c:pt idx="626">
                  <c:v>1.8393880062011871E-3</c:v>
                </c:pt>
                <c:pt idx="627">
                  <c:v>1.999836315896585E-3</c:v>
                </c:pt>
                <c:pt idx="628">
                  <c:v>1.8796848854009934E-3</c:v>
                </c:pt>
                <c:pt idx="629">
                  <c:v>1.6662988551721897E-3</c:v>
                </c:pt>
                <c:pt idx="630">
                  <c:v>1.6516224753476989E-3</c:v>
                </c:pt>
                <c:pt idx="631">
                  <c:v>1.0759630901605807E-3</c:v>
                </c:pt>
                <c:pt idx="632">
                  <c:v>1.3860094456819535E-3</c:v>
                </c:pt>
                <c:pt idx="633">
                  <c:v>9.2189643217717486E-4</c:v>
                </c:pt>
                <c:pt idx="634">
                  <c:v>9.6960759553407772E-4</c:v>
                </c:pt>
                <c:pt idx="635">
                  <c:v>9.8332605770202032E-4</c:v>
                </c:pt>
                <c:pt idx="636">
                  <c:v>1.1502900692651791E-3</c:v>
                </c:pt>
                <c:pt idx="637">
                  <c:v>1.2101462721670515E-3</c:v>
                </c:pt>
                <c:pt idx="638">
                  <c:v>1.3125538820525102E-3</c:v>
                </c:pt>
                <c:pt idx="639">
                  <c:v>1.4067509896990456E-3</c:v>
                </c:pt>
                <c:pt idx="640">
                  <c:v>1.0980739354663957E-3</c:v>
                </c:pt>
                <c:pt idx="641">
                  <c:v>1.1066683421480973E-3</c:v>
                </c:pt>
                <c:pt idx="642">
                  <c:v>1.2124623221749142E-3</c:v>
                </c:pt>
                <c:pt idx="643">
                  <c:v>1.323527483478866E-3</c:v>
                </c:pt>
                <c:pt idx="644">
                  <c:v>1.1540055558467964E-3</c:v>
                </c:pt>
                <c:pt idx="645">
                  <c:v>1.162146223604743E-3</c:v>
                </c:pt>
                <c:pt idx="646">
                  <c:v>1.1700106866794997E-3</c:v>
                </c:pt>
                <c:pt idx="647">
                  <c:v>1.0644692651105981E-3</c:v>
                </c:pt>
                <c:pt idx="648">
                  <c:v>1.0778588774336625E-3</c:v>
                </c:pt>
                <c:pt idx="649">
                  <c:v>1.4061064935482722E-3</c:v>
                </c:pt>
                <c:pt idx="650">
                  <c:v>1.6490096250212345E-3</c:v>
                </c:pt>
                <c:pt idx="651">
                  <c:v>1.4610066232831483E-3</c:v>
                </c:pt>
                <c:pt idx="652">
                  <c:v>1.2446126330956388E-3</c:v>
                </c:pt>
                <c:pt idx="653">
                  <c:v>8.6866838183383903E-4</c:v>
                </c:pt>
                <c:pt idx="654">
                  <c:v>9.5869713664729916E-4</c:v>
                </c:pt>
                <c:pt idx="655">
                  <c:v>1.0160448967839306E-3</c:v>
                </c:pt>
                <c:pt idx="656">
                  <c:v>1.1626132674578769E-3</c:v>
                </c:pt>
                <c:pt idx="657">
                  <c:v>1.2407828162923538E-3</c:v>
                </c:pt>
                <c:pt idx="658">
                  <c:v>1.4600097145773014E-3</c:v>
                </c:pt>
                <c:pt idx="659">
                  <c:v>1.3341784963091091E-3</c:v>
                </c:pt>
                <c:pt idx="660">
                  <c:v>1.2833086810317669E-3</c:v>
                </c:pt>
                <c:pt idx="661">
                  <c:v>1.6770476107264983E-3</c:v>
                </c:pt>
                <c:pt idx="662">
                  <c:v>1.5013547064700625E-3</c:v>
                </c:pt>
                <c:pt idx="663">
                  <c:v>1.6733649347912003E-3</c:v>
                </c:pt>
                <c:pt idx="664">
                  <c:v>1.5340344764766521E-3</c:v>
                </c:pt>
                <c:pt idx="665">
                  <c:v>1.7979223440159604E-3</c:v>
                </c:pt>
                <c:pt idx="666">
                  <c:v>1.8744205784122286E-3</c:v>
                </c:pt>
                <c:pt idx="667">
                  <c:v>1.9062658079133453E-3</c:v>
                </c:pt>
                <c:pt idx="668">
                  <c:v>2.1668007243852952E-3</c:v>
                </c:pt>
                <c:pt idx="669">
                  <c:v>2.4357205971592896E-3</c:v>
                </c:pt>
                <c:pt idx="670">
                  <c:v>2.1861248611765006E-3</c:v>
                </c:pt>
                <c:pt idx="671">
                  <c:v>2.2357574433769958E-3</c:v>
                </c:pt>
                <c:pt idx="672">
                  <c:v>2.3536623339924958E-3</c:v>
                </c:pt>
                <c:pt idx="673">
                  <c:v>2.3336757999133902E-3</c:v>
                </c:pt>
                <c:pt idx="674">
                  <c:v>2.451705653541351E-3</c:v>
                </c:pt>
                <c:pt idx="675">
                  <c:v>2.3661885905088454E-3</c:v>
                </c:pt>
                <c:pt idx="676">
                  <c:v>2.2897563490538158E-3</c:v>
                </c:pt>
                <c:pt idx="677">
                  <c:v>2.0944975544889008E-3</c:v>
                </c:pt>
                <c:pt idx="678">
                  <c:v>2.2993190809880333E-3</c:v>
                </c:pt>
                <c:pt idx="679">
                  <c:v>2.482499571915351E-3</c:v>
                </c:pt>
                <c:pt idx="680">
                  <c:v>2.429500754793769E-3</c:v>
                </c:pt>
                <c:pt idx="681">
                  <c:v>2.3608596991580577E-3</c:v>
                </c:pt>
                <c:pt idx="682">
                  <c:v>1.9539649718113639E-3</c:v>
                </c:pt>
                <c:pt idx="683">
                  <c:v>1.9450311170859454E-3</c:v>
                </c:pt>
                <c:pt idx="684">
                  <c:v>1.99311448911298E-3</c:v>
                </c:pt>
                <c:pt idx="685">
                  <c:v>2.2183894187659788E-3</c:v>
                </c:pt>
                <c:pt idx="686">
                  <c:v>1.6945990982373312E-3</c:v>
                </c:pt>
                <c:pt idx="687">
                  <c:v>1.2404168104593069E-3</c:v>
                </c:pt>
                <c:pt idx="688">
                  <c:v>1.3119992444705845E-3</c:v>
                </c:pt>
                <c:pt idx="689">
                  <c:v>1.4044759571114739E-3</c:v>
                </c:pt>
                <c:pt idx="690">
                  <c:v>7.0529564047031187E-4</c:v>
                </c:pt>
                <c:pt idx="691">
                  <c:v>9.1308500169091618E-4</c:v>
                </c:pt>
                <c:pt idx="692">
                  <c:v>1.1403152720910327E-3</c:v>
                </c:pt>
                <c:pt idx="693">
                  <c:v>1.3525418025455592E-3</c:v>
                </c:pt>
                <c:pt idx="694">
                  <c:v>1.4605812950697252E-3</c:v>
                </c:pt>
                <c:pt idx="695">
                  <c:v>1.4796422190587371E-3</c:v>
                </c:pt>
                <c:pt idx="696">
                  <c:v>1.346075970236844E-3</c:v>
                </c:pt>
                <c:pt idx="697">
                  <c:v>1.1775235312251565E-3</c:v>
                </c:pt>
                <c:pt idx="698">
                  <c:v>1.1589276917617036E-3</c:v>
                </c:pt>
                <c:pt idx="699">
                  <c:v>1.1498966425721993E-3</c:v>
                </c:pt>
                <c:pt idx="700">
                  <c:v>1.2882386541230421E-3</c:v>
                </c:pt>
                <c:pt idx="701">
                  <c:v>1.1528201895841823E-3</c:v>
                </c:pt>
                <c:pt idx="702">
                  <c:v>5.9797870742661022E-4</c:v>
                </c:pt>
                <c:pt idx="703">
                  <c:v>5.020133703505297E-4</c:v>
                </c:pt>
                <c:pt idx="704">
                  <c:v>2.3756061550023346E-4</c:v>
                </c:pt>
                <c:pt idx="705">
                  <c:v>2.1314871550910872E-4</c:v>
                </c:pt>
                <c:pt idx="706">
                  <c:v>2.916614067296998E-4</c:v>
                </c:pt>
                <c:pt idx="707">
                  <c:v>3.859489751543331E-4</c:v>
                </c:pt>
                <c:pt idx="708">
                  <c:v>1.1323381716253757E-4</c:v>
                </c:pt>
                <c:pt idx="709">
                  <c:v>3.9115172343974475E-4</c:v>
                </c:pt>
                <c:pt idx="710">
                  <c:v>6.8318333525842288E-4</c:v>
                </c:pt>
                <c:pt idx="711">
                  <c:v>5.7004518045316438E-4</c:v>
                </c:pt>
                <c:pt idx="712">
                  <c:v>6.7563386890125859E-4</c:v>
                </c:pt>
                <c:pt idx="713">
                  <c:v>5.7028839227791616E-4</c:v>
                </c:pt>
                <c:pt idx="714">
                  <c:v>3.989163556132986E-4</c:v>
                </c:pt>
                <c:pt idx="715">
                  <c:v>6.3423176958882753E-4</c:v>
                </c:pt>
                <c:pt idx="716">
                  <c:v>1.3367053117509971E-4</c:v>
                </c:pt>
                <c:pt idx="717">
                  <c:v>3.6908380418103494E-4</c:v>
                </c:pt>
                <c:pt idx="718">
                  <c:v>3.4622723396711478E-4</c:v>
                </c:pt>
                <c:pt idx="719">
                  <c:v>-6.774644932042719E-5</c:v>
                </c:pt>
                <c:pt idx="720">
                  <c:v>2.8482125911777003E-5</c:v>
                </c:pt>
                <c:pt idx="721">
                  <c:v>1.9563961945966957E-4</c:v>
                </c:pt>
                <c:pt idx="722">
                  <c:v>5.2870944732721459E-4</c:v>
                </c:pt>
                <c:pt idx="723">
                  <c:v>1.4508633980487605E-4</c:v>
                </c:pt>
                <c:pt idx="724">
                  <c:v>3.7139615423082686E-4</c:v>
                </c:pt>
                <c:pt idx="725">
                  <c:v>3.0953985197126584E-4</c:v>
                </c:pt>
                <c:pt idx="726">
                  <c:v>4.6111555829703334E-4</c:v>
                </c:pt>
                <c:pt idx="727">
                  <c:v>2.3914854202584192E-4</c:v>
                </c:pt>
                <c:pt idx="728">
                  <c:v>1.5828129633970424E-4</c:v>
                </c:pt>
                <c:pt idx="729">
                  <c:v>-1.5471004003173746E-4</c:v>
                </c:pt>
                <c:pt idx="730">
                  <c:v>-5.5823929859721411E-5</c:v>
                </c:pt>
                <c:pt idx="731">
                  <c:v>2.8421915810735181E-4</c:v>
                </c:pt>
                <c:pt idx="732">
                  <c:v>-1.2080772422009852E-4</c:v>
                </c:pt>
                <c:pt idx="733">
                  <c:v>-2.5763212545206626E-4</c:v>
                </c:pt>
                <c:pt idx="734">
                  <c:v>-6.3970114679288439E-4</c:v>
                </c:pt>
                <c:pt idx="735">
                  <c:v>-4.4921947663273192E-4</c:v>
                </c:pt>
                <c:pt idx="736">
                  <c:v>-4.3221794667680562E-4</c:v>
                </c:pt>
                <c:pt idx="737">
                  <c:v>-4.7913912131537204E-4</c:v>
                </c:pt>
                <c:pt idx="738">
                  <c:v>-1.6551197188029423E-4</c:v>
                </c:pt>
                <c:pt idx="739">
                  <c:v>-3.8499024600463451E-4</c:v>
                </c:pt>
                <c:pt idx="740">
                  <c:v>-9.4605296930889917E-4</c:v>
                </c:pt>
                <c:pt idx="741">
                  <c:v>-1.2901807385091797E-3</c:v>
                </c:pt>
                <c:pt idx="742">
                  <c:v>-1.4953638043298427E-3</c:v>
                </c:pt>
                <c:pt idx="743">
                  <c:v>-1.1834301231338066E-3</c:v>
                </c:pt>
                <c:pt idx="744">
                  <c:v>-1.1715205357893518E-3</c:v>
                </c:pt>
                <c:pt idx="745">
                  <c:v>-1.104043415003586E-3</c:v>
                </c:pt>
                <c:pt idx="746">
                  <c:v>-1.3043272587878283E-3</c:v>
                </c:pt>
                <c:pt idx="747">
                  <c:v>-8.6094593891248422E-4</c:v>
                </c:pt>
                <c:pt idx="748">
                  <c:v>-5.1626767520587997E-4</c:v>
                </c:pt>
                <c:pt idx="749">
                  <c:v>-6.9811645846763401E-4</c:v>
                </c:pt>
                <c:pt idx="750">
                  <c:v>-7.2771474129979354E-4</c:v>
                </c:pt>
                <c:pt idx="751">
                  <c:v>-8.3921640290492009E-4</c:v>
                </c:pt>
                <c:pt idx="752">
                  <c:v>-9.1038961860375692E-4</c:v>
                </c:pt>
                <c:pt idx="753">
                  <c:v>-7.843111878089819E-4</c:v>
                </c:pt>
                <c:pt idx="754">
                  <c:v>-9.4441374608151662E-4</c:v>
                </c:pt>
                <c:pt idx="755">
                  <c:v>-1.0778241863027254E-3</c:v>
                </c:pt>
                <c:pt idx="756">
                  <c:v>-1.4103899721652159E-3</c:v>
                </c:pt>
                <c:pt idx="757">
                  <c:v>-1.2938033810381111E-3</c:v>
                </c:pt>
                <c:pt idx="758">
                  <c:v>-1.4432683830859854E-3</c:v>
                </c:pt>
                <c:pt idx="759">
                  <c:v>-1.7788759609260786E-3</c:v>
                </c:pt>
                <c:pt idx="760">
                  <c:v>-1.5032633606557114E-3</c:v>
                </c:pt>
                <c:pt idx="761">
                  <c:v>-1.4668202944592647E-3</c:v>
                </c:pt>
                <c:pt idx="762">
                  <c:v>-1.5150194799298296E-3</c:v>
                </c:pt>
                <c:pt idx="763">
                  <c:v>-1.439185788484945E-3</c:v>
                </c:pt>
                <c:pt idx="764">
                  <c:v>-9.791386149909122E-4</c:v>
                </c:pt>
                <c:pt idx="765">
                  <c:v>-1.1621029449632209E-3</c:v>
                </c:pt>
                <c:pt idx="766">
                  <c:v>-1.0255183996276368E-3</c:v>
                </c:pt>
                <c:pt idx="767">
                  <c:v>-9.7796719300412391E-4</c:v>
                </c:pt>
                <c:pt idx="768">
                  <c:v>-5.9829042419031625E-4</c:v>
                </c:pt>
                <c:pt idx="769">
                  <c:v>-8.8072334963371383E-4</c:v>
                </c:pt>
                <c:pt idx="770">
                  <c:v>-8.8973668182159476E-4</c:v>
                </c:pt>
                <c:pt idx="771">
                  <c:v>-1.1760690673611341E-3</c:v>
                </c:pt>
                <c:pt idx="772">
                  <c:v>-1.1957452243811768E-3</c:v>
                </c:pt>
                <c:pt idx="773">
                  <c:v>-9.3125754297592302E-4</c:v>
                </c:pt>
                <c:pt idx="774">
                  <c:v>-8.6971301506955881E-4</c:v>
                </c:pt>
                <c:pt idx="775">
                  <c:v>-1.0592678654069204E-3</c:v>
                </c:pt>
                <c:pt idx="776">
                  <c:v>-1.3380996105848207E-3</c:v>
                </c:pt>
                <c:pt idx="777">
                  <c:v>-1.0169968896462966E-3</c:v>
                </c:pt>
                <c:pt idx="778">
                  <c:v>-5.000870702543661E-4</c:v>
                </c:pt>
                <c:pt idx="779">
                  <c:v>-3.3332817886071934E-4</c:v>
                </c:pt>
                <c:pt idx="780">
                  <c:v>-5.700173931807947E-4</c:v>
                </c:pt>
                <c:pt idx="781">
                  <c:v>5.2511911812964447E-5</c:v>
                </c:pt>
                <c:pt idx="782">
                  <c:v>-9.8747269402520428E-5</c:v>
                </c:pt>
                <c:pt idx="783">
                  <c:v>-3.0553793719818834E-4</c:v>
                </c:pt>
                <c:pt idx="784">
                  <c:v>-9.3823769378714847E-4</c:v>
                </c:pt>
                <c:pt idx="785">
                  <c:v>-1.0227869019414321E-3</c:v>
                </c:pt>
                <c:pt idx="786">
                  <c:v>-1.142426212093496E-3</c:v>
                </c:pt>
                <c:pt idx="787">
                  <c:v>-8.4431906765087357E-4</c:v>
                </c:pt>
                <c:pt idx="788">
                  <c:v>-4.5423340257808411E-4</c:v>
                </c:pt>
                <c:pt idx="789">
                  <c:v>-1.1206134271361267E-4</c:v>
                </c:pt>
                <c:pt idx="790">
                  <c:v>1.2084650675256018E-4</c:v>
                </c:pt>
                <c:pt idx="791">
                  <c:v>3.0281161597352105E-4</c:v>
                </c:pt>
                <c:pt idx="792">
                  <c:v>3.6967167082211901E-4</c:v>
                </c:pt>
                <c:pt idx="793">
                  <c:v>9.6862193514735172E-4</c:v>
                </c:pt>
                <c:pt idx="794">
                  <c:v>9.6615556099266184E-4</c:v>
                </c:pt>
                <c:pt idx="795">
                  <c:v>1.2437407625780273E-3</c:v>
                </c:pt>
                <c:pt idx="796">
                  <c:v>1.3689880216770406E-3</c:v>
                </c:pt>
                <c:pt idx="797">
                  <c:v>1.3053447688279548E-3</c:v>
                </c:pt>
                <c:pt idx="798">
                  <c:v>1.1090397693245789E-3</c:v>
                </c:pt>
                <c:pt idx="799">
                  <c:v>1.1730848725740031E-3</c:v>
                </c:pt>
                <c:pt idx="800">
                  <c:v>1.1712664977567417E-3</c:v>
                </c:pt>
                <c:pt idx="801">
                  <c:v>7.7626249503056092E-4</c:v>
                </c:pt>
                <c:pt idx="802">
                  <c:v>7.2107535248688132E-4</c:v>
                </c:pt>
                <c:pt idx="803">
                  <c:v>9.940596981191153E-4</c:v>
                </c:pt>
                <c:pt idx="804">
                  <c:v>1.0939752009309555E-3</c:v>
                </c:pt>
                <c:pt idx="805">
                  <c:v>1.1038806236578493E-3</c:v>
                </c:pt>
                <c:pt idx="806">
                  <c:v>1.051002902608637E-3</c:v>
                </c:pt>
                <c:pt idx="807">
                  <c:v>1.3720317260581081E-3</c:v>
                </c:pt>
                <c:pt idx="808">
                  <c:v>1.1590528690717057E-3</c:v>
                </c:pt>
                <c:pt idx="809">
                  <c:v>1.2683953248447705E-3</c:v>
                </c:pt>
                <c:pt idx="810">
                  <c:v>1.6433499846331577E-3</c:v>
                </c:pt>
                <c:pt idx="811">
                  <c:v>1.4691132886696769E-3</c:v>
                </c:pt>
                <c:pt idx="812">
                  <c:v>1.5477731965255E-3</c:v>
                </c:pt>
                <c:pt idx="813">
                  <c:v>1.809900426246796E-3</c:v>
                </c:pt>
                <c:pt idx="814">
                  <c:v>2.2342203951473657E-3</c:v>
                </c:pt>
                <c:pt idx="815">
                  <c:v>2.1852579401698742E-3</c:v>
                </c:pt>
                <c:pt idx="816">
                  <c:v>1.92302393981714E-3</c:v>
                </c:pt>
                <c:pt idx="817">
                  <c:v>1.6179400794659158E-3</c:v>
                </c:pt>
                <c:pt idx="818">
                  <c:v>1.4374520101871078E-3</c:v>
                </c:pt>
                <c:pt idx="819">
                  <c:v>1.5464237679106198E-3</c:v>
                </c:pt>
                <c:pt idx="820">
                  <c:v>1.6971305029140175E-3</c:v>
                </c:pt>
                <c:pt idx="821">
                  <c:v>1.4652008949096933E-3</c:v>
                </c:pt>
                <c:pt idx="822">
                  <c:v>1.1364327186335307E-3</c:v>
                </c:pt>
                <c:pt idx="823">
                  <c:v>1.625109713338809E-3</c:v>
                </c:pt>
                <c:pt idx="824">
                  <c:v>1.6774535205028008E-3</c:v>
                </c:pt>
                <c:pt idx="825">
                  <c:v>2.007292505205305E-3</c:v>
                </c:pt>
                <c:pt idx="826">
                  <c:v>1.9050714886702208E-3</c:v>
                </c:pt>
                <c:pt idx="827">
                  <c:v>1.9162686804580053E-3</c:v>
                </c:pt>
                <c:pt idx="828">
                  <c:v>2.0084540527226273E-3</c:v>
                </c:pt>
                <c:pt idx="829">
                  <c:v>1.9351835918686902E-3</c:v>
                </c:pt>
                <c:pt idx="830">
                  <c:v>1.9986607195660007E-3</c:v>
                </c:pt>
                <c:pt idx="831">
                  <c:v>2.0301011242416511E-3</c:v>
                </c:pt>
                <c:pt idx="832">
                  <c:v>2.2471996229198924E-3</c:v>
                </c:pt>
                <c:pt idx="833">
                  <c:v>2.4313989406328259E-3</c:v>
                </c:pt>
                <c:pt idx="834">
                  <c:v>2.1571196996940248E-3</c:v>
                </c:pt>
                <c:pt idx="835">
                  <c:v>2.0542041086156729E-3</c:v>
                </c:pt>
                <c:pt idx="836">
                  <c:v>1.7432727512071841E-3</c:v>
                </c:pt>
                <c:pt idx="837">
                  <c:v>1.9594840277299907E-3</c:v>
                </c:pt>
                <c:pt idx="838">
                  <c:v>1.6994781547255949E-3</c:v>
                </c:pt>
                <c:pt idx="839">
                  <c:v>1.2919610155062082E-3</c:v>
                </c:pt>
                <c:pt idx="840">
                  <c:v>1.081419864907055E-3</c:v>
                </c:pt>
                <c:pt idx="841">
                  <c:v>1.0999365293667929E-3</c:v>
                </c:pt>
                <c:pt idx="842">
                  <c:v>1.2255714869546018E-3</c:v>
                </c:pt>
                <c:pt idx="843">
                  <c:v>1.4589228066921669E-3</c:v>
                </c:pt>
                <c:pt idx="844">
                  <c:v>1.4043825476762473E-3</c:v>
                </c:pt>
                <c:pt idx="845">
                  <c:v>1.7507564734142399E-3</c:v>
                </c:pt>
                <c:pt idx="846">
                  <c:v>2.1098900345623596E-3</c:v>
                </c:pt>
                <c:pt idx="847">
                  <c:v>2.1715378629153428E-3</c:v>
                </c:pt>
                <c:pt idx="848">
                  <c:v>2.1094670088283828E-3</c:v>
                </c:pt>
                <c:pt idx="849">
                  <c:v>2.0341111357601968E-3</c:v>
                </c:pt>
                <c:pt idx="850">
                  <c:v>2.0348005123393938E-3</c:v>
                </c:pt>
                <c:pt idx="851">
                  <c:v>1.3973274552026519E-3</c:v>
                </c:pt>
                <c:pt idx="852">
                  <c:v>1.6998890410797785E-3</c:v>
                </c:pt>
                <c:pt idx="853">
                  <c:v>1.6275310060670041E-3</c:v>
                </c:pt>
                <c:pt idx="854">
                  <c:v>1.7017672814645249E-3</c:v>
                </c:pt>
                <c:pt idx="855">
                  <c:v>1.2570802717052582E-3</c:v>
                </c:pt>
                <c:pt idx="856">
                  <c:v>9.2086355678086388E-4</c:v>
                </c:pt>
                <c:pt idx="857">
                  <c:v>6.4599500497121843E-4</c:v>
                </c:pt>
                <c:pt idx="858">
                  <c:v>6.2874266360872511E-4</c:v>
                </c:pt>
                <c:pt idx="859">
                  <c:v>-2.1068365999332014E-4</c:v>
                </c:pt>
                <c:pt idx="860">
                  <c:v>-4.1517546296891082E-4</c:v>
                </c:pt>
                <c:pt idx="861">
                  <c:v>-3.1300252988459274E-4</c:v>
                </c:pt>
                <c:pt idx="862">
                  <c:v>-2.6074123388820626E-4</c:v>
                </c:pt>
                <c:pt idx="863">
                  <c:v>-3.8964424094589194E-5</c:v>
                </c:pt>
                <c:pt idx="864">
                  <c:v>-7.680658435380281E-5</c:v>
                </c:pt>
                <c:pt idx="865">
                  <c:v>-5.6188980827077246E-4</c:v>
                </c:pt>
                <c:pt idx="866">
                  <c:v>-7.6813953642383193E-4</c:v>
                </c:pt>
                <c:pt idx="867">
                  <c:v>-8.0591426169855694E-4</c:v>
                </c:pt>
                <c:pt idx="868">
                  <c:v>-8.715460950996912E-4</c:v>
                </c:pt>
                <c:pt idx="869">
                  <c:v>-1.2244994255627567E-3</c:v>
                </c:pt>
                <c:pt idx="870">
                  <c:v>-6.7343842546704641E-4</c:v>
                </c:pt>
                <c:pt idx="871">
                  <c:v>-3.2348541135716235E-4</c:v>
                </c:pt>
                <c:pt idx="872">
                  <c:v>-6.6877425699234962E-4</c:v>
                </c:pt>
                <c:pt idx="873">
                  <c:v>-4.7530970149783929E-4</c:v>
                </c:pt>
                <c:pt idx="874">
                  <c:v>-6.8669086205576726E-4</c:v>
                </c:pt>
                <c:pt idx="875">
                  <c:v>1.9999013566722663E-4</c:v>
                </c:pt>
                <c:pt idx="876">
                  <c:v>-3.1788890366062458E-4</c:v>
                </c:pt>
                <c:pt idx="877">
                  <c:v>-9.6744177969075438E-5</c:v>
                </c:pt>
                <c:pt idx="878">
                  <c:v>-2.0327872822631065E-5</c:v>
                </c:pt>
                <c:pt idx="879">
                  <c:v>1.2760033225209748E-4</c:v>
                </c:pt>
                <c:pt idx="880">
                  <c:v>-2.8960355742485599E-4</c:v>
                </c:pt>
                <c:pt idx="881">
                  <c:v>-9.4681734730179678E-4</c:v>
                </c:pt>
                <c:pt idx="882">
                  <c:v>-1.6517666820299317E-3</c:v>
                </c:pt>
                <c:pt idx="883">
                  <c:v>-1.8283357234417654E-3</c:v>
                </c:pt>
                <c:pt idx="884">
                  <c:v>-2.2744512089650126E-3</c:v>
                </c:pt>
                <c:pt idx="885">
                  <c:v>-2.2978077873167459E-3</c:v>
                </c:pt>
                <c:pt idx="886">
                  <c:v>-2.3467919505294416E-3</c:v>
                </c:pt>
                <c:pt idx="887">
                  <c:v>-3.1016325378726154E-3</c:v>
                </c:pt>
                <c:pt idx="888">
                  <c:v>-3.3404480604282199E-3</c:v>
                </c:pt>
                <c:pt idx="889">
                  <c:v>-2.5201464557994603E-3</c:v>
                </c:pt>
                <c:pt idx="890">
                  <c:v>-2.2760141960770008E-3</c:v>
                </c:pt>
                <c:pt idx="891">
                  <c:v>-2.2925161981193613E-3</c:v>
                </c:pt>
                <c:pt idx="892">
                  <c:v>-2.3735964542185052E-3</c:v>
                </c:pt>
                <c:pt idx="893">
                  <c:v>-2.2180375047559891E-3</c:v>
                </c:pt>
                <c:pt idx="894">
                  <c:v>-2.2243445328547855E-3</c:v>
                </c:pt>
                <c:pt idx="895">
                  <c:v>-2.4180843526825533E-3</c:v>
                </c:pt>
                <c:pt idx="896">
                  <c:v>-2.0908012731252327E-3</c:v>
                </c:pt>
                <c:pt idx="897">
                  <c:v>-2.7766626664013278E-3</c:v>
                </c:pt>
                <c:pt idx="898">
                  <c:v>-2.7097677903481347E-3</c:v>
                </c:pt>
                <c:pt idx="899">
                  <c:v>-2.9361089751070522E-3</c:v>
                </c:pt>
                <c:pt idx="900">
                  <c:v>-3.4282931229420704E-3</c:v>
                </c:pt>
                <c:pt idx="901">
                  <c:v>-3.519188698023804E-3</c:v>
                </c:pt>
                <c:pt idx="902">
                  <c:v>-2.9854720035216481E-3</c:v>
                </c:pt>
                <c:pt idx="903">
                  <c:v>-3.3691783603936707E-3</c:v>
                </c:pt>
                <c:pt idx="904">
                  <c:v>-3.8341170283558222E-3</c:v>
                </c:pt>
                <c:pt idx="905">
                  <c:v>-4.1588945037611107E-3</c:v>
                </c:pt>
                <c:pt idx="906">
                  <c:v>-4.1145088963425586E-3</c:v>
                </c:pt>
                <c:pt idx="907">
                  <c:v>-4.1817813674611855E-3</c:v>
                </c:pt>
                <c:pt idx="908">
                  <c:v>-4.2583298981038976E-3</c:v>
                </c:pt>
                <c:pt idx="909">
                  <c:v>-3.6782203946724933E-3</c:v>
                </c:pt>
                <c:pt idx="910">
                  <c:v>-3.7944720536805432E-3</c:v>
                </c:pt>
                <c:pt idx="911">
                  <c:v>-3.3927963812866381E-3</c:v>
                </c:pt>
                <c:pt idx="912">
                  <c:v>-3.22178468084597E-3</c:v>
                </c:pt>
                <c:pt idx="913">
                  <c:v>-3.3859726402144671E-3</c:v>
                </c:pt>
                <c:pt idx="914">
                  <c:v>-3.3728183383325843E-3</c:v>
                </c:pt>
                <c:pt idx="915">
                  <c:v>-3.2924054559322646E-3</c:v>
                </c:pt>
                <c:pt idx="916">
                  <c:v>-3.7949652947084937E-3</c:v>
                </c:pt>
                <c:pt idx="917">
                  <c:v>-3.0712123893369223E-3</c:v>
                </c:pt>
                <c:pt idx="918">
                  <c:v>-2.7494134591165434E-3</c:v>
                </c:pt>
                <c:pt idx="919">
                  <c:v>-2.5465123964908466E-3</c:v>
                </c:pt>
                <c:pt idx="920">
                  <c:v>-2.4944099144427133E-3</c:v>
                </c:pt>
                <c:pt idx="921">
                  <c:v>-2.6618381755164596E-3</c:v>
                </c:pt>
                <c:pt idx="922">
                  <c:v>-2.6165217436111845E-3</c:v>
                </c:pt>
                <c:pt idx="923">
                  <c:v>-2.4963690617886749E-3</c:v>
                </c:pt>
                <c:pt idx="924">
                  <c:v>-2.3225021054137538E-3</c:v>
                </c:pt>
                <c:pt idx="925">
                  <c:v>-2.0878023847161601E-3</c:v>
                </c:pt>
                <c:pt idx="926">
                  <c:v>-1.8579863098831309E-3</c:v>
                </c:pt>
                <c:pt idx="927">
                  <c:v>-1.4257865177357118E-3</c:v>
                </c:pt>
                <c:pt idx="928">
                  <c:v>-2.0932644422600962E-3</c:v>
                </c:pt>
                <c:pt idx="929">
                  <c:v>-2.1842708583667356E-3</c:v>
                </c:pt>
                <c:pt idx="930">
                  <c:v>-2.1828126700035905E-3</c:v>
                </c:pt>
                <c:pt idx="931">
                  <c:v>-1.8574092292750705E-3</c:v>
                </c:pt>
                <c:pt idx="932">
                  <c:v>-2.0314638741892686E-3</c:v>
                </c:pt>
                <c:pt idx="933">
                  <c:v>-1.9418974765147859E-3</c:v>
                </c:pt>
                <c:pt idx="934">
                  <c:v>-2.036177862693092E-3</c:v>
                </c:pt>
                <c:pt idx="935">
                  <c:v>-1.4297670838815742E-3</c:v>
                </c:pt>
                <c:pt idx="936">
                  <c:v>-1.6491848112961042E-3</c:v>
                </c:pt>
                <c:pt idx="937">
                  <c:v>-1.5394333117088811E-3</c:v>
                </c:pt>
                <c:pt idx="938">
                  <c:v>-1.3971522452586262E-3</c:v>
                </c:pt>
                <c:pt idx="939">
                  <c:v>-1.5721945795894852E-3</c:v>
                </c:pt>
                <c:pt idx="940">
                  <c:v>-1.5105885087608837E-3</c:v>
                </c:pt>
                <c:pt idx="941">
                  <c:v>-1.3818134014353203E-3</c:v>
                </c:pt>
                <c:pt idx="942">
                  <c:v>-1.3138393482320548E-3</c:v>
                </c:pt>
                <c:pt idx="943">
                  <c:v>-1.4240530362801841E-3</c:v>
                </c:pt>
                <c:pt idx="944">
                  <c:v>-1.4273072988258417E-3</c:v>
                </c:pt>
                <c:pt idx="945">
                  <c:v>-1.7749667100031181E-3</c:v>
                </c:pt>
                <c:pt idx="946">
                  <c:v>-1.3097028865231939E-3</c:v>
                </c:pt>
                <c:pt idx="947">
                  <c:v>-9.5517170492434252E-4</c:v>
                </c:pt>
                <c:pt idx="948">
                  <c:v>-9.4210937778851835E-4</c:v>
                </c:pt>
                <c:pt idx="949">
                  <c:v>-9.9591550809081659E-4</c:v>
                </c:pt>
                <c:pt idx="950">
                  <c:v>-4.8820247389846937E-4</c:v>
                </c:pt>
                <c:pt idx="951">
                  <c:v>-2.7041068969951604E-4</c:v>
                </c:pt>
                <c:pt idx="952">
                  <c:v>-4.3661748628618931E-4</c:v>
                </c:pt>
                <c:pt idx="953">
                  <c:v>-3.3199707217787837E-4</c:v>
                </c:pt>
                <c:pt idx="954">
                  <c:v>-5.5885627508582125E-4</c:v>
                </c:pt>
                <c:pt idx="955">
                  <c:v>-5.6058619158828296E-4</c:v>
                </c:pt>
                <c:pt idx="956">
                  <c:v>-6.8597370256096528E-5</c:v>
                </c:pt>
                <c:pt idx="957">
                  <c:v>1.4494853638781873E-4</c:v>
                </c:pt>
                <c:pt idx="958">
                  <c:v>9.5789161695065202E-5</c:v>
                </c:pt>
                <c:pt idx="959">
                  <c:v>-4.8697450460550708E-5</c:v>
                </c:pt>
                <c:pt idx="960">
                  <c:v>1.6094327260396965E-4</c:v>
                </c:pt>
                <c:pt idx="961">
                  <c:v>-1.9272518702069785E-4</c:v>
                </c:pt>
                <c:pt idx="962">
                  <c:v>-4.506131975045632E-4</c:v>
                </c:pt>
                <c:pt idx="963">
                  <c:v>1.4424321829802985E-5</c:v>
                </c:pt>
                <c:pt idx="964">
                  <c:v>-8.1120580571750488E-5</c:v>
                </c:pt>
                <c:pt idx="965">
                  <c:v>1.6707120487764724E-4</c:v>
                </c:pt>
                <c:pt idx="966">
                  <c:v>-1.7024609006579506E-5</c:v>
                </c:pt>
                <c:pt idx="967">
                  <c:v>1.6110452152955735E-4</c:v>
                </c:pt>
                <c:pt idx="968">
                  <c:v>-1.8634072198536188E-4</c:v>
                </c:pt>
                <c:pt idx="969">
                  <c:v>-1.0099629580832608E-4</c:v>
                </c:pt>
                <c:pt idx="970">
                  <c:v>-1.0970221644178977E-3</c:v>
                </c:pt>
                <c:pt idx="971">
                  <c:v>-1.1279557977137364E-3</c:v>
                </c:pt>
                <c:pt idx="972">
                  <c:v>-5.7362356574823471E-4</c:v>
                </c:pt>
                <c:pt idx="973">
                  <c:v>-3.2324372252869027E-4</c:v>
                </c:pt>
                <c:pt idx="974">
                  <c:v>-1.4206289618657326E-4</c:v>
                </c:pt>
                <c:pt idx="975">
                  <c:v>2.6980900507055653E-4</c:v>
                </c:pt>
                <c:pt idx="976">
                  <c:v>4.1762303515789281E-4</c:v>
                </c:pt>
                <c:pt idx="977">
                  <c:v>3.338219675971981E-4</c:v>
                </c:pt>
                <c:pt idx="978">
                  <c:v>1.0824952770074781E-3</c:v>
                </c:pt>
                <c:pt idx="979">
                  <c:v>1.1443526770122611E-3</c:v>
                </c:pt>
                <c:pt idx="980">
                  <c:v>4.5839046305605783E-4</c:v>
                </c:pt>
                <c:pt idx="981">
                  <c:v>1.5292669605382892E-4</c:v>
                </c:pt>
                <c:pt idx="982">
                  <c:v>-7.0117506641550212E-5</c:v>
                </c:pt>
                <c:pt idx="983">
                  <c:v>4.2999068044724515E-4</c:v>
                </c:pt>
                <c:pt idx="984">
                  <c:v>3.476745655664671E-4</c:v>
                </c:pt>
                <c:pt idx="985">
                  <c:v>4.3473080922761204E-4</c:v>
                </c:pt>
                <c:pt idx="986">
                  <c:v>5.2439017149185664E-4</c:v>
                </c:pt>
                <c:pt idx="987">
                  <c:v>5.9902620795744901E-4</c:v>
                </c:pt>
                <c:pt idx="988">
                  <c:v>1.5538441653338258E-3</c:v>
                </c:pt>
                <c:pt idx="989">
                  <c:v>2.057109941218428E-3</c:v>
                </c:pt>
                <c:pt idx="990">
                  <c:v>2.5881076424387746E-3</c:v>
                </c:pt>
                <c:pt idx="991">
                  <c:v>2.8642439766911713E-3</c:v>
                </c:pt>
                <c:pt idx="992">
                  <c:v>3.1157415084653558E-3</c:v>
                </c:pt>
                <c:pt idx="993">
                  <c:v>2.8757141383478515E-3</c:v>
                </c:pt>
                <c:pt idx="994">
                  <c:v>3.2228714521286969E-3</c:v>
                </c:pt>
                <c:pt idx="995">
                  <c:v>3.6200844817581507E-3</c:v>
                </c:pt>
                <c:pt idx="996">
                  <c:v>3.5832642196146928E-3</c:v>
                </c:pt>
                <c:pt idx="997">
                  <c:v>3.618095303607129E-3</c:v>
                </c:pt>
                <c:pt idx="998">
                  <c:v>3.975402984740313E-3</c:v>
                </c:pt>
                <c:pt idx="999">
                  <c:v>4.3372761098000494E-3</c:v>
                </c:pt>
                <c:pt idx="1000">
                  <c:v>3.7186069741700434E-3</c:v>
                </c:pt>
                <c:pt idx="1001">
                  <c:v>3.4268633195945288E-3</c:v>
                </c:pt>
                <c:pt idx="1002">
                  <c:v>3.2923408547635346E-3</c:v>
                </c:pt>
                <c:pt idx="1003">
                  <c:v>3.2911719803666978E-3</c:v>
                </c:pt>
                <c:pt idx="1004">
                  <c:v>3.5376695728650794E-3</c:v>
                </c:pt>
                <c:pt idx="1005">
                  <c:v>2.9492642512993095E-3</c:v>
                </c:pt>
                <c:pt idx="1006">
                  <c:v>3.2244305841456558E-3</c:v>
                </c:pt>
                <c:pt idx="1007">
                  <c:v>3.6641377940662928E-3</c:v>
                </c:pt>
                <c:pt idx="1008">
                  <c:v>3.109256686360026E-3</c:v>
                </c:pt>
                <c:pt idx="1009">
                  <c:v>2.6011377213903879E-3</c:v>
                </c:pt>
                <c:pt idx="1010">
                  <c:v>2.1707151564818723E-3</c:v>
                </c:pt>
                <c:pt idx="1011">
                  <c:v>2.3656304228068686E-3</c:v>
                </c:pt>
                <c:pt idx="1012">
                  <c:v>2.5330586838806148E-3</c:v>
                </c:pt>
                <c:pt idx="1013">
                  <c:v>2.2810979099531681E-3</c:v>
                </c:pt>
                <c:pt idx="1014">
                  <c:v>2.0778958894205027E-3</c:v>
                </c:pt>
                <c:pt idx="1015">
                  <c:v>1.5879235876489768E-3</c:v>
                </c:pt>
                <c:pt idx="1016">
                  <c:v>1.3186172812834946E-3</c:v>
                </c:pt>
                <c:pt idx="1017">
                  <c:v>1.2107198827981127E-3</c:v>
                </c:pt>
                <c:pt idx="1018">
                  <c:v>4.9861772460465376E-4</c:v>
                </c:pt>
                <c:pt idx="1019">
                  <c:v>1.2318933371611145E-3</c:v>
                </c:pt>
                <c:pt idx="1020">
                  <c:v>1.5358938145544553E-3</c:v>
                </c:pt>
                <c:pt idx="1021">
                  <c:v>1.7913910666855441E-3</c:v>
                </c:pt>
                <c:pt idx="1022">
                  <c:v>1.6125884836600921E-3</c:v>
                </c:pt>
                <c:pt idx="1023">
                  <c:v>1.9630170530903334E-3</c:v>
                </c:pt>
                <c:pt idx="1024">
                  <c:v>2.0495481965370744E-3</c:v>
                </c:pt>
                <c:pt idx="1025">
                  <c:v>2.0836144984760761E-3</c:v>
                </c:pt>
                <c:pt idx="1026">
                  <c:v>1.3883805351094546E-3</c:v>
                </c:pt>
                <c:pt idx="1027">
                  <c:v>1.5566047621614777E-3</c:v>
                </c:pt>
                <c:pt idx="1028">
                  <c:v>1.181743051357856E-3</c:v>
                </c:pt>
                <c:pt idx="1029">
                  <c:v>1.0583131500111573E-3</c:v>
                </c:pt>
                <c:pt idx="1030">
                  <c:v>1.2320927964221651E-3</c:v>
                </c:pt>
                <c:pt idx="1031">
                  <c:v>1.5576177233808106E-3</c:v>
                </c:pt>
                <c:pt idx="1032">
                  <c:v>1.6428539879992533E-3</c:v>
                </c:pt>
                <c:pt idx="1033">
                  <c:v>1.6429876336964953E-3</c:v>
                </c:pt>
                <c:pt idx="1034">
                  <c:v>1.2281125509571852E-3</c:v>
                </c:pt>
                <c:pt idx="1035">
                  <c:v>1.2664351356493097E-3</c:v>
                </c:pt>
                <c:pt idx="1036">
                  <c:v>1.4215650316409018E-3</c:v>
                </c:pt>
                <c:pt idx="1037">
                  <c:v>1.5173091670943233E-3</c:v>
                </c:pt>
                <c:pt idx="1038">
                  <c:v>1.5914944341888699E-3</c:v>
                </c:pt>
                <c:pt idx="1039">
                  <c:v>2.1392749211790853E-3</c:v>
                </c:pt>
                <c:pt idx="1040">
                  <c:v>2.3938928138848205E-3</c:v>
                </c:pt>
                <c:pt idx="1041">
                  <c:v>2.3619980088432448E-3</c:v>
                </c:pt>
                <c:pt idx="1042">
                  <c:v>2.4366625171505958E-3</c:v>
                </c:pt>
                <c:pt idx="1043">
                  <c:v>2.2696428176741949E-3</c:v>
                </c:pt>
                <c:pt idx="1044">
                  <c:v>2.3207595878047809E-3</c:v>
                </c:pt>
                <c:pt idx="1045">
                  <c:v>2.3732925613179669E-3</c:v>
                </c:pt>
                <c:pt idx="1046">
                  <c:v>2.3957956554934165E-3</c:v>
                </c:pt>
                <c:pt idx="1047">
                  <c:v>2.3428914373562629E-3</c:v>
                </c:pt>
                <c:pt idx="1048">
                  <c:v>2.3158086524325901E-3</c:v>
                </c:pt>
                <c:pt idx="1049">
                  <c:v>2.4270879309637311E-3</c:v>
                </c:pt>
                <c:pt idx="1050">
                  <c:v>2.3813609441817223E-3</c:v>
                </c:pt>
                <c:pt idx="1051">
                  <c:v>2.3723423192031569E-3</c:v>
                </c:pt>
                <c:pt idx="1052">
                  <c:v>2.1342884908942053E-3</c:v>
                </c:pt>
                <c:pt idx="1053">
                  <c:v>2.5219202406510598E-3</c:v>
                </c:pt>
                <c:pt idx="1054">
                  <c:v>2.3459274598222669E-3</c:v>
                </c:pt>
                <c:pt idx="1055">
                  <c:v>2.5869238232870051E-3</c:v>
                </c:pt>
                <c:pt idx="1056">
                  <c:v>2.5071516905329646E-3</c:v>
                </c:pt>
                <c:pt idx="1057">
                  <c:v>2.2816614371176419E-3</c:v>
                </c:pt>
                <c:pt idx="1058">
                  <c:v>2.2242091602351446E-3</c:v>
                </c:pt>
                <c:pt idx="1059">
                  <c:v>2.3092087577476208E-3</c:v>
                </c:pt>
                <c:pt idx="1060">
                  <c:v>1.3689691189858633E-3</c:v>
                </c:pt>
                <c:pt idx="1061">
                  <c:v>1.5099062487705769E-3</c:v>
                </c:pt>
                <c:pt idx="1062">
                  <c:v>1.4957142796023053E-3</c:v>
                </c:pt>
                <c:pt idx="1063">
                  <c:v>1.3113513697495802E-3</c:v>
                </c:pt>
                <c:pt idx="1064">
                  <c:v>2.1103309429992478E-3</c:v>
                </c:pt>
                <c:pt idx="1065">
                  <c:v>2.2757900730191218E-3</c:v>
                </c:pt>
                <c:pt idx="1066">
                  <c:v>2.2165960203185749E-3</c:v>
                </c:pt>
                <c:pt idx="1067">
                  <c:v>1.6860802060963589E-3</c:v>
                </c:pt>
                <c:pt idx="1068">
                  <c:v>1.8896184334339357E-3</c:v>
                </c:pt>
                <c:pt idx="1069">
                  <c:v>1.9227212569710211E-3</c:v>
                </c:pt>
                <c:pt idx="1070">
                  <c:v>1.5452619298467062E-3</c:v>
                </c:pt>
                <c:pt idx="1071">
                  <c:v>1.1262249100083099E-3</c:v>
                </c:pt>
                <c:pt idx="1072">
                  <c:v>1.4713388372007191E-3</c:v>
                </c:pt>
                <c:pt idx="1073">
                  <c:v>2.1955173585391265E-3</c:v>
                </c:pt>
                <c:pt idx="1074">
                  <c:v>2.3605755731329462E-3</c:v>
                </c:pt>
                <c:pt idx="1075">
                  <c:v>2.5859008887272627E-3</c:v>
                </c:pt>
                <c:pt idx="1076">
                  <c:v>2.7180213561053984E-3</c:v>
                </c:pt>
                <c:pt idx="1077">
                  <c:v>2.5386427065975203E-3</c:v>
                </c:pt>
                <c:pt idx="1078">
                  <c:v>2.4467793753648629E-3</c:v>
                </c:pt>
                <c:pt idx="1079">
                  <c:v>2.4332059695274834E-3</c:v>
                </c:pt>
                <c:pt idx="1080">
                  <c:v>1.9625813261011757E-3</c:v>
                </c:pt>
                <c:pt idx="1081">
                  <c:v>1.7964257610482623E-3</c:v>
                </c:pt>
                <c:pt idx="1082">
                  <c:v>1.9086686231843189E-3</c:v>
                </c:pt>
                <c:pt idx="1083">
                  <c:v>1.6363367342059473E-3</c:v>
                </c:pt>
                <c:pt idx="1084">
                  <c:v>2.2302036120589231E-3</c:v>
                </c:pt>
                <c:pt idx="1085">
                  <c:v>2.6515876434666363E-3</c:v>
                </c:pt>
                <c:pt idx="1086">
                  <c:v>2.4855806929398564E-3</c:v>
                </c:pt>
                <c:pt idx="1087">
                  <c:v>2.7202388976691099E-3</c:v>
                </c:pt>
                <c:pt idx="1088">
                  <c:v>2.3599923878839632E-3</c:v>
                </c:pt>
                <c:pt idx="1089">
                  <c:v>2.4304888222594005E-3</c:v>
                </c:pt>
                <c:pt idx="1090">
                  <c:v>2.3937562279531597E-3</c:v>
                </c:pt>
                <c:pt idx="1091">
                  <c:v>2.4862545067264839E-3</c:v>
                </c:pt>
                <c:pt idx="1092">
                  <c:v>2.881926090018379E-3</c:v>
                </c:pt>
                <c:pt idx="1093">
                  <c:v>2.6976463148387863E-3</c:v>
                </c:pt>
                <c:pt idx="1094">
                  <c:v>2.7267257204688219E-3</c:v>
                </c:pt>
                <c:pt idx="1095">
                  <c:v>2.663607542748058E-3</c:v>
                </c:pt>
                <c:pt idx="1096">
                  <c:v>2.8587470924889388E-3</c:v>
                </c:pt>
                <c:pt idx="1097">
                  <c:v>2.4773987374592668E-3</c:v>
                </c:pt>
                <c:pt idx="1098">
                  <c:v>2.4730433324221326E-3</c:v>
                </c:pt>
                <c:pt idx="1099">
                  <c:v>2.3859990513343389E-3</c:v>
                </c:pt>
                <c:pt idx="1100">
                  <c:v>2.5603468868403141E-3</c:v>
                </c:pt>
                <c:pt idx="1101">
                  <c:v>2.3289662718279551E-3</c:v>
                </c:pt>
                <c:pt idx="1102">
                  <c:v>1.7728558884533331E-3</c:v>
                </c:pt>
                <c:pt idx="1103">
                  <c:v>1.557840866457877E-3</c:v>
                </c:pt>
                <c:pt idx="1104">
                  <c:v>1.4659910474448526E-3</c:v>
                </c:pt>
                <c:pt idx="1105">
                  <c:v>1.8707609723718501E-3</c:v>
                </c:pt>
                <c:pt idx="1106">
                  <c:v>2.3379560460154618E-3</c:v>
                </c:pt>
                <c:pt idx="1107">
                  <c:v>2.6034394619474568E-3</c:v>
                </c:pt>
                <c:pt idx="1108">
                  <c:v>2.5593576533247085E-3</c:v>
                </c:pt>
                <c:pt idx="1109">
                  <c:v>3.2512543470516768E-3</c:v>
                </c:pt>
                <c:pt idx="1110">
                  <c:v>3.1288599822950941E-3</c:v>
                </c:pt>
                <c:pt idx="1111">
                  <c:v>2.7169934003797068E-3</c:v>
                </c:pt>
                <c:pt idx="1112">
                  <c:v>2.4714929046436955E-3</c:v>
                </c:pt>
                <c:pt idx="1113">
                  <c:v>2.5708970457119494E-3</c:v>
                </c:pt>
                <c:pt idx="1114">
                  <c:v>2.3052853648386838E-3</c:v>
                </c:pt>
                <c:pt idx="1115">
                  <c:v>2.3961678004418875E-3</c:v>
                </c:pt>
                <c:pt idx="1116">
                  <c:v>2.3495989200753467E-3</c:v>
                </c:pt>
                <c:pt idx="1117">
                  <c:v>2.4096299361002923E-3</c:v>
                </c:pt>
                <c:pt idx="1118">
                  <c:v>2.1738944453837442E-3</c:v>
                </c:pt>
                <c:pt idx="1119">
                  <c:v>2.5735113947368761E-3</c:v>
                </c:pt>
                <c:pt idx="1120">
                  <c:v>2.5745072757729099E-3</c:v>
                </c:pt>
                <c:pt idx="1121">
                  <c:v>2.5217769737828663E-3</c:v>
                </c:pt>
                <c:pt idx="1122">
                  <c:v>2.315684593178094E-3</c:v>
                </c:pt>
                <c:pt idx="1123">
                  <c:v>2.2883684158032992E-3</c:v>
                </c:pt>
                <c:pt idx="1124">
                  <c:v>2.281158362114418E-3</c:v>
                </c:pt>
                <c:pt idx="1125">
                  <c:v>2.5501536446598367E-3</c:v>
                </c:pt>
                <c:pt idx="1126">
                  <c:v>3.0916575303585451E-3</c:v>
                </c:pt>
                <c:pt idx="1127">
                  <c:v>3.1616794708432061E-3</c:v>
                </c:pt>
                <c:pt idx="1128">
                  <c:v>2.9198468199614328E-3</c:v>
                </c:pt>
                <c:pt idx="1129">
                  <c:v>2.6926223763940383E-3</c:v>
                </c:pt>
                <c:pt idx="1130">
                  <c:v>2.3017506269298669E-3</c:v>
                </c:pt>
                <c:pt idx="1131">
                  <c:v>2.096601928662992E-3</c:v>
                </c:pt>
                <c:pt idx="1132">
                  <c:v>2.1474344784550184E-3</c:v>
                </c:pt>
                <c:pt idx="1133">
                  <c:v>2.2321812162288974E-3</c:v>
                </c:pt>
                <c:pt idx="1134">
                  <c:v>2.4948329558553135E-3</c:v>
                </c:pt>
                <c:pt idx="1135">
                  <c:v>2.4421663950142162E-3</c:v>
                </c:pt>
                <c:pt idx="1136">
                  <c:v>2.4661909534517295E-3</c:v>
                </c:pt>
                <c:pt idx="1137">
                  <c:v>2.408656864504029E-3</c:v>
                </c:pt>
                <c:pt idx="1138">
                  <c:v>2.2026899572413355E-3</c:v>
                </c:pt>
                <c:pt idx="1139">
                  <c:v>2.3372103393943726E-3</c:v>
                </c:pt>
                <c:pt idx="1140">
                  <c:v>2.157066969412042E-3</c:v>
                </c:pt>
                <c:pt idx="1141">
                  <c:v>2.3728883523307979E-3</c:v>
                </c:pt>
                <c:pt idx="1142">
                  <c:v>2.7944559817468604E-3</c:v>
                </c:pt>
                <c:pt idx="1143">
                  <c:v>2.8084988842948071E-3</c:v>
                </c:pt>
                <c:pt idx="1144">
                  <c:v>2.7519282415410357E-3</c:v>
                </c:pt>
                <c:pt idx="1145">
                  <c:v>2.6462275404604794E-3</c:v>
                </c:pt>
                <c:pt idx="1146">
                  <c:v>2.1750039432071487E-3</c:v>
                </c:pt>
                <c:pt idx="1147">
                  <c:v>2.1239023866927434E-3</c:v>
                </c:pt>
                <c:pt idx="1148">
                  <c:v>2.3325700202677883E-3</c:v>
                </c:pt>
                <c:pt idx="1149">
                  <c:v>2.7828934873914898E-3</c:v>
                </c:pt>
                <c:pt idx="1150">
                  <c:v>2.8940372706566346E-3</c:v>
                </c:pt>
                <c:pt idx="1151">
                  <c:v>3.3349473022489871E-3</c:v>
                </c:pt>
                <c:pt idx="1152">
                  <c:v>3.899828462612694E-3</c:v>
                </c:pt>
                <c:pt idx="1153">
                  <c:v>4.1077299735374703E-3</c:v>
                </c:pt>
                <c:pt idx="1154">
                  <c:v>4.0228179527382587E-3</c:v>
                </c:pt>
                <c:pt idx="1155">
                  <c:v>3.3681602565905247E-3</c:v>
                </c:pt>
                <c:pt idx="1156">
                  <c:v>3.6755241400885071E-3</c:v>
                </c:pt>
                <c:pt idx="1157">
                  <c:v>3.6153238178008784E-3</c:v>
                </c:pt>
                <c:pt idx="1158">
                  <c:v>4.0897339542832131E-3</c:v>
                </c:pt>
                <c:pt idx="1159">
                  <c:v>4.2264002889625596E-3</c:v>
                </c:pt>
                <c:pt idx="1160">
                  <c:v>4.1756555963053492E-3</c:v>
                </c:pt>
                <c:pt idx="1161">
                  <c:v>4.4424815240499769E-3</c:v>
                </c:pt>
                <c:pt idx="1162">
                  <c:v>4.87861430571485E-3</c:v>
                </c:pt>
                <c:pt idx="1163">
                  <c:v>4.6057068367956642E-3</c:v>
                </c:pt>
                <c:pt idx="1164">
                  <c:v>4.0792590782050483E-3</c:v>
                </c:pt>
                <c:pt idx="1165">
                  <c:v>3.6224986268289039E-3</c:v>
                </c:pt>
                <c:pt idx="1166">
                  <c:v>3.3879702693337278E-3</c:v>
                </c:pt>
                <c:pt idx="1167">
                  <c:v>3.064248428747072E-3</c:v>
                </c:pt>
                <c:pt idx="1168">
                  <c:v>3.2270141058782739E-3</c:v>
                </c:pt>
                <c:pt idx="1169">
                  <c:v>3.1237409583633824E-3</c:v>
                </c:pt>
                <c:pt idx="1170">
                  <c:v>3.041417480922042E-3</c:v>
                </c:pt>
                <c:pt idx="1171">
                  <c:v>3.1236224073324737E-3</c:v>
                </c:pt>
                <c:pt idx="1172">
                  <c:v>3.2879224106987467E-3</c:v>
                </c:pt>
                <c:pt idx="1173">
                  <c:v>3.2160416513401856E-3</c:v>
                </c:pt>
                <c:pt idx="1174">
                  <c:v>3.5106671709676201E-3</c:v>
                </c:pt>
                <c:pt idx="1175">
                  <c:v>2.676969574538275E-3</c:v>
                </c:pt>
                <c:pt idx="1176">
                  <c:v>2.0500452162779911E-3</c:v>
                </c:pt>
                <c:pt idx="1177">
                  <c:v>2.1832876332354631E-3</c:v>
                </c:pt>
                <c:pt idx="1178">
                  <c:v>2.3942423630901647E-3</c:v>
                </c:pt>
                <c:pt idx="1179">
                  <c:v>2.8115182821051255E-3</c:v>
                </c:pt>
                <c:pt idx="1180">
                  <c:v>2.9244726594826573E-3</c:v>
                </c:pt>
                <c:pt idx="1181">
                  <c:v>2.8755894562337409E-3</c:v>
                </c:pt>
                <c:pt idx="1182">
                  <c:v>2.7457504676940128E-3</c:v>
                </c:pt>
                <c:pt idx="1183">
                  <c:v>2.3919254061163749E-3</c:v>
                </c:pt>
                <c:pt idx="1184">
                  <c:v>2.5713575404368422E-3</c:v>
                </c:pt>
                <c:pt idx="1185">
                  <c:v>2.641203176215098E-3</c:v>
                </c:pt>
                <c:pt idx="1186">
                  <c:v>1.6195730302690811E-3</c:v>
                </c:pt>
                <c:pt idx="1187">
                  <c:v>2.0026065377703869E-3</c:v>
                </c:pt>
                <c:pt idx="1188">
                  <c:v>1.6629304555795892E-3</c:v>
                </c:pt>
                <c:pt idx="1189">
                  <c:v>1.9116699574929035E-3</c:v>
                </c:pt>
                <c:pt idx="1190">
                  <c:v>2.0780921814980164E-3</c:v>
                </c:pt>
                <c:pt idx="1191">
                  <c:v>1.8178528799697655E-3</c:v>
                </c:pt>
                <c:pt idx="1192">
                  <c:v>2.3428249589331242E-3</c:v>
                </c:pt>
                <c:pt idx="1193">
                  <c:v>2.4707191840495713E-3</c:v>
                </c:pt>
                <c:pt idx="1194">
                  <c:v>2.7375914007593677E-3</c:v>
                </c:pt>
                <c:pt idx="1195">
                  <c:v>3.0263002387124808E-3</c:v>
                </c:pt>
                <c:pt idx="1196">
                  <c:v>2.53583070543213E-3</c:v>
                </c:pt>
                <c:pt idx="1197">
                  <c:v>2.3050753949579858E-3</c:v>
                </c:pt>
                <c:pt idx="1198">
                  <c:v>2.1785236367326583E-3</c:v>
                </c:pt>
                <c:pt idx="1199">
                  <c:v>2.4355760660777857E-3</c:v>
                </c:pt>
                <c:pt idx="1200">
                  <c:v>2.1633822997363492E-3</c:v>
                </c:pt>
                <c:pt idx="1201">
                  <c:v>1.9154171074885261E-3</c:v>
                </c:pt>
                <c:pt idx="1202">
                  <c:v>1.7895005630765059E-3</c:v>
                </c:pt>
                <c:pt idx="1203">
                  <c:v>1.375579403688657E-3</c:v>
                </c:pt>
                <c:pt idx="1204">
                  <c:v>1.1757688990105914E-3</c:v>
                </c:pt>
                <c:pt idx="1205">
                  <c:v>9.3542947719908742E-4</c:v>
                </c:pt>
                <c:pt idx="1206">
                  <c:v>6.0504537809003217E-4</c:v>
                </c:pt>
                <c:pt idx="1207">
                  <c:v>1.0778532913449761E-3</c:v>
                </c:pt>
                <c:pt idx="1208">
                  <c:v>9.3096169481060511E-4</c:v>
                </c:pt>
                <c:pt idx="1209">
                  <c:v>1.0055714561878937E-3</c:v>
                </c:pt>
                <c:pt idx="1210">
                  <c:v>5.5147635377199517E-4</c:v>
                </c:pt>
                <c:pt idx="1211">
                  <c:v>7.487961408898928E-6</c:v>
                </c:pt>
                <c:pt idx="1212">
                  <c:v>-1.753249591359753E-3</c:v>
                </c:pt>
                <c:pt idx="1213">
                  <c:v>-1.3186770970893061E-3</c:v>
                </c:pt>
                <c:pt idx="1214">
                  <c:v>-1.78199707282463E-3</c:v>
                </c:pt>
                <c:pt idx="1215">
                  <c:v>-2.9609059693532017E-3</c:v>
                </c:pt>
                <c:pt idx="1216">
                  <c:v>-8.6805189853948305E-4</c:v>
                </c:pt>
                <c:pt idx="1217">
                  <c:v>-2.8932851943259063E-3</c:v>
                </c:pt>
                <c:pt idx="1218">
                  <c:v>-2.9950644864855129E-3</c:v>
                </c:pt>
                <c:pt idx="1219">
                  <c:v>-3.4152052578121524E-3</c:v>
                </c:pt>
                <c:pt idx="1220">
                  <c:v>-3.2443162063465732E-3</c:v>
                </c:pt>
                <c:pt idx="1221">
                  <c:v>-4.2887438513654714E-3</c:v>
                </c:pt>
                <c:pt idx="1222">
                  <c:v>-5.4559588958203176E-3</c:v>
                </c:pt>
                <c:pt idx="1223">
                  <c:v>-3.7984132002477707E-3</c:v>
                </c:pt>
                <c:pt idx="1224">
                  <c:v>-1.0369234581467572E-3</c:v>
                </c:pt>
                <c:pt idx="1225">
                  <c:v>-1.5258483293844932E-4</c:v>
                </c:pt>
                <c:pt idx="1226">
                  <c:v>-9.4042538092779034E-4</c:v>
                </c:pt>
                <c:pt idx="1227">
                  <c:v>-1.0013612687405132E-3</c:v>
                </c:pt>
                <c:pt idx="1228">
                  <c:v>-1.548300280739821E-3</c:v>
                </c:pt>
                <c:pt idx="1229">
                  <c:v>-2.4882381051340814E-3</c:v>
                </c:pt>
                <c:pt idx="1230">
                  <c:v>-2.1203471188005704E-3</c:v>
                </c:pt>
                <c:pt idx="1231">
                  <c:v>-1.6652374259998489E-3</c:v>
                </c:pt>
                <c:pt idx="1232">
                  <c:v>-3.063234604572041E-4</c:v>
                </c:pt>
                <c:pt idx="1233">
                  <c:v>-7.678598920727081E-4</c:v>
                </c:pt>
                <c:pt idx="1234">
                  <c:v>-8.9455806407574454E-5</c:v>
                </c:pt>
                <c:pt idx="1235">
                  <c:v>2.2902713485243792E-4</c:v>
                </c:pt>
                <c:pt idx="1236">
                  <c:v>-5.2179812408202598E-4</c:v>
                </c:pt>
                <c:pt idx="1237">
                  <c:v>-2.7120189245837987E-4</c:v>
                </c:pt>
                <c:pt idx="1238">
                  <c:v>-9.1209367761779423E-4</c:v>
                </c:pt>
                <c:pt idx="1239">
                  <c:v>-4.0202832246447506E-4</c:v>
                </c:pt>
                <c:pt idx="1240">
                  <c:v>1.6527691091613685E-4</c:v>
                </c:pt>
                <c:pt idx="1241">
                  <c:v>-3.1420155824366105E-4</c:v>
                </c:pt>
                <c:pt idx="1242">
                  <c:v>-6.3426989076673318E-4</c:v>
                </c:pt>
                <c:pt idx="1243">
                  <c:v>-5.5767984627895463E-4</c:v>
                </c:pt>
                <c:pt idx="1244">
                  <c:v>-1.3674102421766074E-4</c:v>
                </c:pt>
                <c:pt idx="1245">
                  <c:v>2.4005955232244205E-4</c:v>
                </c:pt>
                <c:pt idx="1246">
                  <c:v>9.4346315160328674E-4</c:v>
                </c:pt>
                <c:pt idx="1247">
                  <c:v>2.2942486389489664E-4</c:v>
                </c:pt>
                <c:pt idx="1248">
                  <c:v>8.8915865609524966E-4</c:v>
                </c:pt>
                <c:pt idx="1249">
                  <c:v>1.5303120427284512E-4</c:v>
                </c:pt>
                <c:pt idx="1250">
                  <c:v>-3.1300093602258715E-4</c:v>
                </c:pt>
                <c:pt idx="1251">
                  <c:v>-3.2671534750896994E-4</c:v>
                </c:pt>
                <c:pt idx="1252">
                  <c:v>1.4868673975249988E-4</c:v>
                </c:pt>
                <c:pt idx="1253">
                  <c:v>2.6766920489996158E-4</c:v>
                </c:pt>
                <c:pt idx="1254">
                  <c:v>5.7422174047505907E-4</c:v>
                </c:pt>
                <c:pt idx="1255">
                  <c:v>7.6828386144747924E-4</c:v>
                </c:pt>
                <c:pt idx="1256">
                  <c:v>1.1405379147970554E-3</c:v>
                </c:pt>
                <c:pt idx="1257">
                  <c:v>9.1396860852039361E-4</c:v>
                </c:pt>
                <c:pt idx="1258">
                  <c:v>3.033716797580099E-4</c:v>
                </c:pt>
                <c:pt idx="1259">
                  <c:v>4.1308714018640396E-4</c:v>
                </c:pt>
                <c:pt idx="1260">
                  <c:v>6.6241908263014174E-5</c:v>
                </c:pt>
                <c:pt idx="1261">
                  <c:v>8.1628186115217786E-4</c:v>
                </c:pt>
                <c:pt idx="1262">
                  <c:v>5.1528502250080817E-4</c:v>
                </c:pt>
                <c:pt idx="1263">
                  <c:v>6.9536669014552113E-4</c:v>
                </c:pt>
                <c:pt idx="1264">
                  <c:v>6.7480194023517503E-4</c:v>
                </c:pt>
                <c:pt idx="1265">
                  <c:v>6.8302156318084334E-4</c:v>
                </c:pt>
                <c:pt idx="1266">
                  <c:v>1.5163792625282559E-3</c:v>
                </c:pt>
                <c:pt idx="1267">
                  <c:v>1.5684406456850622E-3</c:v>
                </c:pt>
                <c:pt idx="1268">
                  <c:v>1.3970256188314029E-3</c:v>
                </c:pt>
                <c:pt idx="1269">
                  <c:v>1.2035608569691439E-3</c:v>
                </c:pt>
                <c:pt idx="1270">
                  <c:v>1.2663372353154355E-3</c:v>
                </c:pt>
                <c:pt idx="1271">
                  <c:v>1.3555726690553333E-3</c:v>
                </c:pt>
                <c:pt idx="1272">
                  <c:v>1.7184435624278749E-3</c:v>
                </c:pt>
                <c:pt idx="1273">
                  <c:v>1.8969717362460111E-3</c:v>
                </c:pt>
                <c:pt idx="1274">
                  <c:v>2.5387217551144795E-3</c:v>
                </c:pt>
                <c:pt idx="1275">
                  <c:v>2.2720953223131345E-3</c:v>
                </c:pt>
                <c:pt idx="1276">
                  <c:v>2.0272823034538619E-3</c:v>
                </c:pt>
                <c:pt idx="1277">
                  <c:v>2.7365086032914059E-3</c:v>
                </c:pt>
                <c:pt idx="1278">
                  <c:v>1.7630230287324466E-3</c:v>
                </c:pt>
                <c:pt idx="1279">
                  <c:v>2.5854383731605621E-3</c:v>
                </c:pt>
                <c:pt idx="1280">
                  <c:v>2.7796850673116411E-3</c:v>
                </c:pt>
                <c:pt idx="1281">
                  <c:v>2.9294696947839947E-3</c:v>
                </c:pt>
                <c:pt idx="1282">
                  <c:v>3.1483496469559458E-3</c:v>
                </c:pt>
                <c:pt idx="1283">
                  <c:v>3.3474586810202881E-3</c:v>
                </c:pt>
                <c:pt idx="1284">
                  <c:v>3.2663317966769492E-3</c:v>
                </c:pt>
                <c:pt idx="1285">
                  <c:v>2.9225660583585135E-3</c:v>
                </c:pt>
                <c:pt idx="1286">
                  <c:v>2.9633061092331683E-3</c:v>
                </c:pt>
                <c:pt idx="1287">
                  <c:v>2.7082282513959449E-3</c:v>
                </c:pt>
                <c:pt idx="1288">
                  <c:v>2.7340858838069727E-3</c:v>
                </c:pt>
                <c:pt idx="1289">
                  <c:v>2.0116929599423949E-3</c:v>
                </c:pt>
                <c:pt idx="1290">
                  <c:v>2.1848856771718816E-3</c:v>
                </c:pt>
                <c:pt idx="1291">
                  <c:v>2.6814052645257034E-3</c:v>
                </c:pt>
                <c:pt idx="1292">
                  <c:v>2.9140357209286186E-3</c:v>
                </c:pt>
                <c:pt idx="1293">
                  <c:v>3.0444604677614226E-3</c:v>
                </c:pt>
                <c:pt idx="1294">
                  <c:v>3.5232125858847114E-3</c:v>
                </c:pt>
                <c:pt idx="1295">
                  <c:v>3.2701094852439455E-3</c:v>
                </c:pt>
                <c:pt idx="1296">
                  <c:v>3.7946549225800806E-3</c:v>
                </c:pt>
                <c:pt idx="1297">
                  <c:v>3.8652632792653139E-3</c:v>
                </c:pt>
                <c:pt idx="1298">
                  <c:v>3.4507684547310158E-3</c:v>
                </c:pt>
                <c:pt idx="1299">
                  <c:v>3.402407110953552E-3</c:v>
                </c:pt>
                <c:pt idx="1300">
                  <c:v>3.7063014322304085E-3</c:v>
                </c:pt>
                <c:pt idx="1301">
                  <c:v>4.0045259913163624E-3</c:v>
                </c:pt>
                <c:pt idx="1302">
                  <c:v>4.4469379309334872E-3</c:v>
                </c:pt>
                <c:pt idx="1303">
                  <c:v>6.323053533458042E-3</c:v>
                </c:pt>
                <c:pt idx="1304">
                  <c:v>5.8354024469251054E-3</c:v>
                </c:pt>
                <c:pt idx="1305">
                  <c:v>6.6962899848928515E-3</c:v>
                </c:pt>
                <c:pt idx="1306">
                  <c:v>7.8803950982344242E-3</c:v>
                </c:pt>
                <c:pt idx="1307">
                  <c:v>5.6227635591889853E-3</c:v>
                </c:pt>
                <c:pt idx="1308">
                  <c:v>6.9688312526868324E-3</c:v>
                </c:pt>
                <c:pt idx="1309">
                  <c:v>6.9744294382047059E-3</c:v>
                </c:pt>
                <c:pt idx="1310">
                  <c:v>7.3970837070128194E-3</c:v>
                </c:pt>
                <c:pt idx="1311">
                  <c:v>7.8378970020367422E-3</c:v>
                </c:pt>
                <c:pt idx="1312">
                  <c:v>8.2494032889637164E-3</c:v>
                </c:pt>
                <c:pt idx="1313">
                  <c:v>9.180958256601127E-3</c:v>
                </c:pt>
                <c:pt idx="1314">
                  <c:v>7.6071499772185575E-3</c:v>
                </c:pt>
                <c:pt idx="1315">
                  <c:v>4.5911632374120298E-3</c:v>
                </c:pt>
                <c:pt idx="1316">
                  <c:v>3.7115801188564337E-3</c:v>
                </c:pt>
                <c:pt idx="1317">
                  <c:v>4.1842874225409173E-3</c:v>
                </c:pt>
                <c:pt idx="1318">
                  <c:v>4.2326272955041542E-3</c:v>
                </c:pt>
                <c:pt idx="1319">
                  <c:v>4.8348476266707168E-3</c:v>
                </c:pt>
                <c:pt idx="1320">
                  <c:v>5.7707512897831135E-3</c:v>
                </c:pt>
                <c:pt idx="1321">
                  <c:v>5.4762071780413892E-3</c:v>
                </c:pt>
                <c:pt idx="1322">
                  <c:v>5.2282210404847023E-3</c:v>
                </c:pt>
                <c:pt idx="1323">
                  <c:v>3.7106449450947177E-3</c:v>
                </c:pt>
                <c:pt idx="1324">
                  <c:v>4.1214311042630731E-3</c:v>
                </c:pt>
                <c:pt idx="1325">
                  <c:v>3.2905109242443087E-3</c:v>
                </c:pt>
                <c:pt idx="1326">
                  <c:v>2.6850695918502511E-3</c:v>
                </c:pt>
                <c:pt idx="1327">
                  <c:v>3.2956999820024104E-3</c:v>
                </c:pt>
                <c:pt idx="1328">
                  <c:v>3.3152589427909271E-3</c:v>
                </c:pt>
                <c:pt idx="1329">
                  <c:v>3.6789929092600334E-3</c:v>
                </c:pt>
                <c:pt idx="1330">
                  <c:v>2.9641813223384092E-3</c:v>
                </c:pt>
                <c:pt idx="1331">
                  <c:v>2.4869082226334866E-3</c:v>
                </c:pt>
                <c:pt idx="1332">
                  <c:v>3.0329701476399314E-3</c:v>
                </c:pt>
                <c:pt idx="1333">
                  <c:v>3.389901016048955E-3</c:v>
                </c:pt>
                <c:pt idx="1334">
                  <c:v>3.2640228251806925E-3</c:v>
                </c:pt>
                <c:pt idx="1335">
                  <c:v>2.9816414050017172E-3</c:v>
                </c:pt>
                <c:pt idx="1336">
                  <c:v>2.7930443363229623E-3</c:v>
                </c:pt>
                <c:pt idx="1337">
                  <c:v>1.637428741581994E-3</c:v>
                </c:pt>
                <c:pt idx="1338">
                  <c:v>1.8866131002059441E-3</c:v>
                </c:pt>
                <c:pt idx="1339">
                  <c:v>7.8370028005808731E-4</c:v>
                </c:pt>
                <c:pt idx="1340">
                  <c:v>1.5901938185425E-3</c:v>
                </c:pt>
                <c:pt idx="1341">
                  <c:v>1.765021199113419E-3</c:v>
                </c:pt>
                <c:pt idx="1342">
                  <c:v>1.5883257849929552E-3</c:v>
                </c:pt>
                <c:pt idx="1343">
                  <c:v>1.4965253894930184E-3</c:v>
                </c:pt>
                <c:pt idx="1344">
                  <c:v>1.270019060529749E-3</c:v>
                </c:pt>
                <c:pt idx="1345">
                  <c:v>9.6561536111983712E-4</c:v>
                </c:pt>
                <c:pt idx="1346">
                  <c:v>4.7210701023148155E-4</c:v>
                </c:pt>
                <c:pt idx="1347">
                  <c:v>2.3385869721778303E-4</c:v>
                </c:pt>
                <c:pt idx="1348">
                  <c:v>2.1950008031808394E-4</c:v>
                </c:pt>
                <c:pt idx="1349">
                  <c:v>1.0000362870556628E-3</c:v>
                </c:pt>
                <c:pt idx="1350">
                  <c:v>8.7186422884377919E-4</c:v>
                </c:pt>
                <c:pt idx="1351">
                  <c:v>8.8583468014513179E-4</c:v>
                </c:pt>
                <c:pt idx="1352">
                  <c:v>6.0381390375261498E-4</c:v>
                </c:pt>
                <c:pt idx="1353">
                  <c:v>1.0577324301928688E-3</c:v>
                </c:pt>
                <c:pt idx="1354">
                  <c:v>3.9015471146594825E-4</c:v>
                </c:pt>
                <c:pt idx="1355">
                  <c:v>2.5209300661725893E-4</c:v>
                </c:pt>
                <c:pt idx="1356">
                  <c:v>7.5087567090023209E-4</c:v>
                </c:pt>
                <c:pt idx="1357">
                  <c:v>2.3995189931507257E-4</c:v>
                </c:pt>
                <c:pt idx="1358">
                  <c:v>3.9789211561922964E-4</c:v>
                </c:pt>
                <c:pt idx="1359">
                  <c:v>1.4976018276862671E-4</c:v>
                </c:pt>
                <c:pt idx="1360">
                  <c:v>-6.620206155393697E-5</c:v>
                </c:pt>
                <c:pt idx="1361">
                  <c:v>1.0684880513861501E-5</c:v>
                </c:pt>
                <c:pt idx="1362">
                  <c:v>-4.4278562278365474E-4</c:v>
                </c:pt>
                <c:pt idx="1363">
                  <c:v>-1.4587065567589494E-3</c:v>
                </c:pt>
                <c:pt idx="1364">
                  <c:v>-1.591822015402828E-3</c:v>
                </c:pt>
                <c:pt idx="1365">
                  <c:v>-2.0218931172308529E-3</c:v>
                </c:pt>
                <c:pt idx="1366">
                  <c:v>-1.9383234355151474E-3</c:v>
                </c:pt>
                <c:pt idx="1367">
                  <c:v>-2.4410165227240692E-3</c:v>
                </c:pt>
                <c:pt idx="1368">
                  <c:v>-2.5791834682639954E-3</c:v>
                </c:pt>
                <c:pt idx="1369">
                  <c:v>-1.4215517108574609E-3</c:v>
                </c:pt>
                <c:pt idx="1370">
                  <c:v>-1.6365379147936471E-3</c:v>
                </c:pt>
                <c:pt idx="1371">
                  <c:v>-2.2638207166611425E-3</c:v>
                </c:pt>
                <c:pt idx="1372">
                  <c:v>-2.485861490161272E-3</c:v>
                </c:pt>
                <c:pt idx="1373">
                  <c:v>-2.7606115311996217E-3</c:v>
                </c:pt>
                <c:pt idx="1374">
                  <c:v>-3.023915328293568E-3</c:v>
                </c:pt>
                <c:pt idx="1375">
                  <c:v>-3.126539595759354E-3</c:v>
                </c:pt>
                <c:pt idx="1376">
                  <c:v>-3.1256745419644973E-3</c:v>
                </c:pt>
                <c:pt idx="1377">
                  <c:v>-3.3393647448798731E-3</c:v>
                </c:pt>
                <c:pt idx="1378">
                  <c:v>-2.4887803326078756E-3</c:v>
                </c:pt>
                <c:pt idx="1379">
                  <c:v>-2.2380181223994704E-3</c:v>
                </c:pt>
                <c:pt idx="1380">
                  <c:v>-1.1119472263676209E-3</c:v>
                </c:pt>
                <c:pt idx="1381">
                  <c:v>-1.2399885287981186E-3</c:v>
                </c:pt>
                <c:pt idx="1382">
                  <c:v>-1.7187330222556549E-3</c:v>
                </c:pt>
                <c:pt idx="1383">
                  <c:v>-1.1543231900552823E-3</c:v>
                </c:pt>
                <c:pt idx="1384">
                  <c:v>-1.1095434084333947E-3</c:v>
                </c:pt>
                <c:pt idx="1385">
                  <c:v>-1.4326594892764433E-3</c:v>
                </c:pt>
                <c:pt idx="1386">
                  <c:v>-1.2000096172543218E-3</c:v>
                </c:pt>
                <c:pt idx="1387">
                  <c:v>-1.1337426848196559E-3</c:v>
                </c:pt>
                <c:pt idx="1388">
                  <c:v>-7.5981022495526533E-4</c:v>
                </c:pt>
                <c:pt idx="1389">
                  <c:v>-6.9987961218799868E-4</c:v>
                </c:pt>
                <c:pt idx="1390">
                  <c:v>-6.0066347317842405E-4</c:v>
                </c:pt>
                <c:pt idx="1391">
                  <c:v>-1.1002076973553421E-3</c:v>
                </c:pt>
                <c:pt idx="1392">
                  <c:v>-1.7209247006081223E-3</c:v>
                </c:pt>
                <c:pt idx="1393">
                  <c:v>-1.2769218966785156E-3</c:v>
                </c:pt>
                <c:pt idx="1394">
                  <c:v>-1.1135987930977005E-3</c:v>
                </c:pt>
                <c:pt idx="1395">
                  <c:v>-1.4858662145848442E-3</c:v>
                </c:pt>
                <c:pt idx="1396">
                  <c:v>-1.8729362943635589E-3</c:v>
                </c:pt>
                <c:pt idx="1397">
                  <c:v>-1.8821043812116166E-3</c:v>
                </c:pt>
                <c:pt idx="1398">
                  <c:v>-1.3344559621215595E-3</c:v>
                </c:pt>
                <c:pt idx="1399">
                  <c:v>-1.0459390130499035E-3</c:v>
                </c:pt>
                <c:pt idx="1400">
                  <c:v>-9.1867438826760033E-4</c:v>
                </c:pt>
                <c:pt idx="1401">
                  <c:v>-4.779827616441707E-4</c:v>
                </c:pt>
                <c:pt idx="1402">
                  <c:v>-9.26084301069739E-4</c:v>
                </c:pt>
                <c:pt idx="1403">
                  <c:v>-2.0943604995885809E-4</c:v>
                </c:pt>
                <c:pt idx="1404">
                  <c:v>-2.0790160673571161E-4</c:v>
                </c:pt>
                <c:pt idx="1405">
                  <c:v>-1.9748103190658184E-4</c:v>
                </c:pt>
                <c:pt idx="1406">
                  <c:v>2.0834526344352445E-5</c:v>
                </c:pt>
                <c:pt idx="1407">
                  <c:v>-6.9141685410227511E-5</c:v>
                </c:pt>
                <c:pt idx="1408">
                  <c:v>2.2365718643181342E-4</c:v>
                </c:pt>
                <c:pt idx="1409">
                  <c:v>4.0811210222699052E-4</c:v>
                </c:pt>
                <c:pt idx="1410">
                  <c:v>3.4576294241462778E-4</c:v>
                </c:pt>
                <c:pt idx="1411">
                  <c:v>2.8874202884797434E-4</c:v>
                </c:pt>
                <c:pt idx="1412">
                  <c:v>-2.1762867911713953E-5</c:v>
                </c:pt>
                <c:pt idx="1413">
                  <c:v>1.640973265028014E-4</c:v>
                </c:pt>
                <c:pt idx="1414">
                  <c:v>3.573369549846804E-4</c:v>
                </c:pt>
                <c:pt idx="1415">
                  <c:v>4.1573686062278126E-4</c:v>
                </c:pt>
                <c:pt idx="1416">
                  <c:v>3.9721330356187328E-4</c:v>
                </c:pt>
                <c:pt idx="1417">
                  <c:v>3.7949288742042945E-4</c:v>
                </c:pt>
                <c:pt idx="1418">
                  <c:v>7.3572403672641834E-4</c:v>
                </c:pt>
                <c:pt idx="1419">
                  <c:v>7.3669189103129414E-4</c:v>
                </c:pt>
                <c:pt idx="1420">
                  <c:v>8.086994063560087E-4</c:v>
                </c:pt>
                <c:pt idx="1421">
                  <c:v>8.6245838190752912E-4</c:v>
                </c:pt>
                <c:pt idx="1422">
                  <c:v>4.2534435401632718E-4</c:v>
                </c:pt>
                <c:pt idx="1423">
                  <c:v>1.9281288593329444E-4</c:v>
                </c:pt>
                <c:pt idx="1424">
                  <c:v>3.7182264990859472E-4</c:v>
                </c:pt>
                <c:pt idx="1425">
                  <c:v>4.227840355291727E-4</c:v>
                </c:pt>
                <c:pt idx="1426">
                  <c:v>6.8491795245847698E-6</c:v>
                </c:pt>
                <c:pt idx="1427">
                  <c:v>-2.4164426495163745E-5</c:v>
                </c:pt>
                <c:pt idx="1428">
                  <c:v>6.9230657501277563E-4</c:v>
                </c:pt>
                <c:pt idx="1429">
                  <c:v>5.8568582720079383E-4</c:v>
                </c:pt>
                <c:pt idx="1430">
                  <c:v>1.1051454096503881E-3</c:v>
                </c:pt>
                <c:pt idx="1431">
                  <c:v>9.0336347234910277E-4</c:v>
                </c:pt>
                <c:pt idx="1432">
                  <c:v>9.2605078567165467E-4</c:v>
                </c:pt>
                <c:pt idx="1433">
                  <c:v>6.7722205460878202E-4</c:v>
                </c:pt>
                <c:pt idx="1434">
                  <c:v>3.7753328509611479E-4</c:v>
                </c:pt>
                <c:pt idx="1435">
                  <c:v>1.1848732495503241E-3</c:v>
                </c:pt>
                <c:pt idx="1436">
                  <c:v>7.8374490646943875E-4</c:v>
                </c:pt>
                <c:pt idx="1437">
                  <c:v>1.1504440860018639E-3</c:v>
                </c:pt>
                <c:pt idx="1438">
                  <c:v>6.1627989650128875E-4</c:v>
                </c:pt>
                <c:pt idx="1439">
                  <c:v>1.2615500751629069E-3</c:v>
                </c:pt>
                <c:pt idx="1440">
                  <c:v>1.3914619334840601E-3</c:v>
                </c:pt>
                <c:pt idx="1441">
                  <c:v>1.7670856033110023E-3</c:v>
                </c:pt>
                <c:pt idx="1442">
                  <c:v>2.2192265015817357E-3</c:v>
                </c:pt>
                <c:pt idx="1443">
                  <c:v>1.6835820074495576E-3</c:v>
                </c:pt>
                <c:pt idx="1444">
                  <c:v>1.3495269647777202E-3</c:v>
                </c:pt>
                <c:pt idx="1445">
                  <c:v>1.5016570690558218E-3</c:v>
                </c:pt>
                <c:pt idx="1446">
                  <c:v>1.9206858136681913E-3</c:v>
                </c:pt>
                <c:pt idx="1447">
                  <c:v>1.0704990229496304E-3</c:v>
                </c:pt>
                <c:pt idx="1448">
                  <c:v>1.2091824051196469E-3</c:v>
                </c:pt>
                <c:pt idx="1449">
                  <c:v>1.0478979556952722E-3</c:v>
                </c:pt>
                <c:pt idx="1450">
                  <c:v>1.4983748048742827E-3</c:v>
                </c:pt>
                <c:pt idx="1451">
                  <c:v>1.4456394982363628E-3</c:v>
                </c:pt>
                <c:pt idx="1452">
                  <c:v>1.3713176847841139E-3</c:v>
                </c:pt>
                <c:pt idx="1453">
                  <c:v>1.2889639511780384E-3</c:v>
                </c:pt>
                <c:pt idx="1454">
                  <c:v>1.8003472205065912E-3</c:v>
                </c:pt>
                <c:pt idx="1455">
                  <c:v>2.1106690746491037E-3</c:v>
                </c:pt>
                <c:pt idx="1456">
                  <c:v>1.6900244516815754E-3</c:v>
                </c:pt>
                <c:pt idx="1457">
                  <c:v>1.8050771510444124E-3</c:v>
                </c:pt>
                <c:pt idx="1458">
                  <c:v>2.6682104205606703E-3</c:v>
                </c:pt>
                <c:pt idx="1459">
                  <c:v>2.9720260436198404E-3</c:v>
                </c:pt>
                <c:pt idx="1460">
                  <c:v>2.7309141253286733E-3</c:v>
                </c:pt>
                <c:pt idx="1461">
                  <c:v>2.2586653229112546E-3</c:v>
                </c:pt>
                <c:pt idx="1462">
                  <c:v>2.4237934570166052E-3</c:v>
                </c:pt>
                <c:pt idx="1463">
                  <c:v>1.8202539630126776E-3</c:v>
                </c:pt>
                <c:pt idx="1464">
                  <c:v>1.6933241758561313E-3</c:v>
                </c:pt>
                <c:pt idx="1465">
                  <c:v>1.6274931725232227E-3</c:v>
                </c:pt>
                <c:pt idx="1466">
                  <c:v>2.5380700738079996E-3</c:v>
                </c:pt>
                <c:pt idx="1467">
                  <c:v>2.8865514215986872E-3</c:v>
                </c:pt>
                <c:pt idx="1468">
                  <c:v>3.3413661742952077E-3</c:v>
                </c:pt>
                <c:pt idx="1469">
                  <c:v>2.7119011524238262E-3</c:v>
                </c:pt>
                <c:pt idx="1470">
                  <c:v>2.4819128024512484E-3</c:v>
                </c:pt>
                <c:pt idx="1471">
                  <c:v>1.9168247988964446E-3</c:v>
                </c:pt>
                <c:pt idx="1472">
                  <c:v>1.6203714119950809E-3</c:v>
                </c:pt>
                <c:pt idx="1473">
                  <c:v>2.1258710553719909E-3</c:v>
                </c:pt>
                <c:pt idx="1474">
                  <c:v>1.4419215622597306E-3</c:v>
                </c:pt>
                <c:pt idx="1475">
                  <c:v>1.1275209791295066E-3</c:v>
                </c:pt>
                <c:pt idx="1476">
                  <c:v>1.2386306562042393E-3</c:v>
                </c:pt>
                <c:pt idx="1477">
                  <c:v>1.1859390617948312E-3</c:v>
                </c:pt>
                <c:pt idx="1478">
                  <c:v>7.7444844314916565E-4</c:v>
                </c:pt>
                <c:pt idx="1479">
                  <c:v>6.5473619596740035E-4</c:v>
                </c:pt>
                <c:pt idx="1480">
                  <c:v>5.2033456875797746E-4</c:v>
                </c:pt>
                <c:pt idx="1481">
                  <c:v>8.501303785480275E-4</c:v>
                </c:pt>
                <c:pt idx="1482">
                  <c:v>9.3687652671138068E-4</c:v>
                </c:pt>
                <c:pt idx="1483">
                  <c:v>1.3382089750236955E-3</c:v>
                </c:pt>
                <c:pt idx="1484">
                  <c:v>8.5530570268784432E-4</c:v>
                </c:pt>
                <c:pt idx="1485">
                  <c:v>4.488108753641128E-4</c:v>
                </c:pt>
                <c:pt idx="1486">
                  <c:v>9.7441912563682486E-4</c:v>
                </c:pt>
                <c:pt idx="1487">
                  <c:v>1.0957532391865201E-3</c:v>
                </c:pt>
                <c:pt idx="1488">
                  <c:v>1.1144752323156556E-3</c:v>
                </c:pt>
                <c:pt idx="1489">
                  <c:v>1.1758835845388893E-3</c:v>
                </c:pt>
                <c:pt idx="1490">
                  <c:v>1.1795820733983594E-3</c:v>
                </c:pt>
                <c:pt idx="1491">
                  <c:v>1.3199917191389378E-3</c:v>
                </c:pt>
                <c:pt idx="1492">
                  <c:v>8.6225295504952317E-4</c:v>
                </c:pt>
                <c:pt idx="1493">
                  <c:v>8.7355278959598949E-4</c:v>
                </c:pt>
                <c:pt idx="1494">
                  <c:v>1.0765706184089974E-3</c:v>
                </c:pt>
                <c:pt idx="1495">
                  <c:v>1.4742853123863389E-3</c:v>
                </c:pt>
                <c:pt idx="1496">
                  <c:v>1.4386024969144178E-3</c:v>
                </c:pt>
                <c:pt idx="1497">
                  <c:v>1.6299008295950048E-3</c:v>
                </c:pt>
                <c:pt idx="1498">
                  <c:v>1.774934198721756E-3</c:v>
                </c:pt>
                <c:pt idx="1499">
                  <c:v>1.7101602863179651E-3</c:v>
                </c:pt>
                <c:pt idx="1500">
                  <c:v>1.5042631015405854E-3</c:v>
                </c:pt>
                <c:pt idx="1501">
                  <c:v>1.5372021145434089E-3</c:v>
                </c:pt>
                <c:pt idx="1502">
                  <c:v>1.7600066765243441E-3</c:v>
                </c:pt>
                <c:pt idx="1503">
                  <c:v>1.9806301357475141E-3</c:v>
                </c:pt>
                <c:pt idx="1504">
                  <c:v>2.0333421799052383E-3</c:v>
                </c:pt>
                <c:pt idx="1505">
                  <c:v>2.0873178640592898E-3</c:v>
                </c:pt>
                <c:pt idx="1506">
                  <c:v>2.0730267695968354E-3</c:v>
                </c:pt>
                <c:pt idx="1507">
                  <c:v>2.1250781011739441E-3</c:v>
                </c:pt>
                <c:pt idx="1508">
                  <c:v>2.2214849500993184E-3</c:v>
                </c:pt>
                <c:pt idx="1509">
                  <c:v>1.7188837148683416E-3</c:v>
                </c:pt>
                <c:pt idx="1510">
                  <c:v>1.7151158047110551E-3</c:v>
                </c:pt>
                <c:pt idx="1511">
                  <c:v>2.2251393855210254E-3</c:v>
                </c:pt>
                <c:pt idx="1512">
                  <c:v>2.1323694039880781E-3</c:v>
                </c:pt>
                <c:pt idx="1513">
                  <c:v>2.2037734065455958E-3</c:v>
                </c:pt>
                <c:pt idx="1514">
                  <c:v>2.3425819664067882E-3</c:v>
                </c:pt>
                <c:pt idx="1515">
                  <c:v>2.2861023612389185E-3</c:v>
                </c:pt>
                <c:pt idx="1516">
                  <c:v>2.2968551005064595E-3</c:v>
                </c:pt>
                <c:pt idx="1517">
                  <c:v>2.4099090021223956E-3</c:v>
                </c:pt>
                <c:pt idx="1518">
                  <c:v>2.2156071277065381E-3</c:v>
                </c:pt>
                <c:pt idx="1519">
                  <c:v>2.0981515798361352E-3</c:v>
                </c:pt>
                <c:pt idx="1520">
                  <c:v>2.2667308760540017E-3</c:v>
                </c:pt>
                <c:pt idx="1521">
                  <c:v>2.1110861246422126E-3</c:v>
                </c:pt>
                <c:pt idx="1522">
                  <c:v>2.0069420138400596E-3</c:v>
                </c:pt>
                <c:pt idx="1523">
                  <c:v>2.0734728509882784E-3</c:v>
                </c:pt>
                <c:pt idx="1524">
                  <c:v>2.5534913395369612E-3</c:v>
                </c:pt>
                <c:pt idx="1525">
                  <c:v>2.6607432199509304E-3</c:v>
                </c:pt>
                <c:pt idx="1526">
                  <c:v>1.9335054400472687E-3</c:v>
                </c:pt>
                <c:pt idx="1527">
                  <c:v>2.2491468317186497E-3</c:v>
                </c:pt>
                <c:pt idx="1528">
                  <c:v>2.0771517249061995E-3</c:v>
                </c:pt>
                <c:pt idx="1529">
                  <c:v>2.5811053403550607E-3</c:v>
                </c:pt>
                <c:pt idx="1530">
                  <c:v>2.2684316542623687E-3</c:v>
                </c:pt>
                <c:pt idx="1531">
                  <c:v>1.9268538081656421E-3</c:v>
                </c:pt>
                <c:pt idx="1532">
                  <c:v>1.7459265666818393E-3</c:v>
                </c:pt>
                <c:pt idx="1533">
                  <c:v>1.6700282439212704E-3</c:v>
                </c:pt>
                <c:pt idx="1534">
                  <c:v>1.6998385735447965E-3</c:v>
                </c:pt>
                <c:pt idx="1535">
                  <c:v>1.4462857716185586E-3</c:v>
                </c:pt>
                <c:pt idx="1536">
                  <c:v>1.7303330600777261E-3</c:v>
                </c:pt>
                <c:pt idx="1537">
                  <c:v>1.4153462570368493E-3</c:v>
                </c:pt>
                <c:pt idx="1538">
                  <c:v>1.7131921093881451E-3</c:v>
                </c:pt>
                <c:pt idx="1539">
                  <c:v>1.6585484169496535E-3</c:v>
                </c:pt>
                <c:pt idx="1540">
                  <c:v>2.1029916040777538E-3</c:v>
                </c:pt>
                <c:pt idx="1541">
                  <c:v>2.0023517664473035E-3</c:v>
                </c:pt>
                <c:pt idx="1542">
                  <c:v>2.3350865728936124E-3</c:v>
                </c:pt>
                <c:pt idx="1543">
                  <c:v>2.1454850974405113E-3</c:v>
                </c:pt>
                <c:pt idx="1544">
                  <c:v>2.4645664118050688E-3</c:v>
                </c:pt>
                <c:pt idx="1545">
                  <c:v>2.7915352348109363E-3</c:v>
                </c:pt>
                <c:pt idx="1546">
                  <c:v>2.584993138751462E-3</c:v>
                </c:pt>
                <c:pt idx="1547">
                  <c:v>2.9714123326585514E-3</c:v>
                </c:pt>
                <c:pt idx="1548">
                  <c:v>2.3583289873077926E-3</c:v>
                </c:pt>
                <c:pt idx="1549">
                  <c:v>2.2737839152616162E-3</c:v>
                </c:pt>
                <c:pt idx="1550">
                  <c:v>2.3988860950571022E-3</c:v>
                </c:pt>
                <c:pt idx="1551">
                  <c:v>2.0369767998780208E-3</c:v>
                </c:pt>
                <c:pt idx="1552">
                  <c:v>2.2442889667375261E-3</c:v>
                </c:pt>
                <c:pt idx="1553">
                  <c:v>2.1399107587099261E-3</c:v>
                </c:pt>
                <c:pt idx="1554">
                  <c:v>2.1063824556832554E-3</c:v>
                </c:pt>
                <c:pt idx="1555">
                  <c:v>2.3950426845324351E-3</c:v>
                </c:pt>
                <c:pt idx="1556">
                  <c:v>2.6911738100850661E-3</c:v>
                </c:pt>
                <c:pt idx="1557">
                  <c:v>2.2699936817478124E-3</c:v>
                </c:pt>
                <c:pt idx="1558">
                  <c:v>2.2843917806874719E-3</c:v>
                </c:pt>
                <c:pt idx="1559">
                  <c:v>2.294498124139567E-3</c:v>
                </c:pt>
                <c:pt idx="1560">
                  <c:v>2.4385465938174086E-3</c:v>
                </c:pt>
                <c:pt idx="1561">
                  <c:v>2.3925922265149277E-3</c:v>
                </c:pt>
                <c:pt idx="1562">
                  <c:v>2.489406077463471E-3</c:v>
                </c:pt>
                <c:pt idx="1563">
                  <c:v>2.6530390284902308E-3</c:v>
                </c:pt>
                <c:pt idx="1564">
                  <c:v>2.0362264503494703E-3</c:v>
                </c:pt>
                <c:pt idx="1565">
                  <c:v>2.1664114553576553E-3</c:v>
                </c:pt>
                <c:pt idx="1566">
                  <c:v>2.7618148194906602E-3</c:v>
                </c:pt>
                <c:pt idx="1567">
                  <c:v>2.9648468333960186E-3</c:v>
                </c:pt>
                <c:pt idx="1568">
                  <c:v>3.0754733867612914E-3</c:v>
                </c:pt>
                <c:pt idx="1569">
                  <c:v>3.2124132190714393E-3</c:v>
                </c:pt>
                <c:pt idx="1570">
                  <c:v>2.9940095651882315E-3</c:v>
                </c:pt>
                <c:pt idx="1571">
                  <c:v>2.8132772071793018E-3</c:v>
                </c:pt>
                <c:pt idx="1572">
                  <c:v>2.4387272093148323E-3</c:v>
                </c:pt>
                <c:pt idx="1573">
                  <c:v>2.414242957483569E-3</c:v>
                </c:pt>
                <c:pt idx="1574">
                  <c:v>2.4949994946467683E-3</c:v>
                </c:pt>
                <c:pt idx="1575">
                  <c:v>2.6822287085176439E-3</c:v>
                </c:pt>
                <c:pt idx="1576">
                  <c:v>2.5877988549335164E-3</c:v>
                </c:pt>
                <c:pt idx="1577">
                  <c:v>2.2338005771093492E-3</c:v>
                </c:pt>
                <c:pt idx="1578">
                  <c:v>1.9057114423970693E-3</c:v>
                </c:pt>
                <c:pt idx="1579">
                  <c:v>2.0085132889466561E-3</c:v>
                </c:pt>
                <c:pt idx="1580">
                  <c:v>1.7439815053985658E-3</c:v>
                </c:pt>
                <c:pt idx="1581">
                  <c:v>1.6284473943438485E-3</c:v>
                </c:pt>
                <c:pt idx="1582">
                  <c:v>1.4232389350289296E-3</c:v>
                </c:pt>
                <c:pt idx="1583">
                  <c:v>1.3968213686690763E-3</c:v>
                </c:pt>
                <c:pt idx="1584">
                  <c:v>1.5716038205779671E-3</c:v>
                </c:pt>
                <c:pt idx="1585">
                  <c:v>1.4029796072455598E-3</c:v>
                </c:pt>
                <c:pt idx="1586">
                  <c:v>1.4866982907828145E-3</c:v>
                </c:pt>
                <c:pt idx="1587">
                  <c:v>1.6053784200995541E-3</c:v>
                </c:pt>
                <c:pt idx="1588">
                  <c:v>1.3699898669146979E-3</c:v>
                </c:pt>
                <c:pt idx="1589">
                  <c:v>1.350546587150602E-3</c:v>
                </c:pt>
                <c:pt idx="1590">
                  <c:v>1.318743122842169E-3</c:v>
                </c:pt>
                <c:pt idx="1591">
                  <c:v>1.1848768683926515E-3</c:v>
                </c:pt>
                <c:pt idx="1592">
                  <c:v>1.1914343421226231E-3</c:v>
                </c:pt>
                <c:pt idx="1593">
                  <c:v>1.1754850735498658E-3</c:v>
                </c:pt>
                <c:pt idx="1594">
                  <c:v>1.4211057153461265E-3</c:v>
                </c:pt>
                <c:pt idx="1595">
                  <c:v>9.1973611720233485E-4</c:v>
                </c:pt>
                <c:pt idx="1596">
                  <c:v>1.1732052050422049E-3</c:v>
                </c:pt>
                <c:pt idx="1597">
                  <c:v>9.2123581006184189E-4</c:v>
                </c:pt>
                <c:pt idx="1598">
                  <c:v>1.0483693527186071E-3</c:v>
                </c:pt>
                <c:pt idx="1599">
                  <c:v>2.5317903367692455E-4</c:v>
                </c:pt>
                <c:pt idx="1600">
                  <c:v>7.7084202069544361E-4</c:v>
                </c:pt>
                <c:pt idx="1601">
                  <c:v>7.3616474238432468E-4</c:v>
                </c:pt>
                <c:pt idx="1602">
                  <c:v>8.3980599232719698E-4</c:v>
                </c:pt>
                <c:pt idx="1603">
                  <c:v>1.0537517802538688E-3</c:v>
                </c:pt>
                <c:pt idx="1604">
                  <c:v>1.2305668986992613E-3</c:v>
                </c:pt>
                <c:pt idx="1605">
                  <c:v>9.6015942079852963E-4</c:v>
                </c:pt>
                <c:pt idx="1606">
                  <c:v>1.1653410063997892E-3</c:v>
                </c:pt>
                <c:pt idx="1607">
                  <c:v>9.0363646861621049E-4</c:v>
                </c:pt>
                <c:pt idx="1608">
                  <c:v>9.5168116687953093E-4</c:v>
                </c:pt>
                <c:pt idx="1609">
                  <c:v>5.6150496322209963E-4</c:v>
                </c:pt>
                <c:pt idx="1610">
                  <c:v>9.454266022874291E-4</c:v>
                </c:pt>
                <c:pt idx="1611">
                  <c:v>1.0253620631544109E-3</c:v>
                </c:pt>
                <c:pt idx="1612">
                  <c:v>1.2980094290793492E-3</c:v>
                </c:pt>
                <c:pt idx="1613">
                  <c:v>1.7399527951596351E-3</c:v>
                </c:pt>
                <c:pt idx="1614">
                  <c:v>1.738397669466659E-3</c:v>
                </c:pt>
                <c:pt idx="1615">
                  <c:v>1.6578771868591459E-3</c:v>
                </c:pt>
                <c:pt idx="1616">
                  <c:v>1.7024733937869199E-3</c:v>
                </c:pt>
                <c:pt idx="1617">
                  <c:v>1.9321699579140823E-3</c:v>
                </c:pt>
                <c:pt idx="1618">
                  <c:v>1.9124497800850806E-3</c:v>
                </c:pt>
                <c:pt idx="1619">
                  <c:v>2.1170188900977815E-3</c:v>
                </c:pt>
                <c:pt idx="1620">
                  <c:v>2.8829665363247414E-3</c:v>
                </c:pt>
                <c:pt idx="1621">
                  <c:v>2.9571780159641315E-3</c:v>
                </c:pt>
                <c:pt idx="1622">
                  <c:v>3.4526438403451347E-3</c:v>
                </c:pt>
                <c:pt idx="1623">
                  <c:v>3.702598685425829E-3</c:v>
                </c:pt>
                <c:pt idx="1624">
                  <c:v>3.6295990026040418E-3</c:v>
                </c:pt>
                <c:pt idx="1625">
                  <c:v>3.6283797891664615E-3</c:v>
                </c:pt>
                <c:pt idx="1626">
                  <c:v>3.5122284961618291E-3</c:v>
                </c:pt>
                <c:pt idx="1627">
                  <c:v>3.4235173662134385E-3</c:v>
                </c:pt>
                <c:pt idx="1628">
                  <c:v>3.2712628864001586E-3</c:v>
                </c:pt>
                <c:pt idx="1629">
                  <c:v>3.1751763450158228E-3</c:v>
                </c:pt>
                <c:pt idx="1630">
                  <c:v>3.0316592209258847E-3</c:v>
                </c:pt>
                <c:pt idx="1631">
                  <c:v>2.7972895984372582E-3</c:v>
                </c:pt>
                <c:pt idx="1632">
                  <c:v>2.7103736519225783E-3</c:v>
                </c:pt>
                <c:pt idx="1633">
                  <c:v>2.5034465524212787E-3</c:v>
                </c:pt>
                <c:pt idx="1634">
                  <c:v>2.5547054473690758E-3</c:v>
                </c:pt>
                <c:pt idx="1635">
                  <c:v>2.3046207162614168E-3</c:v>
                </c:pt>
                <c:pt idx="1636">
                  <c:v>1.7619938341518139E-3</c:v>
                </c:pt>
                <c:pt idx="1637">
                  <c:v>1.987579963521223E-3</c:v>
                </c:pt>
                <c:pt idx="1638">
                  <c:v>2.0702909705118018E-3</c:v>
                </c:pt>
                <c:pt idx="1639">
                  <c:v>2.7156400281240127E-3</c:v>
                </c:pt>
                <c:pt idx="1640">
                  <c:v>2.5510150233264152E-3</c:v>
                </c:pt>
                <c:pt idx="1641">
                  <c:v>2.4820200259714469E-3</c:v>
                </c:pt>
                <c:pt idx="1642">
                  <c:v>2.7237319348468207E-3</c:v>
                </c:pt>
                <c:pt idx="1643">
                  <c:v>2.6361292627313398E-3</c:v>
                </c:pt>
                <c:pt idx="1644">
                  <c:v>2.8724635733621382E-3</c:v>
                </c:pt>
                <c:pt idx="1645">
                  <c:v>3.0760764201814986E-3</c:v>
                </c:pt>
                <c:pt idx="1646">
                  <c:v>3.1995666945784378E-3</c:v>
                </c:pt>
                <c:pt idx="1647">
                  <c:v>2.6326504248482129E-3</c:v>
                </c:pt>
                <c:pt idx="1648">
                  <c:v>2.7453251577354951E-3</c:v>
                </c:pt>
                <c:pt idx="1649">
                  <c:v>2.2884618219219774E-3</c:v>
                </c:pt>
                <c:pt idx="1650">
                  <c:v>2.0936113177583808E-3</c:v>
                </c:pt>
                <c:pt idx="1651">
                  <c:v>2.2928204339506329E-3</c:v>
                </c:pt>
                <c:pt idx="1652">
                  <c:v>2.0526872855103776E-3</c:v>
                </c:pt>
                <c:pt idx="1653">
                  <c:v>2.1331693347411335E-3</c:v>
                </c:pt>
                <c:pt idx="1654">
                  <c:v>2.1358685749233931E-3</c:v>
                </c:pt>
                <c:pt idx="1655">
                  <c:v>2.267010323722559E-3</c:v>
                </c:pt>
                <c:pt idx="1656">
                  <c:v>2.1169203015305787E-3</c:v>
                </c:pt>
                <c:pt idx="1657">
                  <c:v>1.7149560589506487E-3</c:v>
                </c:pt>
                <c:pt idx="1658">
                  <c:v>1.6669788553777447E-3</c:v>
                </c:pt>
                <c:pt idx="1659">
                  <c:v>1.4513659245619437E-3</c:v>
                </c:pt>
                <c:pt idx="1660">
                  <c:v>1.6228741808226631E-3</c:v>
                </c:pt>
                <c:pt idx="1661">
                  <c:v>1.6288851943981053E-3</c:v>
                </c:pt>
                <c:pt idx="1662">
                  <c:v>1.9272619125014206E-3</c:v>
                </c:pt>
                <c:pt idx="1663">
                  <c:v>1.7930932865715986E-3</c:v>
                </c:pt>
                <c:pt idx="1664">
                  <c:v>2.4250960367151095E-3</c:v>
                </c:pt>
                <c:pt idx="1665">
                  <c:v>2.3732324406271327E-3</c:v>
                </c:pt>
                <c:pt idx="1666">
                  <c:v>2.6625348404461196E-3</c:v>
                </c:pt>
                <c:pt idx="1667">
                  <c:v>2.8344191559597719E-3</c:v>
                </c:pt>
                <c:pt idx="1668">
                  <c:v>2.9958358301807927E-3</c:v>
                </c:pt>
                <c:pt idx="1669">
                  <c:v>3.0998725367750069E-3</c:v>
                </c:pt>
                <c:pt idx="1670">
                  <c:v>3.0771987895588751E-3</c:v>
                </c:pt>
                <c:pt idx="1671">
                  <c:v>2.7627916305170905E-3</c:v>
                </c:pt>
                <c:pt idx="1672">
                  <c:v>2.5707347602477882E-3</c:v>
                </c:pt>
                <c:pt idx="1673">
                  <c:v>2.7968967458102132E-3</c:v>
                </c:pt>
                <c:pt idx="1674">
                  <c:v>2.2487833702928804E-3</c:v>
                </c:pt>
                <c:pt idx="1675">
                  <c:v>2.1055457258645333E-3</c:v>
                </c:pt>
                <c:pt idx="1676">
                  <c:v>1.9679719584631116E-3</c:v>
                </c:pt>
                <c:pt idx="1677">
                  <c:v>1.7009005738057681E-3</c:v>
                </c:pt>
                <c:pt idx="1678">
                  <c:v>1.8406793161073421E-3</c:v>
                </c:pt>
                <c:pt idx="1679">
                  <c:v>1.8272502004895751E-3</c:v>
                </c:pt>
                <c:pt idx="1680">
                  <c:v>1.5298064994945157E-3</c:v>
                </c:pt>
                <c:pt idx="1681">
                  <c:v>1.4000445255754935E-3</c:v>
                </c:pt>
                <c:pt idx="1682">
                  <c:v>1.3217199952811943E-3</c:v>
                </c:pt>
                <c:pt idx="1683">
                  <c:v>1.2493619260435466E-3</c:v>
                </c:pt>
                <c:pt idx="1684">
                  <c:v>1.3166560768911239E-3</c:v>
                </c:pt>
                <c:pt idx="1685">
                  <c:v>9.0458707299862959E-4</c:v>
                </c:pt>
                <c:pt idx="1686">
                  <c:v>9.8657029120975551E-4</c:v>
                </c:pt>
                <c:pt idx="1687">
                  <c:v>4.246054389360862E-4</c:v>
                </c:pt>
                <c:pt idx="1688">
                  <c:v>3.7588010474173778E-4</c:v>
                </c:pt>
                <c:pt idx="1689">
                  <c:v>8.2353220020102641E-4</c:v>
                </c:pt>
                <c:pt idx="1690">
                  <c:v>1.9084427494036424E-3</c:v>
                </c:pt>
                <c:pt idx="1691">
                  <c:v>2.0734444854437956E-3</c:v>
                </c:pt>
                <c:pt idx="1692">
                  <c:v>2.1234487200533806E-3</c:v>
                </c:pt>
                <c:pt idx="1693">
                  <c:v>1.8403617775972884E-3</c:v>
                </c:pt>
                <c:pt idx="1694">
                  <c:v>1.3169168331568443E-3</c:v>
                </c:pt>
                <c:pt idx="1695">
                  <c:v>1.4298564775779229E-3</c:v>
                </c:pt>
                <c:pt idx="1696">
                  <c:v>1.7862010526485102E-3</c:v>
                </c:pt>
                <c:pt idx="1697">
                  <c:v>1.1149198114339311E-3</c:v>
                </c:pt>
                <c:pt idx="1698">
                  <c:v>1.617877348432932E-3</c:v>
                </c:pt>
                <c:pt idx="1699">
                  <c:v>1.536463596610055E-3</c:v>
                </c:pt>
                <c:pt idx="1700">
                  <c:v>1.4525985379877603E-3</c:v>
                </c:pt>
                <c:pt idx="1701">
                  <c:v>9.3000660623230235E-4</c:v>
                </c:pt>
                <c:pt idx="1702">
                  <c:v>1.0672621119821115E-3</c:v>
                </c:pt>
                <c:pt idx="1703">
                  <c:v>9.5704797670009649E-4</c:v>
                </c:pt>
                <c:pt idx="1704">
                  <c:v>2.0973749512227856E-4</c:v>
                </c:pt>
                <c:pt idx="1705">
                  <c:v>2.107612934560709E-5</c:v>
                </c:pt>
                <c:pt idx="1706">
                  <c:v>-2.2734323401259247E-4</c:v>
                </c:pt>
                <c:pt idx="1707">
                  <c:v>-4.4028224367095089E-4</c:v>
                </c:pt>
                <c:pt idx="1708">
                  <c:v>-7.2252764218316986E-4</c:v>
                </c:pt>
                <c:pt idx="1709">
                  <c:v>-4.0418837444782111E-5</c:v>
                </c:pt>
                <c:pt idx="1710">
                  <c:v>-2.5246108553496349E-4</c:v>
                </c:pt>
                <c:pt idx="1711">
                  <c:v>-1.5192104124594052E-3</c:v>
                </c:pt>
                <c:pt idx="1712">
                  <c:v>-1.2418461956781521E-3</c:v>
                </c:pt>
                <c:pt idx="1713">
                  <c:v>-1.7449966744624E-3</c:v>
                </c:pt>
                <c:pt idx="1714">
                  <c:v>-2.275995965634609E-3</c:v>
                </c:pt>
                <c:pt idx="1715">
                  <c:v>-3.2075187228383637E-3</c:v>
                </c:pt>
                <c:pt idx="1716">
                  <c:v>-2.8538875043665935E-3</c:v>
                </c:pt>
                <c:pt idx="1717">
                  <c:v>-1.9396790122009711E-3</c:v>
                </c:pt>
                <c:pt idx="1718">
                  <c:v>-2.2734967963407089E-3</c:v>
                </c:pt>
                <c:pt idx="1719">
                  <c:v>-1.9063935357461624E-3</c:v>
                </c:pt>
                <c:pt idx="1720">
                  <c:v>-2.4522702255910197E-3</c:v>
                </c:pt>
                <c:pt idx="1721">
                  <c:v>-2.4393316008790356E-3</c:v>
                </c:pt>
                <c:pt idx="1722">
                  <c:v>-2.1584395108346865E-3</c:v>
                </c:pt>
                <c:pt idx="1723">
                  <c:v>-2.1861126998171392E-3</c:v>
                </c:pt>
                <c:pt idx="1724">
                  <c:v>-1.9578990934090751E-3</c:v>
                </c:pt>
                <c:pt idx="1725">
                  <c:v>-1.9862296182154189E-3</c:v>
                </c:pt>
                <c:pt idx="1726">
                  <c:v>-1.4959526677515516E-3</c:v>
                </c:pt>
                <c:pt idx="1727">
                  <c:v>-1.4889015279390104E-3</c:v>
                </c:pt>
                <c:pt idx="1728">
                  <c:v>-1.4312272682895995E-3</c:v>
                </c:pt>
                <c:pt idx="1729">
                  <c:v>-1.680573128985954E-3</c:v>
                </c:pt>
                <c:pt idx="1730">
                  <c:v>-1.7183970146615534E-3</c:v>
                </c:pt>
                <c:pt idx="1731">
                  <c:v>-1.2390091972159414E-3</c:v>
                </c:pt>
                <c:pt idx="1732">
                  <c:v>-1.6434786746826369E-3</c:v>
                </c:pt>
                <c:pt idx="1733">
                  <c:v>-1.8119576643452755E-3</c:v>
                </c:pt>
                <c:pt idx="1734">
                  <c:v>-1.6861013416308137E-3</c:v>
                </c:pt>
                <c:pt idx="1735">
                  <c:v>-1.6364646106277027E-3</c:v>
                </c:pt>
                <c:pt idx="1736">
                  <c:v>-1.7276791073300058E-3</c:v>
                </c:pt>
                <c:pt idx="1737">
                  <c:v>-2.1260283393563619E-3</c:v>
                </c:pt>
                <c:pt idx="1738">
                  <c:v>-2.0507983962042026E-3</c:v>
                </c:pt>
                <c:pt idx="1739">
                  <c:v>-2.3183759392000933E-3</c:v>
                </c:pt>
                <c:pt idx="1740">
                  <c:v>-2.0650792340814444E-3</c:v>
                </c:pt>
                <c:pt idx="1741">
                  <c:v>-2.3076892695877683E-3</c:v>
                </c:pt>
                <c:pt idx="1742">
                  <c:v>-2.0431215156022564E-3</c:v>
                </c:pt>
                <c:pt idx="1743">
                  <c:v>-1.8339408567598391E-3</c:v>
                </c:pt>
                <c:pt idx="1744">
                  <c:v>-1.9797473679531107E-3</c:v>
                </c:pt>
                <c:pt idx="1745">
                  <c:v>-1.7570366635503481E-3</c:v>
                </c:pt>
                <c:pt idx="1746">
                  <c:v>-1.6594165188410775E-3</c:v>
                </c:pt>
                <c:pt idx="1747">
                  <c:v>-2.1300557028966632E-3</c:v>
                </c:pt>
                <c:pt idx="1748">
                  <c:v>-2.4354556292193619E-3</c:v>
                </c:pt>
                <c:pt idx="1749">
                  <c:v>-2.3354130418866766E-3</c:v>
                </c:pt>
                <c:pt idx="1750">
                  <c:v>-2.8195313017174341E-3</c:v>
                </c:pt>
                <c:pt idx="1751">
                  <c:v>-3.1303201176582193E-3</c:v>
                </c:pt>
                <c:pt idx="1752">
                  <c:v>-2.7739591202397712E-3</c:v>
                </c:pt>
                <c:pt idx="1753">
                  <c:v>-3.3946650438046173E-3</c:v>
                </c:pt>
                <c:pt idx="1754">
                  <c:v>-2.6426904820297911E-3</c:v>
                </c:pt>
                <c:pt idx="1755">
                  <c:v>-3.2148892892479518E-3</c:v>
                </c:pt>
                <c:pt idx="1756">
                  <c:v>-2.8614489726900552E-3</c:v>
                </c:pt>
                <c:pt idx="1757">
                  <c:v>-3.2249478555319345E-3</c:v>
                </c:pt>
                <c:pt idx="1758">
                  <c:v>-3.2847319093162759E-3</c:v>
                </c:pt>
                <c:pt idx="1759">
                  <c:v>-3.8989803480682862E-3</c:v>
                </c:pt>
                <c:pt idx="1760">
                  <c:v>-3.6013866849501121E-3</c:v>
                </c:pt>
                <c:pt idx="1761">
                  <c:v>-3.5134322693645657E-3</c:v>
                </c:pt>
                <c:pt idx="1762">
                  <c:v>-3.3010165800048314E-3</c:v>
                </c:pt>
                <c:pt idx="1763">
                  <c:v>-2.6040447883563219E-3</c:v>
                </c:pt>
                <c:pt idx="1764">
                  <c:v>-3.0558066359508505E-3</c:v>
                </c:pt>
                <c:pt idx="1765">
                  <c:v>-2.1993093980237845E-3</c:v>
                </c:pt>
                <c:pt idx="1766">
                  <c:v>-2.2868162782565637E-3</c:v>
                </c:pt>
                <c:pt idx="1767">
                  <c:v>-2.2693315123548299E-3</c:v>
                </c:pt>
                <c:pt idx="1768">
                  <c:v>-2.0641708674609544E-3</c:v>
                </c:pt>
                <c:pt idx="1769">
                  <c:v>-2.2734370488710306E-3</c:v>
                </c:pt>
                <c:pt idx="1770">
                  <c:v>-2.6278291567366358E-3</c:v>
                </c:pt>
                <c:pt idx="1771">
                  <c:v>-1.9887065899206894E-3</c:v>
                </c:pt>
                <c:pt idx="1772">
                  <c:v>-1.4159207796854048E-3</c:v>
                </c:pt>
                <c:pt idx="1773">
                  <c:v>-8.0960201862882676E-4</c:v>
                </c:pt>
                <c:pt idx="1774">
                  <c:v>-1.2003770584301961E-3</c:v>
                </c:pt>
                <c:pt idx="1775">
                  <c:v>-1.1673980434336593E-3</c:v>
                </c:pt>
                <c:pt idx="1776">
                  <c:v>-8.4241422420219402E-4</c:v>
                </c:pt>
                <c:pt idx="1777">
                  <c:v>-8.915127166498405E-4</c:v>
                </c:pt>
                <c:pt idx="1778">
                  <c:v>-4.2536513825977416E-4</c:v>
                </c:pt>
                <c:pt idx="1779">
                  <c:v>-3.3929879041760732E-4</c:v>
                </c:pt>
                <c:pt idx="1780">
                  <c:v>-1.1300859726983822E-3</c:v>
                </c:pt>
                <c:pt idx="1781">
                  <c:v>-1.5768461745529867E-3</c:v>
                </c:pt>
                <c:pt idx="1782">
                  <c:v>-2.3021197343273741E-3</c:v>
                </c:pt>
                <c:pt idx="1783">
                  <c:v>-3.2861068871456968E-3</c:v>
                </c:pt>
                <c:pt idx="1784">
                  <c:v>-3.5032016546159136E-3</c:v>
                </c:pt>
                <c:pt idx="1785">
                  <c:v>-2.9211177581279189E-3</c:v>
                </c:pt>
                <c:pt idx="1786">
                  <c:v>-3.9557387938157912E-3</c:v>
                </c:pt>
                <c:pt idx="1787">
                  <c:v>-3.6963606675173679E-3</c:v>
                </c:pt>
                <c:pt idx="1788">
                  <c:v>-2.8234374060281567E-3</c:v>
                </c:pt>
                <c:pt idx="1789">
                  <c:v>-3.1174969694638989E-3</c:v>
                </c:pt>
                <c:pt idx="1790">
                  <c:v>-3.140778431821313E-3</c:v>
                </c:pt>
                <c:pt idx="1791">
                  <c:v>-2.0565694177174933E-3</c:v>
                </c:pt>
                <c:pt idx="1792">
                  <c:v>-1.9695716326137932E-3</c:v>
                </c:pt>
                <c:pt idx="1793">
                  <c:v>-2.5289487351232015E-3</c:v>
                </c:pt>
                <c:pt idx="1794">
                  <c:v>-2.9315339358047922E-3</c:v>
                </c:pt>
                <c:pt idx="1795">
                  <c:v>-2.7555328449432991E-3</c:v>
                </c:pt>
                <c:pt idx="1796">
                  <c:v>-2.4001559159267122E-3</c:v>
                </c:pt>
                <c:pt idx="1797">
                  <c:v>-1.8302668364890205E-3</c:v>
                </c:pt>
                <c:pt idx="1798">
                  <c:v>-1.8175980405294812E-3</c:v>
                </c:pt>
                <c:pt idx="1799">
                  <c:v>-1.3754436919087788E-3</c:v>
                </c:pt>
                <c:pt idx="1800">
                  <c:v>-2.1535182437769245E-3</c:v>
                </c:pt>
                <c:pt idx="1801">
                  <c:v>-2.2682024051491421E-3</c:v>
                </c:pt>
                <c:pt idx="1802">
                  <c:v>-1.7844448243359964E-3</c:v>
                </c:pt>
                <c:pt idx="1803">
                  <c:v>-2.3188411110683441E-3</c:v>
                </c:pt>
                <c:pt idx="1804">
                  <c:v>-2.6140184092514757E-3</c:v>
                </c:pt>
                <c:pt idx="1805">
                  <c:v>-1.9363001995259966E-3</c:v>
                </c:pt>
                <c:pt idx="1806">
                  <c:v>-9.4061238031073555E-4</c:v>
                </c:pt>
                <c:pt idx="1807">
                  <c:v>-8.8760431744271616E-4</c:v>
                </c:pt>
                <c:pt idx="1808">
                  <c:v>-1.2543915415032547E-3</c:v>
                </c:pt>
                <c:pt idx="1809">
                  <c:v>-9.6347674181912219E-4</c:v>
                </c:pt>
                <c:pt idx="1810">
                  <c:v>-1.2658342436953887E-3</c:v>
                </c:pt>
                <c:pt idx="1811">
                  <c:v>-6.1104445779772804E-4</c:v>
                </c:pt>
                <c:pt idx="1812">
                  <c:v>-7.3658141550909863E-4</c:v>
                </c:pt>
                <c:pt idx="1813">
                  <c:v>-9.7769058280838968E-4</c:v>
                </c:pt>
                <c:pt idx="1814">
                  <c:v>-5.174738382065935E-4</c:v>
                </c:pt>
                <c:pt idx="1815">
                  <c:v>-5.8119261482106192E-4</c:v>
                </c:pt>
                <c:pt idx="1816">
                  <c:v>-5.6329562150794397E-4</c:v>
                </c:pt>
                <c:pt idx="1817">
                  <c:v>-1.0831854235826218E-3</c:v>
                </c:pt>
                <c:pt idx="1818">
                  <c:v>-6.0063799249154609E-4</c:v>
                </c:pt>
                <c:pt idx="1819">
                  <c:v>-6.4900108784114849E-4</c:v>
                </c:pt>
                <c:pt idx="1820">
                  <c:v>-4.9709184352115024E-4</c:v>
                </c:pt>
                <c:pt idx="1821">
                  <c:v>-6.4293850164314262E-4</c:v>
                </c:pt>
                <c:pt idx="1822">
                  <c:v>-9.8569946172240124E-4</c:v>
                </c:pt>
                <c:pt idx="1823">
                  <c:v>-1.4251481066156622E-4</c:v>
                </c:pt>
                <c:pt idx="1824">
                  <c:v>2.0538180238562548E-4</c:v>
                </c:pt>
                <c:pt idx="1825">
                  <c:v>1.6496181086178598E-4</c:v>
                </c:pt>
                <c:pt idx="1826">
                  <c:v>6.9839883398511928E-5</c:v>
                </c:pt>
                <c:pt idx="1827">
                  <c:v>3.2254997060762215E-4</c:v>
                </c:pt>
                <c:pt idx="1828">
                  <c:v>4.3044218904462301E-4</c:v>
                </c:pt>
                <c:pt idx="1829">
                  <c:v>7.4112442369735304E-4</c:v>
                </c:pt>
                <c:pt idx="1830">
                  <c:v>5.0004636017866031E-4</c:v>
                </c:pt>
                <c:pt idx="1831">
                  <c:v>4.3328294245987664E-4</c:v>
                </c:pt>
                <c:pt idx="1832">
                  <c:v>8.9052090035862046E-4</c:v>
                </c:pt>
                <c:pt idx="1833">
                  <c:v>6.1166013844952852E-4</c:v>
                </c:pt>
                <c:pt idx="1834">
                  <c:v>9.1274853122235594E-4</c:v>
                </c:pt>
                <c:pt idx="1835">
                  <c:v>3.3438290137271289E-4</c:v>
                </c:pt>
                <c:pt idx="1836">
                  <c:v>-1.563749844617236E-4</c:v>
                </c:pt>
                <c:pt idx="1837">
                  <c:v>-4.0540773078967155E-4</c:v>
                </c:pt>
                <c:pt idx="1838">
                  <c:v>2.7783300878108882E-4</c:v>
                </c:pt>
                <c:pt idx="1839">
                  <c:v>5.6589800433632645E-4</c:v>
                </c:pt>
                <c:pt idx="1840">
                  <c:v>5.0623775220076726E-4</c:v>
                </c:pt>
                <c:pt idx="1841">
                  <c:v>1.28472677558775E-3</c:v>
                </c:pt>
                <c:pt idx="1842">
                  <c:v>1.5554215029063424E-3</c:v>
                </c:pt>
                <c:pt idx="1843">
                  <c:v>1.2786873072974177E-3</c:v>
                </c:pt>
                <c:pt idx="1844">
                  <c:v>2.0559583981560382E-3</c:v>
                </c:pt>
                <c:pt idx="1845">
                  <c:v>1.7359023076656723E-3</c:v>
                </c:pt>
                <c:pt idx="1846">
                  <c:v>1.3510239479148493E-3</c:v>
                </c:pt>
                <c:pt idx="1847">
                  <c:v>1.0884331542676169E-3</c:v>
                </c:pt>
                <c:pt idx="1848">
                  <c:v>1.0961496784929377E-3</c:v>
                </c:pt>
                <c:pt idx="1849">
                  <c:v>7.4298004859082577E-4</c:v>
                </c:pt>
                <c:pt idx="1850">
                  <c:v>1.5671968998873054E-3</c:v>
                </c:pt>
                <c:pt idx="1851">
                  <c:v>1.054711884404616E-3</c:v>
                </c:pt>
                <c:pt idx="1852">
                  <c:v>6.8569495845225608E-4</c:v>
                </c:pt>
                <c:pt idx="1853">
                  <c:v>3.2507466253036977E-4</c:v>
                </c:pt>
                <c:pt idx="1854">
                  <c:v>-6.4282447184078656E-4</c:v>
                </c:pt>
                <c:pt idx="1855">
                  <c:v>-6.6466089633760871E-4</c:v>
                </c:pt>
                <c:pt idx="1856">
                  <c:v>-9.3407729698780496E-4</c:v>
                </c:pt>
                <c:pt idx="1857">
                  <c:v>-5.7188877538083636E-4</c:v>
                </c:pt>
                <c:pt idx="1858">
                  <c:v>-1.0243570705327622E-3</c:v>
                </c:pt>
                <c:pt idx="1859">
                  <c:v>-1.3930214044202192E-3</c:v>
                </c:pt>
                <c:pt idx="1860">
                  <c:v>-9.6802032431042822E-4</c:v>
                </c:pt>
                <c:pt idx="1861">
                  <c:v>3.2105640090868958E-5</c:v>
                </c:pt>
                <c:pt idx="1862">
                  <c:v>-4.8258781662614456E-4</c:v>
                </c:pt>
                <c:pt idx="1863">
                  <c:v>-1.0735742600389776E-3</c:v>
                </c:pt>
                <c:pt idx="1864">
                  <c:v>-1.9740608331598143E-3</c:v>
                </c:pt>
                <c:pt idx="1865">
                  <c:v>-1.5353933786071553E-3</c:v>
                </c:pt>
                <c:pt idx="1866">
                  <c:v>-1.75709720995242E-3</c:v>
                </c:pt>
                <c:pt idx="1867">
                  <c:v>-1.758770412123896E-3</c:v>
                </c:pt>
                <c:pt idx="1868">
                  <c:v>-1.5588037709947345E-3</c:v>
                </c:pt>
                <c:pt idx="1869">
                  <c:v>-2.094720956898834E-3</c:v>
                </c:pt>
                <c:pt idx="1870">
                  <c:v>-1.7160371079175357E-3</c:v>
                </c:pt>
                <c:pt idx="1871">
                  <c:v>-1.0899122773795485E-3</c:v>
                </c:pt>
                <c:pt idx="1872">
                  <c:v>-1.1361440068559053E-3</c:v>
                </c:pt>
                <c:pt idx="1873">
                  <c:v>-7.7639787815629905E-4</c:v>
                </c:pt>
                <c:pt idx="1874">
                  <c:v>5.6388971016606499E-4</c:v>
                </c:pt>
                <c:pt idx="1875">
                  <c:v>8.3563212011234748E-4</c:v>
                </c:pt>
                <c:pt idx="1876">
                  <c:v>1.1187723137668988E-3</c:v>
                </c:pt>
                <c:pt idx="1877">
                  <c:v>1.9039310558571362E-3</c:v>
                </c:pt>
                <c:pt idx="1878">
                  <c:v>1.5890619285903994E-3</c:v>
                </c:pt>
                <c:pt idx="1879">
                  <c:v>1.4958931391951475E-3</c:v>
                </c:pt>
                <c:pt idx="1880">
                  <c:v>1.367607889754593E-3</c:v>
                </c:pt>
                <c:pt idx="1881">
                  <c:v>1.7816316109840542E-3</c:v>
                </c:pt>
                <c:pt idx="1882">
                  <c:v>1.7627494491154042E-3</c:v>
                </c:pt>
                <c:pt idx="1883">
                  <c:v>1.8858426155433275E-3</c:v>
                </c:pt>
                <c:pt idx="1884">
                  <c:v>2.49088435295361E-3</c:v>
                </c:pt>
                <c:pt idx="1885">
                  <c:v>2.9317703882366882E-3</c:v>
                </c:pt>
                <c:pt idx="1886">
                  <c:v>3.2946535147261357E-3</c:v>
                </c:pt>
                <c:pt idx="1887">
                  <c:v>2.6521409744357629E-3</c:v>
                </c:pt>
                <c:pt idx="1888">
                  <c:v>2.8283434438067601E-3</c:v>
                </c:pt>
                <c:pt idx="1889">
                  <c:v>3.1763166427367876E-3</c:v>
                </c:pt>
                <c:pt idx="1890">
                  <c:v>2.2770426057656459E-3</c:v>
                </c:pt>
                <c:pt idx="1891">
                  <c:v>2.7805848018895361E-3</c:v>
                </c:pt>
                <c:pt idx="1892">
                  <c:v>2.5926957278495488E-3</c:v>
                </c:pt>
                <c:pt idx="1893">
                  <c:v>2.4548397123068063E-3</c:v>
                </c:pt>
                <c:pt idx="1894">
                  <c:v>2.6061356573884717E-3</c:v>
                </c:pt>
                <c:pt idx="1895">
                  <c:v>3.0864304473178636E-3</c:v>
                </c:pt>
                <c:pt idx="1896">
                  <c:v>2.9661308470582243E-3</c:v>
                </c:pt>
                <c:pt idx="1897">
                  <c:v>2.9639083814993806E-3</c:v>
                </c:pt>
                <c:pt idx="1898">
                  <c:v>2.7765415392835354E-3</c:v>
                </c:pt>
                <c:pt idx="1899">
                  <c:v>2.3048730045051738E-3</c:v>
                </c:pt>
                <c:pt idx="1900">
                  <c:v>2.3677761832547385E-3</c:v>
                </c:pt>
                <c:pt idx="1901">
                  <c:v>3.0873855136596164E-3</c:v>
                </c:pt>
                <c:pt idx="1902">
                  <c:v>3.0400906511139129E-3</c:v>
                </c:pt>
                <c:pt idx="1903">
                  <c:v>2.9857397341532797E-3</c:v>
                </c:pt>
                <c:pt idx="1904">
                  <c:v>2.1192787513380634E-3</c:v>
                </c:pt>
                <c:pt idx="1905">
                  <c:v>1.5679046390632389E-3</c:v>
                </c:pt>
                <c:pt idx="1906">
                  <c:v>1.131703903726517E-3</c:v>
                </c:pt>
                <c:pt idx="1907">
                  <c:v>1.3856195776165217E-3</c:v>
                </c:pt>
                <c:pt idx="1908">
                  <c:v>1.5309577114008706E-3</c:v>
                </c:pt>
                <c:pt idx="1909">
                  <c:v>1.5791830594857508E-3</c:v>
                </c:pt>
                <c:pt idx="1910">
                  <c:v>1.6682282694905006E-3</c:v>
                </c:pt>
                <c:pt idx="1911">
                  <c:v>1.8628695138701076E-3</c:v>
                </c:pt>
                <c:pt idx="1912">
                  <c:v>1.5479578504105347E-3</c:v>
                </c:pt>
                <c:pt idx="1913">
                  <c:v>1.1902048523526497E-3</c:v>
                </c:pt>
                <c:pt idx="1914">
                  <c:v>7.6189432758501797E-4</c:v>
                </c:pt>
                <c:pt idx="1915">
                  <c:v>6.6226406276357805E-4</c:v>
                </c:pt>
                <c:pt idx="1916">
                  <c:v>9.6489654767471984E-4</c:v>
                </c:pt>
                <c:pt idx="1917">
                  <c:v>7.4732030435259249E-4</c:v>
                </c:pt>
                <c:pt idx="1918">
                  <c:v>9.6409106777926292E-4</c:v>
                </c:pt>
                <c:pt idx="1919">
                  <c:v>1.0900349833745072E-3</c:v>
                </c:pt>
                <c:pt idx="1920">
                  <c:v>8.782922166156265E-4</c:v>
                </c:pt>
                <c:pt idx="1921">
                  <c:v>1.3248870923987016E-3</c:v>
                </c:pt>
                <c:pt idx="1922">
                  <c:v>1.5614114248473957E-3</c:v>
                </c:pt>
                <c:pt idx="1923">
                  <c:v>1.1981435846578094E-3</c:v>
                </c:pt>
                <c:pt idx="1924">
                  <c:v>1.3047462100284919E-3</c:v>
                </c:pt>
                <c:pt idx="1925">
                  <c:v>8.1238470846502046E-4</c:v>
                </c:pt>
                <c:pt idx="1926">
                  <c:v>1.7711901288891179E-3</c:v>
                </c:pt>
                <c:pt idx="1927">
                  <c:v>2.0767654170891696E-3</c:v>
                </c:pt>
                <c:pt idx="1928">
                  <c:v>2.4207703997931799E-3</c:v>
                </c:pt>
                <c:pt idx="1929">
                  <c:v>2.4864121168131537E-3</c:v>
                </c:pt>
                <c:pt idx="1930">
                  <c:v>2.7580975787170471E-3</c:v>
                </c:pt>
                <c:pt idx="1931">
                  <c:v>2.9279427142672406E-3</c:v>
                </c:pt>
                <c:pt idx="1932">
                  <c:v>2.7063304433076747E-3</c:v>
                </c:pt>
                <c:pt idx="1933">
                  <c:v>2.3164518869177291E-3</c:v>
                </c:pt>
                <c:pt idx="1934">
                  <c:v>1.9297644792593024E-3</c:v>
                </c:pt>
                <c:pt idx="1935">
                  <c:v>1.903687600689001E-3</c:v>
                </c:pt>
                <c:pt idx="1936">
                  <c:v>2.0367324639677846E-3</c:v>
                </c:pt>
                <c:pt idx="1937">
                  <c:v>2.2798452925460516E-3</c:v>
                </c:pt>
                <c:pt idx="1938">
                  <c:v>2.116214000011417E-3</c:v>
                </c:pt>
                <c:pt idx="1939">
                  <c:v>2.6279293811412065E-3</c:v>
                </c:pt>
                <c:pt idx="1940">
                  <c:v>3.1387238308552938E-3</c:v>
                </c:pt>
                <c:pt idx="1941">
                  <c:v>2.7683460601995685E-3</c:v>
                </c:pt>
                <c:pt idx="1942">
                  <c:v>3.3246182674454743E-3</c:v>
                </c:pt>
                <c:pt idx="1943">
                  <c:v>3.8395984954048478E-3</c:v>
                </c:pt>
                <c:pt idx="1944">
                  <c:v>4.0235124135553401E-3</c:v>
                </c:pt>
                <c:pt idx="1945">
                  <c:v>4.6213717095016397E-3</c:v>
                </c:pt>
                <c:pt idx="1946">
                  <c:v>4.5944654391876167E-3</c:v>
                </c:pt>
                <c:pt idx="1947">
                  <c:v>4.7832807197443978E-3</c:v>
                </c:pt>
                <c:pt idx="1948">
                  <c:v>4.5942364154355139E-3</c:v>
                </c:pt>
                <c:pt idx="1949">
                  <c:v>4.3090937094980115E-3</c:v>
                </c:pt>
                <c:pt idx="1950">
                  <c:v>4.932890182328154E-3</c:v>
                </c:pt>
                <c:pt idx="1951">
                  <c:v>4.4223887501938213E-3</c:v>
                </c:pt>
                <c:pt idx="1952">
                  <c:v>3.8398568372933297E-3</c:v>
                </c:pt>
                <c:pt idx="1953">
                  <c:v>4.0214193989281683E-3</c:v>
                </c:pt>
                <c:pt idx="1954">
                  <c:v>4.1017967031661672E-3</c:v>
                </c:pt>
                <c:pt idx="1955">
                  <c:v>4.4852741877775245E-3</c:v>
                </c:pt>
                <c:pt idx="1956">
                  <c:v>4.2133582615092105E-3</c:v>
                </c:pt>
                <c:pt idx="1957">
                  <c:v>4.5560583962313351E-3</c:v>
                </c:pt>
                <c:pt idx="1958">
                  <c:v>4.5601640975733914E-3</c:v>
                </c:pt>
                <c:pt idx="1959">
                  <c:v>4.4485417560144007E-3</c:v>
                </c:pt>
                <c:pt idx="1960">
                  <c:v>4.6503224436325588E-3</c:v>
                </c:pt>
                <c:pt idx="1961">
                  <c:v>4.3632571271011817E-3</c:v>
                </c:pt>
                <c:pt idx="1962">
                  <c:v>4.2256890256601072E-3</c:v>
                </c:pt>
                <c:pt idx="1963">
                  <c:v>4.4656626628677577E-3</c:v>
                </c:pt>
                <c:pt idx="1964">
                  <c:v>4.6453698066624277E-3</c:v>
                </c:pt>
                <c:pt idx="1965">
                  <c:v>4.101353048557254E-3</c:v>
                </c:pt>
                <c:pt idx="1966">
                  <c:v>3.7846043742752375E-3</c:v>
                </c:pt>
                <c:pt idx="1967">
                  <c:v>3.2411648219748536E-3</c:v>
                </c:pt>
                <c:pt idx="1968">
                  <c:v>2.6800607406263824E-3</c:v>
                </c:pt>
                <c:pt idx="1969">
                  <c:v>1.4947653375790922E-3</c:v>
                </c:pt>
                <c:pt idx="1970">
                  <c:v>8.9180171823009303E-4</c:v>
                </c:pt>
                <c:pt idx="1971">
                  <c:v>1.1875829546929405E-3</c:v>
                </c:pt>
                <c:pt idx="1972">
                  <c:v>4.3294197658584502E-4</c:v>
                </c:pt>
                <c:pt idx="1973">
                  <c:v>2.1598602648284824E-4</c:v>
                </c:pt>
                <c:pt idx="1974">
                  <c:v>-4.0265578115656399E-4</c:v>
                </c:pt>
                <c:pt idx="1975">
                  <c:v>-7.2039623699375187E-4</c:v>
                </c:pt>
                <c:pt idx="1976">
                  <c:v>-6.609355281333888E-5</c:v>
                </c:pt>
                <c:pt idx="1977">
                  <c:v>-4.8573632011490752E-4</c:v>
                </c:pt>
                <c:pt idx="1978">
                  <c:v>-2.4939224345503052E-4</c:v>
                </c:pt>
                <c:pt idx="1979">
                  <c:v>-8.5984495423961985E-4</c:v>
                </c:pt>
                <c:pt idx="1980">
                  <c:v>-7.5994018342541219E-4</c:v>
                </c:pt>
                <c:pt idx="1981">
                  <c:v>-2.8547603697379463E-4</c:v>
                </c:pt>
                <c:pt idx="1982">
                  <c:v>-3.4139689420632167E-4</c:v>
                </c:pt>
                <c:pt idx="1983">
                  <c:v>1.7289883645282841E-4</c:v>
                </c:pt>
                <c:pt idx="1984">
                  <c:v>6.143841198570757E-4</c:v>
                </c:pt>
                <c:pt idx="1985">
                  <c:v>4.1970639523892345E-4</c:v>
                </c:pt>
                <c:pt idx="1986">
                  <c:v>2.4972918699888043E-4</c:v>
                </c:pt>
                <c:pt idx="1987">
                  <c:v>-2.5304864283798306E-4</c:v>
                </c:pt>
                <c:pt idx="1988">
                  <c:v>-4.4293034591900906E-4</c:v>
                </c:pt>
                <c:pt idx="1989">
                  <c:v>-4.5779470123928254E-4</c:v>
                </c:pt>
                <c:pt idx="1990">
                  <c:v>9.3796401188348721E-6</c:v>
                </c:pt>
                <c:pt idx="1991">
                  <c:v>-2.2834860467885936E-4</c:v>
                </c:pt>
                <c:pt idx="1992">
                  <c:v>-4.2927112797180319E-4</c:v>
                </c:pt>
                <c:pt idx="1993">
                  <c:v>-3.6673638644873276E-4</c:v>
                </c:pt>
                <c:pt idx="1994">
                  <c:v>-1.7217560964961451E-4</c:v>
                </c:pt>
                <c:pt idx="1995">
                  <c:v>4.4677345946997501E-4</c:v>
                </c:pt>
                <c:pt idx="1996">
                  <c:v>7.3880622507567799E-4</c:v>
                </c:pt>
                <c:pt idx="1997">
                  <c:v>8.0809533135226409E-4</c:v>
                </c:pt>
                <c:pt idx="1998">
                  <c:v>4.2213403506929117E-4</c:v>
                </c:pt>
                <c:pt idx="1999">
                  <c:v>3.7188187640281681E-4</c:v>
                </c:pt>
                <c:pt idx="2000">
                  <c:v>-1.2599991330994578E-4</c:v>
                </c:pt>
                <c:pt idx="2001">
                  <c:v>-4.0555297376007767E-4</c:v>
                </c:pt>
                <c:pt idx="2002">
                  <c:v>-2.784924712756469E-4</c:v>
                </c:pt>
                <c:pt idx="2003">
                  <c:v>1.801345886819158E-4</c:v>
                </c:pt>
                <c:pt idx="2004">
                  <c:v>5.03232771335275E-4</c:v>
                </c:pt>
                <c:pt idx="2005">
                  <c:v>1.1062987309937957E-4</c:v>
                </c:pt>
                <c:pt idx="2006">
                  <c:v>-1.3798939319630672E-5</c:v>
                </c:pt>
                <c:pt idx="2007">
                  <c:v>-8.5750851349643688E-4</c:v>
                </c:pt>
                <c:pt idx="2008">
                  <c:v>-2.5495870073779131E-4</c:v>
                </c:pt>
                <c:pt idx="2009">
                  <c:v>-1.0166306074230017E-4</c:v>
                </c:pt>
                <c:pt idx="2010">
                  <c:v>1.1843015647935633E-4</c:v>
                </c:pt>
                <c:pt idx="2011">
                  <c:v>5.1624065212752532E-4</c:v>
                </c:pt>
                <c:pt idx="2012">
                  <c:v>3.454982928389894E-4</c:v>
                </c:pt>
                <c:pt idx="2013">
                  <c:v>9.8794114395343434E-5</c:v>
                </c:pt>
                <c:pt idx="2014">
                  <c:v>3.8540064869577178E-4</c:v>
                </c:pt>
                <c:pt idx="2015">
                  <c:v>-8.4064008653388024E-5</c:v>
                </c:pt>
                <c:pt idx="2016">
                  <c:v>4.0111984997505737E-4</c:v>
                </c:pt>
                <c:pt idx="2017">
                  <c:v>2.156645362963119E-4</c:v>
                </c:pt>
                <c:pt idx="2018">
                  <c:v>6.5514673540768836E-5</c:v>
                </c:pt>
                <c:pt idx="2019">
                  <c:v>2.3366384034291329E-4</c:v>
                </c:pt>
                <c:pt idx="2020">
                  <c:v>-2.3768681741784974E-4</c:v>
                </c:pt>
                <c:pt idx="2021">
                  <c:v>-5.917320964393091E-4</c:v>
                </c:pt>
                <c:pt idx="2022">
                  <c:v>-5.7576365049850312E-4</c:v>
                </c:pt>
                <c:pt idx="2023">
                  <c:v>-2.7443225077730546E-4</c:v>
                </c:pt>
                <c:pt idx="2024">
                  <c:v>1.2261232893120069E-4</c:v>
                </c:pt>
                <c:pt idx="2025">
                  <c:v>4.9757784552402311E-4</c:v>
                </c:pt>
                <c:pt idx="2026">
                  <c:v>4.7111486350987939E-4</c:v>
                </c:pt>
                <c:pt idx="2027">
                  <c:v>4.5583641897841397E-4</c:v>
                </c:pt>
                <c:pt idx="2028">
                  <c:v>7.6394522436575203E-4</c:v>
                </c:pt>
                <c:pt idx="2029">
                  <c:v>8.4720231947111701E-4</c:v>
                </c:pt>
                <c:pt idx="2030">
                  <c:v>4.8786231009277122E-4</c:v>
                </c:pt>
                <c:pt idx="2031">
                  <c:v>6.0663082468962045E-4</c:v>
                </c:pt>
                <c:pt idx="2032">
                  <c:v>8.8343508650597807E-4</c:v>
                </c:pt>
                <c:pt idx="2033">
                  <c:v>7.4164700120162908E-4</c:v>
                </c:pt>
                <c:pt idx="2034">
                  <c:v>8.2516766355528268E-4</c:v>
                </c:pt>
                <c:pt idx="2035">
                  <c:v>9.0147429794100854E-4</c:v>
                </c:pt>
                <c:pt idx="2036">
                  <c:v>8.9003070853893595E-4</c:v>
                </c:pt>
                <c:pt idx="2037">
                  <c:v>1.0346518848573828E-3</c:v>
                </c:pt>
                <c:pt idx="2038">
                  <c:v>7.5338875720593556E-4</c:v>
                </c:pt>
                <c:pt idx="2039">
                  <c:v>6.7392641503199958E-4</c:v>
                </c:pt>
                <c:pt idx="2040">
                  <c:v>1.268928662763186E-3</c:v>
                </c:pt>
                <c:pt idx="2041">
                  <c:v>6.3137303831800671E-4</c:v>
                </c:pt>
                <c:pt idx="2042">
                  <c:v>6.6846807128367674E-4</c:v>
                </c:pt>
                <c:pt idx="2043">
                  <c:v>7.3983110640251835E-4</c:v>
                </c:pt>
                <c:pt idx="2044">
                  <c:v>6.7760853992519582E-4</c:v>
                </c:pt>
                <c:pt idx="2045">
                  <c:v>8.2717860958295109E-4</c:v>
                </c:pt>
                <c:pt idx="2046">
                  <c:v>1.0712157421157173E-3</c:v>
                </c:pt>
                <c:pt idx="2047">
                  <c:v>1.4299003032534152E-3</c:v>
                </c:pt>
                <c:pt idx="2048">
                  <c:v>1.1358314258341096E-3</c:v>
                </c:pt>
                <c:pt idx="2049">
                  <c:v>7.6913820709678248E-4</c:v>
                </c:pt>
                <c:pt idx="2050">
                  <c:v>1.0428320123408424E-3</c:v>
                </c:pt>
                <c:pt idx="2051">
                  <c:v>1.0822480554994953E-3</c:v>
                </c:pt>
                <c:pt idx="2052">
                  <c:v>1.320487581120647E-3</c:v>
                </c:pt>
                <c:pt idx="2053">
                  <c:v>1.1635234654594031E-3</c:v>
                </c:pt>
                <c:pt idx="2054">
                  <c:v>1.4570236101519515E-3</c:v>
                </c:pt>
                <c:pt idx="2055">
                  <c:v>1.3107217657977741E-3</c:v>
                </c:pt>
                <c:pt idx="2056">
                  <c:v>1.4853604946761505E-3</c:v>
                </c:pt>
                <c:pt idx="2057">
                  <c:v>1.8947221384417361E-3</c:v>
                </c:pt>
                <c:pt idx="2058">
                  <c:v>1.8114657368001193E-3</c:v>
                </c:pt>
                <c:pt idx="2059">
                  <c:v>2.3680420989602696E-3</c:v>
                </c:pt>
                <c:pt idx="2060">
                  <c:v>3.4164766144194176E-3</c:v>
                </c:pt>
                <c:pt idx="2061">
                  <c:v>3.755007558489364E-3</c:v>
                </c:pt>
                <c:pt idx="2062">
                  <c:v>3.5560607476589684E-3</c:v>
                </c:pt>
                <c:pt idx="2063">
                  <c:v>3.9893268757893235E-3</c:v>
                </c:pt>
                <c:pt idx="2064">
                  <c:v>3.6733720908022024E-3</c:v>
                </c:pt>
                <c:pt idx="2065">
                  <c:v>4.2383861159954357E-3</c:v>
                </c:pt>
                <c:pt idx="2066">
                  <c:v>4.170523844647645E-3</c:v>
                </c:pt>
                <c:pt idx="2067">
                  <c:v>3.4497514868949189E-3</c:v>
                </c:pt>
                <c:pt idx="2068">
                  <c:v>3.6874772040197358E-3</c:v>
                </c:pt>
                <c:pt idx="2069">
                  <c:v>4.5383773836785712E-3</c:v>
                </c:pt>
                <c:pt idx="2070">
                  <c:v>4.5957050018094791E-3</c:v>
                </c:pt>
                <c:pt idx="2071">
                  <c:v>4.3430069658631342E-3</c:v>
                </c:pt>
                <c:pt idx="2072">
                  <c:v>3.8322776125244346E-3</c:v>
                </c:pt>
                <c:pt idx="2073">
                  <c:v>3.438291050902095E-3</c:v>
                </c:pt>
                <c:pt idx="2074">
                  <c:v>3.2817262226172484E-3</c:v>
                </c:pt>
                <c:pt idx="2075">
                  <c:v>2.950342339026885E-3</c:v>
                </c:pt>
                <c:pt idx="2076">
                  <c:v>3.1568133173336187E-3</c:v>
                </c:pt>
                <c:pt idx="2077">
                  <c:v>3.0095289277359046E-3</c:v>
                </c:pt>
                <c:pt idx="2078">
                  <c:v>3.1049089505141357E-3</c:v>
                </c:pt>
                <c:pt idx="2079">
                  <c:v>3.0546325200125259E-3</c:v>
                </c:pt>
                <c:pt idx="2080">
                  <c:v>3.1496609787669567E-3</c:v>
                </c:pt>
                <c:pt idx="2081">
                  <c:v>2.9750466097889679E-3</c:v>
                </c:pt>
                <c:pt idx="2082">
                  <c:v>3.0680898284642585E-3</c:v>
                </c:pt>
                <c:pt idx="2083">
                  <c:v>2.8844800026085046E-3</c:v>
                </c:pt>
                <c:pt idx="2084">
                  <c:v>2.7774243423382985E-3</c:v>
                </c:pt>
                <c:pt idx="2085">
                  <c:v>2.8207515194044758E-3</c:v>
                </c:pt>
                <c:pt idx="2086">
                  <c:v>2.8703521147574493E-3</c:v>
                </c:pt>
                <c:pt idx="2087">
                  <c:v>2.9664161210862269E-3</c:v>
                </c:pt>
                <c:pt idx="2088">
                  <c:v>3.2367036215524901E-3</c:v>
                </c:pt>
                <c:pt idx="2089">
                  <c:v>3.6541526664843416E-3</c:v>
                </c:pt>
                <c:pt idx="2090">
                  <c:v>3.5824229010889106E-3</c:v>
                </c:pt>
                <c:pt idx="2091">
                  <c:v>4.168548393951893E-3</c:v>
                </c:pt>
                <c:pt idx="2092">
                  <c:v>4.0014407169232172E-3</c:v>
                </c:pt>
                <c:pt idx="2093">
                  <c:v>3.7744816295564019E-3</c:v>
                </c:pt>
                <c:pt idx="2094">
                  <c:v>3.7451187287771514E-3</c:v>
                </c:pt>
                <c:pt idx="2095">
                  <c:v>3.7804662220959533E-3</c:v>
                </c:pt>
                <c:pt idx="2096">
                  <c:v>4.3981983813210163E-3</c:v>
                </c:pt>
                <c:pt idx="2097">
                  <c:v>4.5110235304077423E-3</c:v>
                </c:pt>
                <c:pt idx="2098">
                  <c:v>5.1013847334250946E-3</c:v>
                </c:pt>
                <c:pt idx="2099">
                  <c:v>4.7034655041249809E-3</c:v>
                </c:pt>
                <c:pt idx="2100">
                  <c:v>4.5009800097544133E-3</c:v>
                </c:pt>
                <c:pt idx="2101">
                  <c:v>4.3768091833550236E-3</c:v>
                </c:pt>
                <c:pt idx="2102">
                  <c:v>4.1763964836844256E-3</c:v>
                </c:pt>
                <c:pt idx="2103">
                  <c:v>3.9703166210081726E-3</c:v>
                </c:pt>
                <c:pt idx="2104">
                  <c:v>4.2276091227651568E-3</c:v>
                </c:pt>
                <c:pt idx="2105">
                  <c:v>4.3119141785324597E-3</c:v>
                </c:pt>
                <c:pt idx="2106">
                  <c:v>4.2012493198416937E-3</c:v>
                </c:pt>
                <c:pt idx="2107">
                  <c:v>3.9164660691180389E-3</c:v>
                </c:pt>
                <c:pt idx="2108">
                  <c:v>4.0512247411230188E-3</c:v>
                </c:pt>
                <c:pt idx="2109">
                  <c:v>3.870621754630162E-3</c:v>
                </c:pt>
                <c:pt idx="2110">
                  <c:v>3.4810041555602619E-3</c:v>
                </c:pt>
                <c:pt idx="2111">
                  <c:v>3.3878829910105272E-3</c:v>
                </c:pt>
                <c:pt idx="2112">
                  <c:v>3.7975322776358372E-3</c:v>
                </c:pt>
                <c:pt idx="2113">
                  <c:v>3.6538471541270995E-3</c:v>
                </c:pt>
                <c:pt idx="2114">
                  <c:v>3.6971262734483848E-3</c:v>
                </c:pt>
                <c:pt idx="2115">
                  <c:v>3.3000274290248487E-3</c:v>
                </c:pt>
                <c:pt idx="2116">
                  <c:v>3.3636744691070831E-3</c:v>
                </c:pt>
                <c:pt idx="2117">
                  <c:v>3.1134410467825121E-3</c:v>
                </c:pt>
                <c:pt idx="2118">
                  <c:v>2.6738006110618869E-3</c:v>
                </c:pt>
                <c:pt idx="2119">
                  <c:v>2.4989423744870283E-3</c:v>
                </c:pt>
                <c:pt idx="2120">
                  <c:v>2.3930113832785842E-3</c:v>
                </c:pt>
                <c:pt idx="2121">
                  <c:v>2.4006242300076024E-3</c:v>
                </c:pt>
                <c:pt idx="2122">
                  <c:v>2.113746488502211E-3</c:v>
                </c:pt>
                <c:pt idx="2123">
                  <c:v>1.5915837095231956E-3</c:v>
                </c:pt>
                <c:pt idx="2124">
                  <c:v>1.357773566466945E-3</c:v>
                </c:pt>
                <c:pt idx="2125">
                  <c:v>1.0654838926145215E-3</c:v>
                </c:pt>
                <c:pt idx="2126">
                  <c:v>1.2018125006064344E-3</c:v>
                </c:pt>
                <c:pt idx="2127">
                  <c:v>6.827352298173177E-4</c:v>
                </c:pt>
                <c:pt idx="2128">
                  <c:v>6.754537003753016E-4</c:v>
                </c:pt>
                <c:pt idx="2129">
                  <c:v>6.8152447007641516E-4</c:v>
                </c:pt>
                <c:pt idx="2130">
                  <c:v>6.5410090207286011E-4</c:v>
                </c:pt>
                <c:pt idx="2131">
                  <c:v>5.026975429506627E-4</c:v>
                </c:pt>
                <c:pt idx="2132">
                  <c:v>1.6583870138789745E-3</c:v>
                </c:pt>
                <c:pt idx="2133">
                  <c:v>1.6192723648846071E-3</c:v>
                </c:pt>
                <c:pt idx="2134">
                  <c:v>1.5755599321245115E-3</c:v>
                </c:pt>
                <c:pt idx="2135">
                  <c:v>1.2767382218625194E-3</c:v>
                </c:pt>
                <c:pt idx="2136">
                  <c:v>1.3373432878205896E-3</c:v>
                </c:pt>
                <c:pt idx="2137">
                  <c:v>1.2471057185392657E-3</c:v>
                </c:pt>
                <c:pt idx="2138">
                  <c:v>1.1424988886452987E-3</c:v>
                </c:pt>
                <c:pt idx="2139">
                  <c:v>1.3833947758051875E-3</c:v>
                </c:pt>
                <c:pt idx="2140">
                  <c:v>1.7013892202260873E-3</c:v>
                </c:pt>
                <c:pt idx="2141">
                  <c:v>1.7314289603818744E-3</c:v>
                </c:pt>
                <c:pt idx="2142">
                  <c:v>1.6728044178756739E-3</c:v>
                </c:pt>
                <c:pt idx="2143">
                  <c:v>1.2876392931633854E-3</c:v>
                </c:pt>
                <c:pt idx="2144">
                  <c:v>1.3393731378679842E-3</c:v>
                </c:pt>
                <c:pt idx="2145">
                  <c:v>1.1659458442858596E-3</c:v>
                </c:pt>
                <c:pt idx="2146">
                  <c:v>1.156624106460355E-3</c:v>
                </c:pt>
                <c:pt idx="2147">
                  <c:v>1.3475083669782807E-3</c:v>
                </c:pt>
                <c:pt idx="2148">
                  <c:v>1.2556615901435277E-3</c:v>
                </c:pt>
                <c:pt idx="2149">
                  <c:v>1.258326885071737E-3</c:v>
                </c:pt>
                <c:pt idx="2150">
                  <c:v>1.3118216257507278E-3</c:v>
                </c:pt>
                <c:pt idx="2151">
                  <c:v>1.6170886517393121E-3</c:v>
                </c:pt>
                <c:pt idx="2152">
                  <c:v>1.5781316919678964E-3</c:v>
                </c:pt>
                <c:pt idx="2153">
                  <c:v>1.6182444308092037E-3</c:v>
                </c:pt>
                <c:pt idx="2154">
                  <c:v>1.2436681993614916E-3</c:v>
                </c:pt>
                <c:pt idx="2155">
                  <c:v>1.448562499966563E-3</c:v>
                </c:pt>
                <c:pt idx="2156">
                  <c:v>1.279413969264391E-3</c:v>
                </c:pt>
                <c:pt idx="2157">
                  <c:v>1.3207526141884704E-3</c:v>
                </c:pt>
                <c:pt idx="2158">
                  <c:v>1.4432520364975243E-3</c:v>
                </c:pt>
                <c:pt idx="2159">
                  <c:v>1.5098216527247013E-3</c:v>
                </c:pt>
                <c:pt idx="2160">
                  <c:v>1.0424721432874572E-3</c:v>
                </c:pt>
                <c:pt idx="2161">
                  <c:v>9.012828474765619E-4</c:v>
                </c:pt>
                <c:pt idx="2162">
                  <c:v>9.883235176281948E-4</c:v>
                </c:pt>
                <c:pt idx="2163">
                  <c:v>1.6303862416447597E-3</c:v>
                </c:pt>
                <c:pt idx="2164">
                  <c:v>1.687783359966918E-3</c:v>
                </c:pt>
                <c:pt idx="2165">
                  <c:v>1.7806611771596776E-3</c:v>
                </c:pt>
                <c:pt idx="2166">
                  <c:v>1.4479110202407219E-3</c:v>
                </c:pt>
                <c:pt idx="2167">
                  <c:v>1.3892539153999362E-3</c:v>
                </c:pt>
                <c:pt idx="2168">
                  <c:v>1.5559905303322282E-3</c:v>
                </c:pt>
                <c:pt idx="2169">
                  <c:v>1.7126676764014307E-3</c:v>
                </c:pt>
                <c:pt idx="2170">
                  <c:v>1.9254506365396411E-3</c:v>
                </c:pt>
                <c:pt idx="2171">
                  <c:v>1.784434265381579E-3</c:v>
                </c:pt>
                <c:pt idx="2172">
                  <c:v>1.6057334117243031E-3</c:v>
                </c:pt>
                <c:pt idx="2173">
                  <c:v>1.3890963262442075E-3</c:v>
                </c:pt>
                <c:pt idx="2174">
                  <c:v>1.2839459701495662E-3</c:v>
                </c:pt>
                <c:pt idx="2175">
                  <c:v>1.6689520643320141E-3</c:v>
                </c:pt>
                <c:pt idx="2176">
                  <c:v>1.6001256376452762E-3</c:v>
                </c:pt>
                <c:pt idx="2177">
                  <c:v>1.6928001563978393E-3</c:v>
                </c:pt>
                <c:pt idx="2178">
                  <c:v>1.4474742441818098E-3</c:v>
                </c:pt>
                <c:pt idx="2179">
                  <c:v>1.5511344341469571E-3</c:v>
                </c:pt>
                <c:pt idx="2180">
                  <c:v>1.1050908712623099E-3</c:v>
                </c:pt>
                <c:pt idx="2181">
                  <c:v>1.2263960503244549E-3</c:v>
                </c:pt>
                <c:pt idx="2182">
                  <c:v>9.3594484932382912E-4</c:v>
                </c:pt>
                <c:pt idx="2183">
                  <c:v>1.2166989123896415E-3</c:v>
                </c:pt>
                <c:pt idx="2184">
                  <c:v>1.2686121375392694E-3</c:v>
                </c:pt>
                <c:pt idx="2185">
                  <c:v>1.4437953216269893E-3</c:v>
                </c:pt>
                <c:pt idx="2186">
                  <c:v>1.185750020244785E-3</c:v>
                </c:pt>
                <c:pt idx="2187">
                  <c:v>7.5094559219035972E-4</c:v>
                </c:pt>
                <c:pt idx="2188">
                  <c:v>1.0166911354532408E-3</c:v>
                </c:pt>
                <c:pt idx="2189">
                  <c:v>1.160433449123063E-3</c:v>
                </c:pt>
                <c:pt idx="2190">
                  <c:v>1.12317919330545E-3</c:v>
                </c:pt>
                <c:pt idx="2191">
                  <c:v>1.1882496618075629E-3</c:v>
                </c:pt>
                <c:pt idx="2192">
                  <c:v>1.2783416021237826E-3</c:v>
                </c:pt>
                <c:pt idx="2193">
                  <c:v>1.1053901516850087E-3</c:v>
                </c:pt>
                <c:pt idx="2194">
                  <c:v>1.314073892162027E-3</c:v>
                </c:pt>
                <c:pt idx="2195">
                  <c:v>1.5474210002112685E-3</c:v>
                </c:pt>
                <c:pt idx="2196">
                  <c:v>1.3314804497443669E-3</c:v>
                </c:pt>
                <c:pt idx="2197">
                  <c:v>1.7972610158037657E-3</c:v>
                </c:pt>
                <c:pt idx="2198">
                  <c:v>1.9880269742510322E-3</c:v>
                </c:pt>
                <c:pt idx="2199">
                  <c:v>1.9545101457109281E-3</c:v>
                </c:pt>
                <c:pt idx="2200">
                  <c:v>2.373967437145688E-3</c:v>
                </c:pt>
                <c:pt idx="2201">
                  <c:v>2.2885937931973362E-3</c:v>
                </c:pt>
                <c:pt idx="2202">
                  <c:v>2.7613536878633928E-3</c:v>
                </c:pt>
                <c:pt idx="2203">
                  <c:v>2.8524000397339541E-3</c:v>
                </c:pt>
                <c:pt idx="2204">
                  <c:v>2.9206768843400067E-3</c:v>
                </c:pt>
                <c:pt idx="2205">
                  <c:v>2.5446900641102532E-3</c:v>
                </c:pt>
                <c:pt idx="2206">
                  <c:v>2.4101220157272669E-3</c:v>
                </c:pt>
                <c:pt idx="2207">
                  <c:v>2.3028713925840757E-3</c:v>
                </c:pt>
                <c:pt idx="2208">
                  <c:v>2.5883092452236326E-3</c:v>
                </c:pt>
                <c:pt idx="2209">
                  <c:v>2.7630791376233501E-3</c:v>
                </c:pt>
                <c:pt idx="2210">
                  <c:v>2.7399330401735029E-3</c:v>
                </c:pt>
                <c:pt idx="2211">
                  <c:v>2.7728924234559304E-3</c:v>
                </c:pt>
                <c:pt idx="2212">
                  <c:v>2.7607627438875335E-3</c:v>
                </c:pt>
                <c:pt idx="2213">
                  <c:v>2.8690042829418627E-3</c:v>
                </c:pt>
                <c:pt idx="2214">
                  <c:v>3.2787747360766956E-3</c:v>
                </c:pt>
                <c:pt idx="2215">
                  <c:v>3.447851862969073E-3</c:v>
                </c:pt>
                <c:pt idx="2216">
                  <c:v>3.1940495397459151E-3</c:v>
                </c:pt>
                <c:pt idx="2217">
                  <c:v>2.9762130014779594E-3</c:v>
                </c:pt>
                <c:pt idx="2218">
                  <c:v>3.5294631476902893E-3</c:v>
                </c:pt>
                <c:pt idx="2219">
                  <c:v>3.3667494604972962E-3</c:v>
                </c:pt>
                <c:pt idx="2220">
                  <c:v>3.4586342637262552E-3</c:v>
                </c:pt>
                <c:pt idx="2221">
                  <c:v>3.6038456009389341E-3</c:v>
                </c:pt>
                <c:pt idx="2222">
                  <c:v>3.9807243981645948E-3</c:v>
                </c:pt>
                <c:pt idx="2223">
                  <c:v>3.1025008944947276E-3</c:v>
                </c:pt>
                <c:pt idx="2224">
                  <c:v>3.08071390498492E-3</c:v>
                </c:pt>
                <c:pt idx="2225">
                  <c:v>2.9488973247561783E-3</c:v>
                </c:pt>
                <c:pt idx="2226">
                  <c:v>3.237700007887586E-3</c:v>
                </c:pt>
                <c:pt idx="2227">
                  <c:v>3.2676511677817294E-3</c:v>
                </c:pt>
                <c:pt idx="2228">
                  <c:v>3.3973200271899553E-3</c:v>
                </c:pt>
                <c:pt idx="2229">
                  <c:v>3.2776292459682122E-3</c:v>
                </c:pt>
                <c:pt idx="2230">
                  <c:v>3.2670145328564174E-3</c:v>
                </c:pt>
                <c:pt idx="2231">
                  <c:v>3.2142508394769212E-3</c:v>
                </c:pt>
                <c:pt idx="2232">
                  <c:v>2.9330742791692866E-3</c:v>
                </c:pt>
                <c:pt idx="2233">
                  <c:v>2.9127302469234557E-3</c:v>
                </c:pt>
                <c:pt idx="2234">
                  <c:v>2.9867065211840599E-3</c:v>
                </c:pt>
                <c:pt idx="2235">
                  <c:v>2.7441252136521E-3</c:v>
                </c:pt>
                <c:pt idx="2236">
                  <c:v>2.7586112961752139E-3</c:v>
                </c:pt>
                <c:pt idx="2237">
                  <c:v>2.6560244162710566E-3</c:v>
                </c:pt>
                <c:pt idx="2238">
                  <c:v>2.7313313214330222E-3</c:v>
                </c:pt>
                <c:pt idx="2239">
                  <c:v>2.7500176358949131E-3</c:v>
                </c:pt>
                <c:pt idx="2240">
                  <c:v>2.4292530886179391E-3</c:v>
                </c:pt>
                <c:pt idx="2241">
                  <c:v>2.6455245730131242E-3</c:v>
                </c:pt>
                <c:pt idx="2242">
                  <c:v>2.3312213387016892E-3</c:v>
                </c:pt>
                <c:pt idx="2243">
                  <c:v>2.0823806728859744E-3</c:v>
                </c:pt>
                <c:pt idx="2244">
                  <c:v>1.7443240851995026E-3</c:v>
                </c:pt>
                <c:pt idx="2245">
                  <c:v>2.106525334886606E-3</c:v>
                </c:pt>
                <c:pt idx="2246">
                  <c:v>1.9654831534567665E-3</c:v>
                </c:pt>
                <c:pt idx="2247">
                  <c:v>1.9654377441700567E-3</c:v>
                </c:pt>
                <c:pt idx="2248">
                  <c:v>1.9713280414333815E-3</c:v>
                </c:pt>
                <c:pt idx="2249">
                  <c:v>2.1184432983676832E-3</c:v>
                </c:pt>
                <c:pt idx="2250">
                  <c:v>2.4513079778784716E-3</c:v>
                </c:pt>
                <c:pt idx="2251">
                  <c:v>2.1957031840941963E-3</c:v>
                </c:pt>
                <c:pt idx="2252">
                  <c:v>2.228145849921319E-3</c:v>
                </c:pt>
                <c:pt idx="2253">
                  <c:v>2.1579161600835542E-3</c:v>
                </c:pt>
                <c:pt idx="2254">
                  <c:v>1.8703407262495896E-3</c:v>
                </c:pt>
                <c:pt idx="2255">
                  <c:v>1.6661914056117881E-3</c:v>
                </c:pt>
                <c:pt idx="2256">
                  <c:v>1.5249140883644326E-3</c:v>
                </c:pt>
                <c:pt idx="2257">
                  <c:v>2.3217105964381778E-3</c:v>
                </c:pt>
                <c:pt idx="2258">
                  <c:v>2.0502034970589535E-3</c:v>
                </c:pt>
                <c:pt idx="2259">
                  <c:v>2.2793325521894498E-3</c:v>
                </c:pt>
                <c:pt idx="2260">
                  <c:v>2.3257145655753188E-3</c:v>
                </c:pt>
                <c:pt idx="2261">
                  <c:v>2.271657370952293E-3</c:v>
                </c:pt>
                <c:pt idx="2262">
                  <c:v>2.0311436747348951E-3</c:v>
                </c:pt>
                <c:pt idx="2263">
                  <c:v>2.144305282560446E-3</c:v>
                </c:pt>
                <c:pt idx="2264">
                  <c:v>2.1400523156213723E-3</c:v>
                </c:pt>
                <c:pt idx="2265">
                  <c:v>2.1480911380677248E-3</c:v>
                </c:pt>
                <c:pt idx="2266">
                  <c:v>2.2755951740547962E-3</c:v>
                </c:pt>
                <c:pt idx="2267">
                  <c:v>2.0137209777899992E-3</c:v>
                </c:pt>
                <c:pt idx="2268">
                  <c:v>1.890406888405358E-3</c:v>
                </c:pt>
                <c:pt idx="2269">
                  <c:v>1.9496717994494897E-3</c:v>
                </c:pt>
                <c:pt idx="2270">
                  <c:v>1.9981626749313759E-3</c:v>
                </c:pt>
                <c:pt idx="2271">
                  <c:v>2.0725601438697878E-3</c:v>
                </c:pt>
                <c:pt idx="2272">
                  <c:v>1.9718227520584405E-3</c:v>
                </c:pt>
                <c:pt idx="2273">
                  <c:v>2.2230712601678795E-3</c:v>
                </c:pt>
                <c:pt idx="2274">
                  <c:v>2.1616115420696239E-3</c:v>
                </c:pt>
                <c:pt idx="2275">
                  <c:v>1.8711275353637071E-3</c:v>
                </c:pt>
                <c:pt idx="2276">
                  <c:v>1.9521698378468112E-3</c:v>
                </c:pt>
                <c:pt idx="2277">
                  <c:v>2.060254316901408E-3</c:v>
                </c:pt>
                <c:pt idx="2278">
                  <c:v>2.3384676959473816E-3</c:v>
                </c:pt>
                <c:pt idx="2279">
                  <c:v>1.767350330010105E-3</c:v>
                </c:pt>
                <c:pt idx="2280">
                  <c:v>1.7860632346577193E-3</c:v>
                </c:pt>
                <c:pt idx="2281">
                  <c:v>1.4369815598681776E-3</c:v>
                </c:pt>
                <c:pt idx="2282">
                  <c:v>1.2790491439316806E-3</c:v>
                </c:pt>
                <c:pt idx="2283">
                  <c:v>1.8636139530789355E-3</c:v>
                </c:pt>
                <c:pt idx="2284">
                  <c:v>1.8028071000136363E-3</c:v>
                </c:pt>
                <c:pt idx="2285">
                  <c:v>1.9436306939615861E-3</c:v>
                </c:pt>
                <c:pt idx="2286">
                  <c:v>1.4667256477881255E-3</c:v>
                </c:pt>
                <c:pt idx="2287">
                  <c:v>1.4418308472502112E-3</c:v>
                </c:pt>
                <c:pt idx="2288">
                  <c:v>1.32482982765581E-3</c:v>
                </c:pt>
                <c:pt idx="2289">
                  <c:v>1.2717422154617172E-3</c:v>
                </c:pt>
                <c:pt idx="2290">
                  <c:v>1.2190231799166032E-3</c:v>
                </c:pt>
                <c:pt idx="2291">
                  <c:v>9.0089156609731065E-4</c:v>
                </c:pt>
                <c:pt idx="2292">
                  <c:v>1.0525040464741859E-3</c:v>
                </c:pt>
                <c:pt idx="2293">
                  <c:v>9.7023787954037032E-4</c:v>
                </c:pt>
                <c:pt idx="2294">
                  <c:v>6.621577817974843E-4</c:v>
                </c:pt>
                <c:pt idx="2295">
                  <c:v>5.1209634083087597E-4</c:v>
                </c:pt>
                <c:pt idx="2296">
                  <c:v>6.4772769392557744E-4</c:v>
                </c:pt>
                <c:pt idx="2297">
                  <c:v>1.013305028444364E-3</c:v>
                </c:pt>
                <c:pt idx="2298">
                  <c:v>1.1657006153844201E-3</c:v>
                </c:pt>
                <c:pt idx="2299">
                  <c:v>9.1948490868652992E-4</c:v>
                </c:pt>
                <c:pt idx="2300">
                  <c:v>8.1239852746286601E-4</c:v>
                </c:pt>
                <c:pt idx="2301">
                  <c:v>6.2329154056115171E-4</c:v>
                </c:pt>
                <c:pt idx="2302">
                  <c:v>7.0128463097660348E-4</c:v>
                </c:pt>
                <c:pt idx="2303">
                  <c:v>8.4337587842655507E-4</c:v>
                </c:pt>
                <c:pt idx="2304">
                  <c:v>1.0166167706629938E-3</c:v>
                </c:pt>
                <c:pt idx="2305">
                  <c:v>1.0434509703078486E-3</c:v>
                </c:pt>
                <c:pt idx="2306">
                  <c:v>1.1874871625137289E-3</c:v>
                </c:pt>
                <c:pt idx="2307">
                  <c:v>1.5144725891209011E-3</c:v>
                </c:pt>
                <c:pt idx="2308">
                  <c:v>1.3258288886645762E-3</c:v>
                </c:pt>
                <c:pt idx="2309">
                  <c:v>1.0356339308840857E-3</c:v>
                </c:pt>
                <c:pt idx="2310">
                  <c:v>1.2660859805050471E-3</c:v>
                </c:pt>
                <c:pt idx="2311">
                  <c:v>1.5824081516339432E-3</c:v>
                </c:pt>
                <c:pt idx="2312">
                  <c:v>1.5385160034300945E-3</c:v>
                </c:pt>
                <c:pt idx="2313">
                  <c:v>1.2598805686403333E-3</c:v>
                </c:pt>
                <c:pt idx="2314">
                  <c:v>1.2514661568542808E-3</c:v>
                </c:pt>
                <c:pt idx="2315">
                  <c:v>1.2566725431014838E-3</c:v>
                </c:pt>
                <c:pt idx="2316">
                  <c:v>1.2606157411387082E-3</c:v>
                </c:pt>
                <c:pt idx="2317">
                  <c:v>1.2669955306822747E-3</c:v>
                </c:pt>
                <c:pt idx="2318">
                  <c:v>1.3176958799345818E-3</c:v>
                </c:pt>
                <c:pt idx="2319">
                  <c:v>3.1424233994352949E-4</c:v>
                </c:pt>
                <c:pt idx="2320">
                  <c:v>-6.7743913948004324E-4</c:v>
                </c:pt>
                <c:pt idx="2321">
                  <c:v>-1.2232781312750307E-3</c:v>
                </c:pt>
                <c:pt idx="2322">
                  <c:v>-7.9228505637751409E-4</c:v>
                </c:pt>
                <c:pt idx="2323">
                  <c:v>-7.9848691962848843E-4</c:v>
                </c:pt>
                <c:pt idx="2324">
                  <c:v>-6.8169839805806969E-4</c:v>
                </c:pt>
                <c:pt idx="2325">
                  <c:v>-5.2284846326352392E-4</c:v>
                </c:pt>
                <c:pt idx="2326">
                  <c:v>-5.1150811046822E-4</c:v>
                </c:pt>
                <c:pt idx="2327">
                  <c:v>-5.4475790926092576E-4</c:v>
                </c:pt>
                <c:pt idx="2328">
                  <c:v>-2.5346389458599328E-4</c:v>
                </c:pt>
                <c:pt idx="2329">
                  <c:v>-1.057243095095592E-4</c:v>
                </c:pt>
                <c:pt idx="2330">
                  <c:v>-2.2207441861787943E-4</c:v>
                </c:pt>
                <c:pt idx="2331">
                  <c:v>2.3504109450314751E-4</c:v>
                </c:pt>
                <c:pt idx="2332">
                  <c:v>-1.6908771582518984E-4</c:v>
                </c:pt>
                <c:pt idx="2333">
                  <c:v>-1.1065752871233824E-4</c:v>
                </c:pt>
                <c:pt idx="2334">
                  <c:v>8.8886901867141557E-5</c:v>
                </c:pt>
                <c:pt idx="2335">
                  <c:v>6.5131147529420895E-4</c:v>
                </c:pt>
                <c:pt idx="2336">
                  <c:v>6.6322261927802121E-4</c:v>
                </c:pt>
                <c:pt idx="2337">
                  <c:v>8.6385153682742323E-4</c:v>
                </c:pt>
                <c:pt idx="2338">
                  <c:v>8.6489303754626128E-4</c:v>
                </c:pt>
                <c:pt idx="2339">
                  <c:v>8.1849770938005411E-4</c:v>
                </c:pt>
                <c:pt idx="2340">
                  <c:v>7.5491190734481336E-4</c:v>
                </c:pt>
                <c:pt idx="2341">
                  <c:v>2.1200031350179844E-5</c:v>
                </c:pt>
                <c:pt idx="2342">
                  <c:v>-5.4081545667962901E-5</c:v>
                </c:pt>
                <c:pt idx="2343">
                  <c:v>-4.0413974923659382E-5</c:v>
                </c:pt>
                <c:pt idx="2344">
                  <c:v>-1.5962146581637775E-4</c:v>
                </c:pt>
                <c:pt idx="2345">
                  <c:v>-7.3058804400748408E-5</c:v>
                </c:pt>
                <c:pt idx="2346">
                  <c:v>9.0797524663449234E-5</c:v>
                </c:pt>
                <c:pt idx="2347">
                  <c:v>3.5134328077520972E-4</c:v>
                </c:pt>
                <c:pt idx="2348">
                  <c:v>2.8703832202578726E-4</c:v>
                </c:pt>
                <c:pt idx="2349">
                  <c:v>7.4050364065411233E-4</c:v>
                </c:pt>
                <c:pt idx="2350">
                  <c:v>8.0381324052995675E-4</c:v>
                </c:pt>
                <c:pt idx="2351">
                  <c:v>6.9532851283148056E-4</c:v>
                </c:pt>
                <c:pt idx="2352">
                  <c:v>6.5934508349109E-4</c:v>
                </c:pt>
                <c:pt idx="2353">
                  <c:v>1.1494036090334608E-3</c:v>
                </c:pt>
                <c:pt idx="2354">
                  <c:v>1.4205532535613858E-3</c:v>
                </c:pt>
                <c:pt idx="2355">
                  <c:v>1.7103478398406641E-3</c:v>
                </c:pt>
                <c:pt idx="2356">
                  <c:v>1.5924634496185764E-3</c:v>
                </c:pt>
                <c:pt idx="2357">
                  <c:v>1.0987039915101744E-3</c:v>
                </c:pt>
                <c:pt idx="2358">
                  <c:v>1.4311054372799863E-3</c:v>
                </c:pt>
                <c:pt idx="2359">
                  <c:v>1.4241313265929889E-3</c:v>
                </c:pt>
                <c:pt idx="2360">
                  <c:v>1.3581531309572307E-3</c:v>
                </c:pt>
                <c:pt idx="2361">
                  <c:v>1.8125195511297873E-3</c:v>
                </c:pt>
                <c:pt idx="2362">
                  <c:v>1.9523513879738245E-3</c:v>
                </c:pt>
                <c:pt idx="2363">
                  <c:v>1.9340538377418236E-3</c:v>
                </c:pt>
                <c:pt idx="2364">
                  <c:v>2.0091595692806954E-3</c:v>
                </c:pt>
                <c:pt idx="2365">
                  <c:v>1.9114156874903052E-3</c:v>
                </c:pt>
                <c:pt idx="2366">
                  <c:v>2.2963345409385927E-3</c:v>
                </c:pt>
                <c:pt idx="2367">
                  <c:v>2.1017930416412311E-3</c:v>
                </c:pt>
                <c:pt idx="2368">
                  <c:v>2.1512371276837645E-3</c:v>
                </c:pt>
                <c:pt idx="2369">
                  <c:v>2.2968018561423985E-3</c:v>
                </c:pt>
                <c:pt idx="2370">
                  <c:v>2.639460397217601E-3</c:v>
                </c:pt>
                <c:pt idx="2371">
                  <c:v>2.4218608256221731E-3</c:v>
                </c:pt>
                <c:pt idx="2372">
                  <c:v>2.8355949595133905E-3</c:v>
                </c:pt>
                <c:pt idx="2373">
                  <c:v>3.0749409229031029E-3</c:v>
                </c:pt>
                <c:pt idx="2374">
                  <c:v>2.4344076634639522E-3</c:v>
                </c:pt>
                <c:pt idx="2375">
                  <c:v>2.6060607208026245E-3</c:v>
                </c:pt>
                <c:pt idx="2376">
                  <c:v>2.3865714991390483E-3</c:v>
                </c:pt>
                <c:pt idx="2377">
                  <c:v>2.5509731184043356E-3</c:v>
                </c:pt>
                <c:pt idx="2378">
                  <c:v>2.8002521791903987E-3</c:v>
                </c:pt>
                <c:pt idx="2379">
                  <c:v>2.5200421679075651E-3</c:v>
                </c:pt>
                <c:pt idx="2380">
                  <c:v>2.5571069763449046E-3</c:v>
                </c:pt>
                <c:pt idx="2381">
                  <c:v>2.5426632216130072E-3</c:v>
                </c:pt>
                <c:pt idx="2382">
                  <c:v>2.5909350226528383E-3</c:v>
                </c:pt>
                <c:pt idx="2383">
                  <c:v>2.3484018922829619E-3</c:v>
                </c:pt>
                <c:pt idx="2384">
                  <c:v>2.1573923225219455E-3</c:v>
                </c:pt>
                <c:pt idx="2385">
                  <c:v>2.0730630916271958E-3</c:v>
                </c:pt>
                <c:pt idx="2386">
                  <c:v>2.8541758780950542E-3</c:v>
                </c:pt>
                <c:pt idx="2387">
                  <c:v>3.9077612021298979E-3</c:v>
                </c:pt>
                <c:pt idx="2388">
                  <c:v>3.5869090887240473E-3</c:v>
                </c:pt>
                <c:pt idx="2389">
                  <c:v>3.6164921107703562E-3</c:v>
                </c:pt>
                <c:pt idx="2390">
                  <c:v>3.9606714647242311E-3</c:v>
                </c:pt>
                <c:pt idx="2391">
                  <c:v>3.8601997684143932E-3</c:v>
                </c:pt>
                <c:pt idx="2392">
                  <c:v>4.1607758321833719E-3</c:v>
                </c:pt>
                <c:pt idx="2393">
                  <c:v>4.0867231501833723E-3</c:v>
                </c:pt>
                <c:pt idx="2394">
                  <c:v>3.8029676023224809E-3</c:v>
                </c:pt>
                <c:pt idx="2395">
                  <c:v>3.6744109268694943E-3</c:v>
                </c:pt>
                <c:pt idx="2396">
                  <c:v>3.9887333600684468E-3</c:v>
                </c:pt>
                <c:pt idx="2397">
                  <c:v>3.4599694289923358E-3</c:v>
                </c:pt>
                <c:pt idx="2398">
                  <c:v>3.4691058158770735E-3</c:v>
                </c:pt>
                <c:pt idx="2399">
                  <c:v>3.8881608617222234E-3</c:v>
                </c:pt>
                <c:pt idx="2400">
                  <c:v>4.4335010883085838E-3</c:v>
                </c:pt>
                <c:pt idx="2401">
                  <c:v>4.4761908271501614E-3</c:v>
                </c:pt>
                <c:pt idx="2402">
                  <c:v>4.0468658603053966E-3</c:v>
                </c:pt>
                <c:pt idx="2403">
                  <c:v>4.0461193645974728E-3</c:v>
                </c:pt>
                <c:pt idx="2404">
                  <c:v>4.1518687692769663E-3</c:v>
                </c:pt>
                <c:pt idx="2405">
                  <c:v>4.1993695790521072E-3</c:v>
                </c:pt>
                <c:pt idx="2406">
                  <c:v>4.2640968951356611E-3</c:v>
                </c:pt>
                <c:pt idx="2407">
                  <c:v>4.3359838646239469E-3</c:v>
                </c:pt>
                <c:pt idx="2408">
                  <c:v>4.4163377144119916E-3</c:v>
                </c:pt>
                <c:pt idx="2409">
                  <c:v>3.8446756481060841E-3</c:v>
                </c:pt>
                <c:pt idx="2410">
                  <c:v>4.8064659646917078E-3</c:v>
                </c:pt>
                <c:pt idx="2411">
                  <c:v>6.2305519814315358E-3</c:v>
                </c:pt>
                <c:pt idx="2412">
                  <c:v>6.559042618668626E-3</c:v>
                </c:pt>
                <c:pt idx="2413">
                  <c:v>6.083758140378941E-3</c:v>
                </c:pt>
                <c:pt idx="2414">
                  <c:v>6.2270021308811988E-3</c:v>
                </c:pt>
                <c:pt idx="2415">
                  <c:v>6.1066607761164418E-3</c:v>
                </c:pt>
                <c:pt idx="2416">
                  <c:v>5.3924170695439939E-3</c:v>
                </c:pt>
                <c:pt idx="2417">
                  <c:v>5.7114241715307918E-3</c:v>
                </c:pt>
                <c:pt idx="2418">
                  <c:v>5.63359909315027E-3</c:v>
                </c:pt>
                <c:pt idx="2419">
                  <c:v>5.5282352926685043E-3</c:v>
                </c:pt>
                <c:pt idx="2420">
                  <c:v>5.2315093283080878E-3</c:v>
                </c:pt>
                <c:pt idx="2421">
                  <c:v>5.1844863514029062E-3</c:v>
                </c:pt>
                <c:pt idx="2422">
                  <c:v>4.866339481096835E-3</c:v>
                </c:pt>
                <c:pt idx="2423">
                  <c:v>4.7963305976949687E-3</c:v>
                </c:pt>
                <c:pt idx="2424">
                  <c:v>4.7642566722267974E-3</c:v>
                </c:pt>
                <c:pt idx="2425">
                  <c:v>4.8995501049115377E-3</c:v>
                </c:pt>
                <c:pt idx="2426">
                  <c:v>4.6397003043535971E-3</c:v>
                </c:pt>
                <c:pt idx="2427">
                  <c:v>4.6536995564527232E-3</c:v>
                </c:pt>
                <c:pt idx="2428">
                  <c:v>4.5335797798835235E-3</c:v>
                </c:pt>
                <c:pt idx="2429">
                  <c:v>4.6057473322489466E-3</c:v>
                </c:pt>
                <c:pt idx="2430">
                  <c:v>4.6734206606370409E-3</c:v>
                </c:pt>
                <c:pt idx="2431">
                  <c:v>4.4694348488117149E-3</c:v>
                </c:pt>
                <c:pt idx="2432">
                  <c:v>4.9823911268803188E-3</c:v>
                </c:pt>
                <c:pt idx="2433">
                  <c:v>5.2392467507732391E-3</c:v>
                </c:pt>
                <c:pt idx="2434">
                  <c:v>5.3805750408535491E-3</c:v>
                </c:pt>
                <c:pt idx="2435">
                  <c:v>5.545443620687829E-3</c:v>
                </c:pt>
                <c:pt idx="2436">
                  <c:v>5.6636934930547134E-3</c:v>
                </c:pt>
                <c:pt idx="2437">
                  <c:v>5.8375916466479804E-3</c:v>
                </c:pt>
                <c:pt idx="2438">
                  <c:v>5.6785821992911571E-3</c:v>
                </c:pt>
                <c:pt idx="2439">
                  <c:v>5.305299921172099E-3</c:v>
                </c:pt>
                <c:pt idx="2440">
                  <c:v>5.1363528774346981E-3</c:v>
                </c:pt>
                <c:pt idx="2441">
                  <c:v>4.8785278697735853E-3</c:v>
                </c:pt>
                <c:pt idx="2442">
                  <c:v>4.8716958972483248E-3</c:v>
                </c:pt>
                <c:pt idx="2443">
                  <c:v>4.9676572903746153E-3</c:v>
                </c:pt>
                <c:pt idx="2444">
                  <c:v>4.5499684572719544E-3</c:v>
                </c:pt>
                <c:pt idx="2445">
                  <c:v>4.2790270195118829E-3</c:v>
                </c:pt>
                <c:pt idx="2446">
                  <c:v>4.2537221318620236E-3</c:v>
                </c:pt>
                <c:pt idx="2447">
                  <c:v>4.328019967676254E-3</c:v>
                </c:pt>
                <c:pt idx="2448">
                  <c:v>4.4641846416159925E-3</c:v>
                </c:pt>
                <c:pt idx="2449">
                  <c:v>4.4138042919157185E-3</c:v>
                </c:pt>
                <c:pt idx="2450">
                  <c:v>4.4437071345311552E-3</c:v>
                </c:pt>
                <c:pt idx="2451">
                  <c:v>4.6249157520142845E-3</c:v>
                </c:pt>
                <c:pt idx="2452">
                  <c:v>3.7960902009933095E-3</c:v>
                </c:pt>
                <c:pt idx="2453">
                  <c:v>3.7730129985615686E-3</c:v>
                </c:pt>
                <c:pt idx="2454">
                  <c:v>4.0004060860026223E-3</c:v>
                </c:pt>
                <c:pt idx="2455">
                  <c:v>3.5633746892630392E-3</c:v>
                </c:pt>
                <c:pt idx="2456">
                  <c:v>3.7627907427641473E-3</c:v>
                </c:pt>
                <c:pt idx="2457">
                  <c:v>3.5861689552580196E-3</c:v>
                </c:pt>
                <c:pt idx="2458">
                  <c:v>3.4015881638908094E-3</c:v>
                </c:pt>
                <c:pt idx="2459">
                  <c:v>3.4752688931821429E-3</c:v>
                </c:pt>
                <c:pt idx="2460">
                  <c:v>3.2365678129442788E-3</c:v>
                </c:pt>
                <c:pt idx="2461">
                  <c:v>3.1432949144947209E-3</c:v>
                </c:pt>
                <c:pt idx="2462">
                  <c:v>3.1785786943874573E-3</c:v>
                </c:pt>
                <c:pt idx="2463">
                  <c:v>3.0630891710049287E-3</c:v>
                </c:pt>
                <c:pt idx="2464">
                  <c:v>2.8019572127706712E-3</c:v>
                </c:pt>
                <c:pt idx="2465">
                  <c:v>2.8827914531070831E-3</c:v>
                </c:pt>
                <c:pt idx="2466">
                  <c:v>2.9768079936433531E-3</c:v>
                </c:pt>
                <c:pt idx="2467">
                  <c:v>3.1568362480471645E-3</c:v>
                </c:pt>
                <c:pt idx="2468">
                  <c:v>3.2831292675298569E-3</c:v>
                </c:pt>
                <c:pt idx="2469">
                  <c:v>2.9380141920564598E-3</c:v>
                </c:pt>
                <c:pt idx="2470">
                  <c:v>3.4894002663162522E-3</c:v>
                </c:pt>
                <c:pt idx="2471">
                  <c:v>3.2907487952311752E-3</c:v>
                </c:pt>
                <c:pt idx="2472">
                  <c:v>3.177814563954526E-3</c:v>
                </c:pt>
                <c:pt idx="2473">
                  <c:v>3.2795658704664571E-3</c:v>
                </c:pt>
                <c:pt idx="2474">
                  <c:v>3.7943189878670821E-3</c:v>
                </c:pt>
                <c:pt idx="2475">
                  <c:v>4.2835647888935071E-3</c:v>
                </c:pt>
                <c:pt idx="2476">
                  <c:v>4.6789062391997408E-3</c:v>
                </c:pt>
                <c:pt idx="2477">
                  <c:v>2.9448498926707548E-3</c:v>
                </c:pt>
                <c:pt idx="2478">
                  <c:v>4.171570566306717E-4</c:v>
                </c:pt>
                <c:pt idx="2479">
                  <c:v>1.0821598222665945E-3</c:v>
                </c:pt>
                <c:pt idx="2480">
                  <c:v>7.2335452037243487E-4</c:v>
                </c:pt>
                <c:pt idx="2481">
                  <c:v>-1.1775233650840328E-4</c:v>
                </c:pt>
                <c:pt idx="2482">
                  <c:v>4.2386136534743534E-4</c:v>
                </c:pt>
                <c:pt idx="2483">
                  <c:v>3.2451161316721387E-4</c:v>
                </c:pt>
                <c:pt idx="2484">
                  <c:v>3.4086838698936512E-4</c:v>
                </c:pt>
                <c:pt idx="2485">
                  <c:v>4.901812883478197E-4</c:v>
                </c:pt>
                <c:pt idx="2486">
                  <c:v>3.6378349943640793E-4</c:v>
                </c:pt>
                <c:pt idx="2487">
                  <c:v>-4.7961937431434084E-4</c:v>
                </c:pt>
                <c:pt idx="2488">
                  <c:v>6.8251898687032061E-4</c:v>
                </c:pt>
                <c:pt idx="2489">
                  <c:v>2.0583474922322581E-4</c:v>
                </c:pt>
                <c:pt idx="2490">
                  <c:v>-4.0161480832935479E-4</c:v>
                </c:pt>
                <c:pt idx="2491">
                  <c:v>-2.1938321676045528E-3</c:v>
                </c:pt>
                <c:pt idx="2492">
                  <c:v>-2.5231575899883939E-3</c:v>
                </c:pt>
                <c:pt idx="2493">
                  <c:v>-2.1746056446626172E-3</c:v>
                </c:pt>
                <c:pt idx="2494">
                  <c:v>-2.6013706969996351E-3</c:v>
                </c:pt>
                <c:pt idx="2495">
                  <c:v>-1.9629995357975123E-3</c:v>
                </c:pt>
                <c:pt idx="2496">
                  <c:v>-2.2678752527094123E-3</c:v>
                </c:pt>
                <c:pt idx="2497">
                  <c:v>-2.9494238778599315E-3</c:v>
                </c:pt>
                <c:pt idx="2498">
                  <c:v>-3.4595732626850791E-3</c:v>
                </c:pt>
                <c:pt idx="2499">
                  <c:v>-4.4297942015727393E-3</c:v>
                </c:pt>
                <c:pt idx="2500">
                  <c:v>-2.7084330915548268E-3</c:v>
                </c:pt>
                <c:pt idx="2501">
                  <c:v>-3.829590168686448E-3</c:v>
                </c:pt>
                <c:pt idx="2502">
                  <c:v>-5.8413052738810851E-3</c:v>
                </c:pt>
                <c:pt idx="2503">
                  <c:v>-5.3016357588146846E-3</c:v>
                </c:pt>
                <c:pt idx="2504">
                  <c:v>-5.7939092148713454E-3</c:v>
                </c:pt>
                <c:pt idx="2505">
                  <c:v>-7.3481910279302081E-3</c:v>
                </c:pt>
                <c:pt idx="2506">
                  <c:v>-7.0232964207800237E-3</c:v>
                </c:pt>
                <c:pt idx="2507">
                  <c:v>-1.6058364225608323E-3</c:v>
                </c:pt>
                <c:pt idx="2508">
                  <c:v>-3.7037147675488733E-3</c:v>
                </c:pt>
                <c:pt idx="2509">
                  <c:v>-5.6965434103000779E-3</c:v>
                </c:pt>
                <c:pt idx="2510">
                  <c:v>-7.5374833851157442E-3</c:v>
                </c:pt>
                <c:pt idx="2511">
                  <c:v>-1.4112176436137438E-2</c:v>
                </c:pt>
                <c:pt idx="2512">
                  <c:v>-1.7901165188131798E-2</c:v>
                </c:pt>
                <c:pt idx="2513">
                  <c:v>-1.5123812931019161E-2</c:v>
                </c:pt>
                <c:pt idx="2514">
                  <c:v>-8.1076211638940274E-3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1BC-48DA-900C-EF7A7B31FC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32679280"/>
        <c:axId val="1432662640"/>
      </c:lineChart>
      <c:lineChart>
        <c:grouping val="standard"/>
        <c:varyColors val="0"/>
        <c:ser>
          <c:idx val="2"/>
          <c:order val="1"/>
          <c:tx>
            <c:strRef>
              <c:f>'Statistics 1'!$AN$5</c:f>
              <c:strCache>
                <c:ptCount val="1"/>
                <c:pt idx="0">
                  <c:v>Volat 90d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'Statistics 1'!$AJ$7:$AJ$3709</c:f>
              <c:numCache>
                <c:formatCode>m/d/yyyy</c:formatCode>
                <c:ptCount val="3703"/>
                <c:pt idx="0">
                  <c:v>42009</c:v>
                </c:pt>
                <c:pt idx="1">
                  <c:v>42010</c:v>
                </c:pt>
                <c:pt idx="2">
                  <c:v>42011</c:v>
                </c:pt>
                <c:pt idx="3">
                  <c:v>42012</c:v>
                </c:pt>
                <c:pt idx="4">
                  <c:v>42013</c:v>
                </c:pt>
                <c:pt idx="5">
                  <c:v>42016</c:v>
                </c:pt>
                <c:pt idx="6">
                  <c:v>42017</c:v>
                </c:pt>
                <c:pt idx="7">
                  <c:v>42018</c:v>
                </c:pt>
                <c:pt idx="8">
                  <c:v>42019</c:v>
                </c:pt>
                <c:pt idx="9">
                  <c:v>42020</c:v>
                </c:pt>
                <c:pt idx="10">
                  <c:v>42024</c:v>
                </c:pt>
                <c:pt idx="11">
                  <c:v>42025</c:v>
                </c:pt>
                <c:pt idx="12">
                  <c:v>42026</c:v>
                </c:pt>
                <c:pt idx="13">
                  <c:v>42027</c:v>
                </c:pt>
                <c:pt idx="14">
                  <c:v>42030</c:v>
                </c:pt>
                <c:pt idx="15">
                  <c:v>42031</c:v>
                </c:pt>
                <c:pt idx="16">
                  <c:v>42032</c:v>
                </c:pt>
                <c:pt idx="17">
                  <c:v>42033</c:v>
                </c:pt>
                <c:pt idx="18">
                  <c:v>42034</c:v>
                </c:pt>
                <c:pt idx="19">
                  <c:v>42037</c:v>
                </c:pt>
                <c:pt idx="20">
                  <c:v>42038</c:v>
                </c:pt>
                <c:pt idx="21">
                  <c:v>42039</c:v>
                </c:pt>
                <c:pt idx="22">
                  <c:v>42040</c:v>
                </c:pt>
                <c:pt idx="23">
                  <c:v>42041</c:v>
                </c:pt>
                <c:pt idx="24">
                  <c:v>42044</c:v>
                </c:pt>
                <c:pt idx="25">
                  <c:v>42045</c:v>
                </c:pt>
                <c:pt idx="26">
                  <c:v>42046</c:v>
                </c:pt>
                <c:pt idx="27">
                  <c:v>42047</c:v>
                </c:pt>
                <c:pt idx="28">
                  <c:v>42048</c:v>
                </c:pt>
                <c:pt idx="29">
                  <c:v>42052</c:v>
                </c:pt>
                <c:pt idx="30">
                  <c:v>42053</c:v>
                </c:pt>
                <c:pt idx="31">
                  <c:v>42054</c:v>
                </c:pt>
                <c:pt idx="32">
                  <c:v>42055</c:v>
                </c:pt>
                <c:pt idx="33">
                  <c:v>42058</c:v>
                </c:pt>
                <c:pt idx="34">
                  <c:v>42059</c:v>
                </c:pt>
                <c:pt idx="35">
                  <c:v>42060</c:v>
                </c:pt>
                <c:pt idx="36">
                  <c:v>42061</c:v>
                </c:pt>
                <c:pt idx="37">
                  <c:v>42062</c:v>
                </c:pt>
                <c:pt idx="38">
                  <c:v>42065</c:v>
                </c:pt>
                <c:pt idx="39">
                  <c:v>42066</c:v>
                </c:pt>
                <c:pt idx="40">
                  <c:v>42067</c:v>
                </c:pt>
                <c:pt idx="41">
                  <c:v>42068</c:v>
                </c:pt>
                <c:pt idx="42">
                  <c:v>42069</c:v>
                </c:pt>
                <c:pt idx="43">
                  <c:v>42072</c:v>
                </c:pt>
                <c:pt idx="44">
                  <c:v>42073</c:v>
                </c:pt>
                <c:pt idx="45">
                  <c:v>42074</c:v>
                </c:pt>
                <c:pt idx="46">
                  <c:v>42075</c:v>
                </c:pt>
                <c:pt idx="47">
                  <c:v>42076</c:v>
                </c:pt>
                <c:pt idx="48">
                  <c:v>42079</c:v>
                </c:pt>
                <c:pt idx="49">
                  <c:v>42080</c:v>
                </c:pt>
                <c:pt idx="50">
                  <c:v>42081</c:v>
                </c:pt>
                <c:pt idx="51">
                  <c:v>42082</c:v>
                </c:pt>
                <c:pt idx="52">
                  <c:v>42083</c:v>
                </c:pt>
                <c:pt idx="53">
                  <c:v>42086</c:v>
                </c:pt>
                <c:pt idx="54">
                  <c:v>42087</c:v>
                </c:pt>
                <c:pt idx="55">
                  <c:v>42088</c:v>
                </c:pt>
                <c:pt idx="56">
                  <c:v>42089</c:v>
                </c:pt>
                <c:pt idx="57">
                  <c:v>42090</c:v>
                </c:pt>
                <c:pt idx="58">
                  <c:v>42093</c:v>
                </c:pt>
                <c:pt idx="59">
                  <c:v>42094</c:v>
                </c:pt>
                <c:pt idx="60">
                  <c:v>42095</c:v>
                </c:pt>
                <c:pt idx="61">
                  <c:v>42096</c:v>
                </c:pt>
                <c:pt idx="62">
                  <c:v>42100</c:v>
                </c:pt>
                <c:pt idx="63">
                  <c:v>42101</c:v>
                </c:pt>
                <c:pt idx="64">
                  <c:v>42102</c:v>
                </c:pt>
                <c:pt idx="65">
                  <c:v>42103</c:v>
                </c:pt>
                <c:pt idx="66">
                  <c:v>42104</c:v>
                </c:pt>
                <c:pt idx="67">
                  <c:v>42107</c:v>
                </c:pt>
                <c:pt idx="68">
                  <c:v>42108</c:v>
                </c:pt>
                <c:pt idx="69">
                  <c:v>42109</c:v>
                </c:pt>
                <c:pt idx="70">
                  <c:v>42110</c:v>
                </c:pt>
                <c:pt idx="71">
                  <c:v>42111</c:v>
                </c:pt>
                <c:pt idx="72">
                  <c:v>42114</c:v>
                </c:pt>
                <c:pt idx="73">
                  <c:v>42115</c:v>
                </c:pt>
                <c:pt idx="74">
                  <c:v>42116</c:v>
                </c:pt>
                <c:pt idx="75">
                  <c:v>42117</c:v>
                </c:pt>
                <c:pt idx="76">
                  <c:v>42118</c:v>
                </c:pt>
                <c:pt idx="77">
                  <c:v>42121</c:v>
                </c:pt>
                <c:pt idx="78">
                  <c:v>42122</c:v>
                </c:pt>
                <c:pt idx="79">
                  <c:v>42123</c:v>
                </c:pt>
                <c:pt idx="80">
                  <c:v>42124</c:v>
                </c:pt>
                <c:pt idx="81">
                  <c:v>42125</c:v>
                </c:pt>
                <c:pt idx="82">
                  <c:v>42128</c:v>
                </c:pt>
                <c:pt idx="83">
                  <c:v>42129</c:v>
                </c:pt>
                <c:pt idx="84">
                  <c:v>42130</c:v>
                </c:pt>
                <c:pt idx="85">
                  <c:v>42131</c:v>
                </c:pt>
                <c:pt idx="86">
                  <c:v>42132</c:v>
                </c:pt>
                <c:pt idx="87">
                  <c:v>42135</c:v>
                </c:pt>
                <c:pt idx="88">
                  <c:v>42136</c:v>
                </c:pt>
                <c:pt idx="89">
                  <c:v>42137</c:v>
                </c:pt>
                <c:pt idx="90">
                  <c:v>42138</c:v>
                </c:pt>
                <c:pt idx="91">
                  <c:v>42139</c:v>
                </c:pt>
                <c:pt idx="92">
                  <c:v>42142</c:v>
                </c:pt>
                <c:pt idx="93">
                  <c:v>42143</c:v>
                </c:pt>
                <c:pt idx="94">
                  <c:v>42144</c:v>
                </c:pt>
                <c:pt idx="95">
                  <c:v>42145</c:v>
                </c:pt>
                <c:pt idx="96">
                  <c:v>42146</c:v>
                </c:pt>
                <c:pt idx="97">
                  <c:v>42150</c:v>
                </c:pt>
                <c:pt idx="98">
                  <c:v>42151</c:v>
                </c:pt>
                <c:pt idx="99">
                  <c:v>42152</c:v>
                </c:pt>
                <c:pt idx="100">
                  <c:v>42153</c:v>
                </c:pt>
                <c:pt idx="101">
                  <c:v>42156</c:v>
                </c:pt>
                <c:pt idx="102">
                  <c:v>42157</c:v>
                </c:pt>
                <c:pt idx="103">
                  <c:v>42158</c:v>
                </c:pt>
                <c:pt idx="104">
                  <c:v>42159</c:v>
                </c:pt>
                <c:pt idx="105">
                  <c:v>42160</c:v>
                </c:pt>
                <c:pt idx="106">
                  <c:v>42163</c:v>
                </c:pt>
                <c:pt idx="107">
                  <c:v>42164</c:v>
                </c:pt>
                <c:pt idx="108">
                  <c:v>42165</c:v>
                </c:pt>
                <c:pt idx="109">
                  <c:v>42166</c:v>
                </c:pt>
                <c:pt idx="110">
                  <c:v>42167</c:v>
                </c:pt>
                <c:pt idx="111">
                  <c:v>42170</c:v>
                </c:pt>
                <c:pt idx="112">
                  <c:v>42171</c:v>
                </c:pt>
                <c:pt idx="113">
                  <c:v>42172</c:v>
                </c:pt>
                <c:pt idx="114">
                  <c:v>42173</c:v>
                </c:pt>
                <c:pt idx="115">
                  <c:v>42174</c:v>
                </c:pt>
                <c:pt idx="116">
                  <c:v>42177</c:v>
                </c:pt>
                <c:pt idx="117">
                  <c:v>42178</c:v>
                </c:pt>
                <c:pt idx="118">
                  <c:v>42179</c:v>
                </c:pt>
                <c:pt idx="119">
                  <c:v>42180</c:v>
                </c:pt>
                <c:pt idx="120">
                  <c:v>42181</c:v>
                </c:pt>
                <c:pt idx="121">
                  <c:v>42184</c:v>
                </c:pt>
                <c:pt idx="122">
                  <c:v>42185</c:v>
                </c:pt>
                <c:pt idx="123">
                  <c:v>42186</c:v>
                </c:pt>
                <c:pt idx="124">
                  <c:v>42187</c:v>
                </c:pt>
                <c:pt idx="125">
                  <c:v>42191</c:v>
                </c:pt>
                <c:pt idx="126">
                  <c:v>42192</c:v>
                </c:pt>
                <c:pt idx="127">
                  <c:v>42193</c:v>
                </c:pt>
                <c:pt idx="128">
                  <c:v>42194</c:v>
                </c:pt>
                <c:pt idx="129">
                  <c:v>42195</c:v>
                </c:pt>
                <c:pt idx="130">
                  <c:v>42198</c:v>
                </c:pt>
                <c:pt idx="131">
                  <c:v>42199</c:v>
                </c:pt>
                <c:pt idx="132">
                  <c:v>42200</c:v>
                </c:pt>
                <c:pt idx="133">
                  <c:v>42201</c:v>
                </c:pt>
                <c:pt idx="134">
                  <c:v>42202</c:v>
                </c:pt>
                <c:pt idx="135">
                  <c:v>42205</c:v>
                </c:pt>
                <c:pt idx="136">
                  <c:v>42206</c:v>
                </c:pt>
                <c:pt idx="137">
                  <c:v>42207</c:v>
                </c:pt>
                <c:pt idx="138">
                  <c:v>42208</c:v>
                </c:pt>
                <c:pt idx="139">
                  <c:v>42209</c:v>
                </c:pt>
                <c:pt idx="140">
                  <c:v>42212</c:v>
                </c:pt>
                <c:pt idx="141">
                  <c:v>42213</c:v>
                </c:pt>
                <c:pt idx="142">
                  <c:v>42214</c:v>
                </c:pt>
                <c:pt idx="143">
                  <c:v>42215</c:v>
                </c:pt>
                <c:pt idx="144">
                  <c:v>42216</c:v>
                </c:pt>
                <c:pt idx="145">
                  <c:v>42219</c:v>
                </c:pt>
                <c:pt idx="146">
                  <c:v>42220</c:v>
                </c:pt>
                <c:pt idx="147">
                  <c:v>42221</c:v>
                </c:pt>
                <c:pt idx="148">
                  <c:v>42222</c:v>
                </c:pt>
                <c:pt idx="149">
                  <c:v>42223</c:v>
                </c:pt>
                <c:pt idx="150">
                  <c:v>42226</c:v>
                </c:pt>
                <c:pt idx="151">
                  <c:v>42227</c:v>
                </c:pt>
                <c:pt idx="152">
                  <c:v>42228</c:v>
                </c:pt>
                <c:pt idx="153">
                  <c:v>42229</c:v>
                </c:pt>
                <c:pt idx="154">
                  <c:v>42230</c:v>
                </c:pt>
                <c:pt idx="155">
                  <c:v>42233</c:v>
                </c:pt>
                <c:pt idx="156">
                  <c:v>42234</c:v>
                </c:pt>
                <c:pt idx="157">
                  <c:v>42235</c:v>
                </c:pt>
                <c:pt idx="158">
                  <c:v>42236</c:v>
                </c:pt>
                <c:pt idx="159">
                  <c:v>42237</c:v>
                </c:pt>
                <c:pt idx="160">
                  <c:v>42240</c:v>
                </c:pt>
                <c:pt idx="161">
                  <c:v>42241</c:v>
                </c:pt>
                <c:pt idx="162">
                  <c:v>42242</c:v>
                </c:pt>
                <c:pt idx="163">
                  <c:v>42243</c:v>
                </c:pt>
                <c:pt idx="164">
                  <c:v>42244</c:v>
                </c:pt>
                <c:pt idx="165">
                  <c:v>42247</c:v>
                </c:pt>
                <c:pt idx="166">
                  <c:v>42248</c:v>
                </c:pt>
                <c:pt idx="167">
                  <c:v>42249</c:v>
                </c:pt>
                <c:pt idx="168">
                  <c:v>42250</c:v>
                </c:pt>
                <c:pt idx="169">
                  <c:v>42251</c:v>
                </c:pt>
                <c:pt idx="170">
                  <c:v>42255</c:v>
                </c:pt>
                <c:pt idx="171">
                  <c:v>42256</c:v>
                </c:pt>
                <c:pt idx="172">
                  <c:v>42257</c:v>
                </c:pt>
                <c:pt idx="173">
                  <c:v>42258</c:v>
                </c:pt>
                <c:pt idx="174">
                  <c:v>42261</c:v>
                </c:pt>
                <c:pt idx="175">
                  <c:v>42262</c:v>
                </c:pt>
                <c:pt idx="176">
                  <c:v>42263</c:v>
                </c:pt>
                <c:pt idx="177">
                  <c:v>42264</c:v>
                </c:pt>
                <c:pt idx="178">
                  <c:v>42265</c:v>
                </c:pt>
                <c:pt idx="179">
                  <c:v>42268</c:v>
                </c:pt>
                <c:pt idx="180">
                  <c:v>42269</c:v>
                </c:pt>
                <c:pt idx="181">
                  <c:v>42270</c:v>
                </c:pt>
                <c:pt idx="182">
                  <c:v>42271</c:v>
                </c:pt>
                <c:pt idx="183">
                  <c:v>42272</c:v>
                </c:pt>
                <c:pt idx="184">
                  <c:v>42275</c:v>
                </c:pt>
                <c:pt idx="185">
                  <c:v>42276</c:v>
                </c:pt>
                <c:pt idx="186">
                  <c:v>42277</c:v>
                </c:pt>
                <c:pt idx="187">
                  <c:v>42278</c:v>
                </c:pt>
                <c:pt idx="188">
                  <c:v>42279</c:v>
                </c:pt>
                <c:pt idx="189">
                  <c:v>42282</c:v>
                </c:pt>
                <c:pt idx="190">
                  <c:v>42283</c:v>
                </c:pt>
                <c:pt idx="191">
                  <c:v>42284</c:v>
                </c:pt>
                <c:pt idx="192">
                  <c:v>42285</c:v>
                </c:pt>
                <c:pt idx="193">
                  <c:v>42286</c:v>
                </c:pt>
                <c:pt idx="194">
                  <c:v>42289</c:v>
                </c:pt>
                <c:pt idx="195">
                  <c:v>42290</c:v>
                </c:pt>
                <c:pt idx="196">
                  <c:v>42291</c:v>
                </c:pt>
                <c:pt idx="197">
                  <c:v>42292</c:v>
                </c:pt>
                <c:pt idx="198">
                  <c:v>42293</c:v>
                </c:pt>
                <c:pt idx="199">
                  <c:v>42296</c:v>
                </c:pt>
                <c:pt idx="200">
                  <c:v>42297</c:v>
                </c:pt>
                <c:pt idx="201">
                  <c:v>42298</c:v>
                </c:pt>
                <c:pt idx="202">
                  <c:v>42299</c:v>
                </c:pt>
                <c:pt idx="203">
                  <c:v>42300</c:v>
                </c:pt>
                <c:pt idx="204">
                  <c:v>42303</c:v>
                </c:pt>
                <c:pt idx="205">
                  <c:v>42304</c:v>
                </c:pt>
                <c:pt idx="206">
                  <c:v>42305</c:v>
                </c:pt>
                <c:pt idx="207">
                  <c:v>42306</c:v>
                </c:pt>
                <c:pt idx="208">
                  <c:v>42307</c:v>
                </c:pt>
                <c:pt idx="209">
                  <c:v>42310</c:v>
                </c:pt>
                <c:pt idx="210">
                  <c:v>42311</c:v>
                </c:pt>
                <c:pt idx="211">
                  <c:v>42312</c:v>
                </c:pt>
                <c:pt idx="212">
                  <c:v>42313</c:v>
                </c:pt>
                <c:pt idx="213">
                  <c:v>42314</c:v>
                </c:pt>
                <c:pt idx="214">
                  <c:v>42317</c:v>
                </c:pt>
                <c:pt idx="215">
                  <c:v>42318</c:v>
                </c:pt>
                <c:pt idx="216">
                  <c:v>42319</c:v>
                </c:pt>
                <c:pt idx="217">
                  <c:v>42320</c:v>
                </c:pt>
                <c:pt idx="218">
                  <c:v>42321</c:v>
                </c:pt>
                <c:pt idx="219">
                  <c:v>42324</c:v>
                </c:pt>
                <c:pt idx="220">
                  <c:v>42325</c:v>
                </c:pt>
                <c:pt idx="221">
                  <c:v>42326</c:v>
                </c:pt>
                <c:pt idx="222">
                  <c:v>42327</c:v>
                </c:pt>
                <c:pt idx="223">
                  <c:v>42328</c:v>
                </c:pt>
                <c:pt idx="224">
                  <c:v>42331</c:v>
                </c:pt>
                <c:pt idx="225">
                  <c:v>42332</c:v>
                </c:pt>
                <c:pt idx="226">
                  <c:v>42333</c:v>
                </c:pt>
                <c:pt idx="227">
                  <c:v>42335</c:v>
                </c:pt>
                <c:pt idx="228">
                  <c:v>42338</c:v>
                </c:pt>
                <c:pt idx="229">
                  <c:v>42339</c:v>
                </c:pt>
                <c:pt idx="230">
                  <c:v>42340</c:v>
                </c:pt>
                <c:pt idx="231">
                  <c:v>42341</c:v>
                </c:pt>
                <c:pt idx="232">
                  <c:v>42342</c:v>
                </c:pt>
                <c:pt idx="233">
                  <c:v>42345</c:v>
                </c:pt>
                <c:pt idx="234">
                  <c:v>42346</c:v>
                </c:pt>
                <c:pt idx="235">
                  <c:v>42347</c:v>
                </c:pt>
                <c:pt idx="236">
                  <c:v>42348</c:v>
                </c:pt>
                <c:pt idx="237">
                  <c:v>42349</c:v>
                </c:pt>
                <c:pt idx="238">
                  <c:v>42352</c:v>
                </c:pt>
                <c:pt idx="239">
                  <c:v>42353</c:v>
                </c:pt>
                <c:pt idx="240">
                  <c:v>42354</c:v>
                </c:pt>
                <c:pt idx="241">
                  <c:v>42355</c:v>
                </c:pt>
                <c:pt idx="242">
                  <c:v>42356</c:v>
                </c:pt>
                <c:pt idx="243">
                  <c:v>42359</c:v>
                </c:pt>
                <c:pt idx="244">
                  <c:v>42360</c:v>
                </c:pt>
                <c:pt idx="245">
                  <c:v>42361</c:v>
                </c:pt>
                <c:pt idx="246">
                  <c:v>42362</c:v>
                </c:pt>
                <c:pt idx="247">
                  <c:v>42366</c:v>
                </c:pt>
                <c:pt idx="248">
                  <c:v>42367</c:v>
                </c:pt>
                <c:pt idx="249">
                  <c:v>42368</c:v>
                </c:pt>
                <c:pt idx="250">
                  <c:v>42369</c:v>
                </c:pt>
                <c:pt idx="251">
                  <c:v>42373</c:v>
                </c:pt>
                <c:pt idx="252">
                  <c:v>42374</c:v>
                </c:pt>
                <c:pt idx="253">
                  <c:v>42375</c:v>
                </c:pt>
                <c:pt idx="254">
                  <c:v>42376</c:v>
                </c:pt>
                <c:pt idx="255">
                  <c:v>42377</c:v>
                </c:pt>
                <c:pt idx="256">
                  <c:v>42380</c:v>
                </c:pt>
                <c:pt idx="257">
                  <c:v>42381</c:v>
                </c:pt>
                <c:pt idx="258">
                  <c:v>42382</c:v>
                </c:pt>
                <c:pt idx="259">
                  <c:v>42383</c:v>
                </c:pt>
                <c:pt idx="260">
                  <c:v>42384</c:v>
                </c:pt>
                <c:pt idx="261">
                  <c:v>42388</c:v>
                </c:pt>
                <c:pt idx="262">
                  <c:v>42389</c:v>
                </c:pt>
                <c:pt idx="263">
                  <c:v>42390</c:v>
                </c:pt>
                <c:pt idx="264">
                  <c:v>42391</c:v>
                </c:pt>
                <c:pt idx="265">
                  <c:v>42394</c:v>
                </c:pt>
                <c:pt idx="266">
                  <c:v>42395</c:v>
                </c:pt>
                <c:pt idx="267">
                  <c:v>42396</c:v>
                </c:pt>
                <c:pt idx="268">
                  <c:v>42397</c:v>
                </c:pt>
                <c:pt idx="269">
                  <c:v>42398</c:v>
                </c:pt>
                <c:pt idx="270">
                  <c:v>42401</c:v>
                </c:pt>
                <c:pt idx="271">
                  <c:v>42402</c:v>
                </c:pt>
                <c:pt idx="272">
                  <c:v>42403</c:v>
                </c:pt>
                <c:pt idx="273">
                  <c:v>42404</c:v>
                </c:pt>
                <c:pt idx="274">
                  <c:v>42405</c:v>
                </c:pt>
                <c:pt idx="275">
                  <c:v>42408</c:v>
                </c:pt>
                <c:pt idx="276">
                  <c:v>42409</c:v>
                </c:pt>
                <c:pt idx="277">
                  <c:v>42410</c:v>
                </c:pt>
                <c:pt idx="278">
                  <c:v>42411</c:v>
                </c:pt>
                <c:pt idx="279">
                  <c:v>42412</c:v>
                </c:pt>
                <c:pt idx="280">
                  <c:v>42416</c:v>
                </c:pt>
                <c:pt idx="281">
                  <c:v>42417</c:v>
                </c:pt>
                <c:pt idx="282">
                  <c:v>42418</c:v>
                </c:pt>
                <c:pt idx="283">
                  <c:v>42419</c:v>
                </c:pt>
                <c:pt idx="284">
                  <c:v>42422</c:v>
                </c:pt>
                <c:pt idx="285">
                  <c:v>42423</c:v>
                </c:pt>
                <c:pt idx="286">
                  <c:v>42424</c:v>
                </c:pt>
                <c:pt idx="287">
                  <c:v>42425</c:v>
                </c:pt>
                <c:pt idx="288">
                  <c:v>42426</c:v>
                </c:pt>
                <c:pt idx="289">
                  <c:v>42429</c:v>
                </c:pt>
                <c:pt idx="290">
                  <c:v>42430</c:v>
                </c:pt>
                <c:pt idx="291">
                  <c:v>42431</c:v>
                </c:pt>
                <c:pt idx="292">
                  <c:v>42432</c:v>
                </c:pt>
                <c:pt idx="293">
                  <c:v>42433</c:v>
                </c:pt>
                <c:pt idx="294">
                  <c:v>42436</c:v>
                </c:pt>
                <c:pt idx="295">
                  <c:v>42437</c:v>
                </c:pt>
                <c:pt idx="296">
                  <c:v>42438</c:v>
                </c:pt>
                <c:pt idx="297">
                  <c:v>42439</c:v>
                </c:pt>
                <c:pt idx="298">
                  <c:v>42440</c:v>
                </c:pt>
                <c:pt idx="299">
                  <c:v>42443</c:v>
                </c:pt>
                <c:pt idx="300">
                  <c:v>42444</c:v>
                </c:pt>
                <c:pt idx="301">
                  <c:v>42445</c:v>
                </c:pt>
                <c:pt idx="302">
                  <c:v>42446</c:v>
                </c:pt>
                <c:pt idx="303">
                  <c:v>42447</c:v>
                </c:pt>
                <c:pt idx="304">
                  <c:v>42450</c:v>
                </c:pt>
                <c:pt idx="305">
                  <c:v>42451</c:v>
                </c:pt>
                <c:pt idx="306">
                  <c:v>42452</c:v>
                </c:pt>
                <c:pt idx="307">
                  <c:v>42453</c:v>
                </c:pt>
                <c:pt idx="308">
                  <c:v>42457</c:v>
                </c:pt>
                <c:pt idx="309">
                  <c:v>42458</c:v>
                </c:pt>
                <c:pt idx="310">
                  <c:v>42459</c:v>
                </c:pt>
                <c:pt idx="311">
                  <c:v>42460</c:v>
                </c:pt>
                <c:pt idx="312">
                  <c:v>42461</c:v>
                </c:pt>
                <c:pt idx="313">
                  <c:v>42464</c:v>
                </c:pt>
                <c:pt idx="314">
                  <c:v>42465</c:v>
                </c:pt>
                <c:pt idx="315">
                  <c:v>42466</c:v>
                </c:pt>
                <c:pt idx="316">
                  <c:v>42467</c:v>
                </c:pt>
                <c:pt idx="317">
                  <c:v>42468</c:v>
                </c:pt>
                <c:pt idx="318">
                  <c:v>42471</c:v>
                </c:pt>
                <c:pt idx="319">
                  <c:v>42472</c:v>
                </c:pt>
                <c:pt idx="320">
                  <c:v>42473</c:v>
                </c:pt>
                <c:pt idx="321">
                  <c:v>42474</c:v>
                </c:pt>
                <c:pt idx="322">
                  <c:v>42475</c:v>
                </c:pt>
                <c:pt idx="323">
                  <c:v>42478</c:v>
                </c:pt>
                <c:pt idx="324">
                  <c:v>42479</c:v>
                </c:pt>
                <c:pt idx="325">
                  <c:v>42480</c:v>
                </c:pt>
                <c:pt idx="326">
                  <c:v>42481</c:v>
                </c:pt>
                <c:pt idx="327">
                  <c:v>42482</c:v>
                </c:pt>
                <c:pt idx="328">
                  <c:v>42485</c:v>
                </c:pt>
                <c:pt idx="329">
                  <c:v>42486</c:v>
                </c:pt>
                <c:pt idx="330">
                  <c:v>42487</c:v>
                </c:pt>
                <c:pt idx="331">
                  <c:v>42488</c:v>
                </c:pt>
                <c:pt idx="332">
                  <c:v>42489</c:v>
                </c:pt>
                <c:pt idx="333">
                  <c:v>42492</c:v>
                </c:pt>
                <c:pt idx="334">
                  <c:v>42493</c:v>
                </c:pt>
                <c:pt idx="335">
                  <c:v>42494</c:v>
                </c:pt>
                <c:pt idx="336">
                  <c:v>42495</c:v>
                </c:pt>
                <c:pt idx="337">
                  <c:v>42496</c:v>
                </c:pt>
                <c:pt idx="338">
                  <c:v>42499</c:v>
                </c:pt>
                <c:pt idx="339">
                  <c:v>42500</c:v>
                </c:pt>
                <c:pt idx="340">
                  <c:v>42501</c:v>
                </c:pt>
                <c:pt idx="341">
                  <c:v>42502</c:v>
                </c:pt>
                <c:pt idx="342">
                  <c:v>42503</c:v>
                </c:pt>
                <c:pt idx="343">
                  <c:v>42506</c:v>
                </c:pt>
                <c:pt idx="344">
                  <c:v>42507</c:v>
                </c:pt>
                <c:pt idx="345">
                  <c:v>42508</c:v>
                </c:pt>
                <c:pt idx="346">
                  <c:v>42509</c:v>
                </c:pt>
                <c:pt idx="347">
                  <c:v>42510</c:v>
                </c:pt>
                <c:pt idx="348">
                  <c:v>42513</c:v>
                </c:pt>
                <c:pt idx="349">
                  <c:v>42514</c:v>
                </c:pt>
                <c:pt idx="350">
                  <c:v>42515</c:v>
                </c:pt>
                <c:pt idx="351">
                  <c:v>42516</c:v>
                </c:pt>
                <c:pt idx="352">
                  <c:v>42517</c:v>
                </c:pt>
                <c:pt idx="353">
                  <c:v>42521</c:v>
                </c:pt>
                <c:pt idx="354">
                  <c:v>42522</c:v>
                </c:pt>
                <c:pt idx="355">
                  <c:v>42523</c:v>
                </c:pt>
                <c:pt idx="356">
                  <c:v>42524</c:v>
                </c:pt>
                <c:pt idx="357">
                  <c:v>42527</c:v>
                </c:pt>
                <c:pt idx="358">
                  <c:v>42528</c:v>
                </c:pt>
                <c:pt idx="359">
                  <c:v>42529</c:v>
                </c:pt>
                <c:pt idx="360">
                  <c:v>42530</c:v>
                </c:pt>
                <c:pt idx="361">
                  <c:v>42531</c:v>
                </c:pt>
                <c:pt idx="362">
                  <c:v>42534</c:v>
                </c:pt>
                <c:pt idx="363">
                  <c:v>42535</c:v>
                </c:pt>
                <c:pt idx="364">
                  <c:v>42536</c:v>
                </c:pt>
                <c:pt idx="365">
                  <c:v>42537</c:v>
                </c:pt>
                <c:pt idx="366">
                  <c:v>42538</c:v>
                </c:pt>
                <c:pt idx="367">
                  <c:v>42541</c:v>
                </c:pt>
                <c:pt idx="368">
                  <c:v>42542</c:v>
                </c:pt>
                <c:pt idx="369">
                  <c:v>42543</c:v>
                </c:pt>
                <c:pt idx="370">
                  <c:v>42544</c:v>
                </c:pt>
                <c:pt idx="371">
                  <c:v>42545</c:v>
                </c:pt>
                <c:pt idx="372">
                  <c:v>42548</c:v>
                </c:pt>
                <c:pt idx="373">
                  <c:v>42549</c:v>
                </c:pt>
                <c:pt idx="374">
                  <c:v>42550</c:v>
                </c:pt>
                <c:pt idx="375">
                  <c:v>42551</c:v>
                </c:pt>
                <c:pt idx="376">
                  <c:v>42552</c:v>
                </c:pt>
                <c:pt idx="377">
                  <c:v>42556</c:v>
                </c:pt>
                <c:pt idx="378">
                  <c:v>42557</c:v>
                </c:pt>
                <c:pt idx="379">
                  <c:v>42558</c:v>
                </c:pt>
                <c:pt idx="380">
                  <c:v>42559</c:v>
                </c:pt>
                <c:pt idx="381">
                  <c:v>42562</c:v>
                </c:pt>
                <c:pt idx="382">
                  <c:v>42563</c:v>
                </c:pt>
                <c:pt idx="383">
                  <c:v>42564</c:v>
                </c:pt>
                <c:pt idx="384">
                  <c:v>42565</c:v>
                </c:pt>
                <c:pt idx="385">
                  <c:v>42566</c:v>
                </c:pt>
                <c:pt idx="386">
                  <c:v>42569</c:v>
                </c:pt>
                <c:pt idx="387">
                  <c:v>42570</c:v>
                </c:pt>
                <c:pt idx="388">
                  <c:v>42571</c:v>
                </c:pt>
                <c:pt idx="389">
                  <c:v>42572</c:v>
                </c:pt>
                <c:pt idx="390">
                  <c:v>42573</c:v>
                </c:pt>
                <c:pt idx="391">
                  <c:v>42576</c:v>
                </c:pt>
                <c:pt idx="392">
                  <c:v>42577</c:v>
                </c:pt>
                <c:pt idx="393">
                  <c:v>42578</c:v>
                </c:pt>
                <c:pt idx="394">
                  <c:v>42579</c:v>
                </c:pt>
                <c:pt idx="395">
                  <c:v>42580</c:v>
                </c:pt>
                <c:pt idx="396">
                  <c:v>42583</c:v>
                </c:pt>
                <c:pt idx="397">
                  <c:v>42584</c:v>
                </c:pt>
                <c:pt idx="398">
                  <c:v>42585</c:v>
                </c:pt>
                <c:pt idx="399">
                  <c:v>42586</c:v>
                </c:pt>
                <c:pt idx="400">
                  <c:v>42587</c:v>
                </c:pt>
                <c:pt idx="401">
                  <c:v>42590</c:v>
                </c:pt>
                <c:pt idx="402">
                  <c:v>42591</c:v>
                </c:pt>
                <c:pt idx="403">
                  <c:v>42592</c:v>
                </c:pt>
                <c:pt idx="404">
                  <c:v>42593</c:v>
                </c:pt>
                <c:pt idx="405">
                  <c:v>42594</c:v>
                </c:pt>
                <c:pt idx="406">
                  <c:v>42597</c:v>
                </c:pt>
                <c:pt idx="407">
                  <c:v>42598</c:v>
                </c:pt>
                <c:pt idx="408">
                  <c:v>42599</c:v>
                </c:pt>
                <c:pt idx="409">
                  <c:v>42600</c:v>
                </c:pt>
                <c:pt idx="410">
                  <c:v>42601</c:v>
                </c:pt>
                <c:pt idx="411">
                  <c:v>42604</c:v>
                </c:pt>
                <c:pt idx="412">
                  <c:v>42605</c:v>
                </c:pt>
                <c:pt idx="413">
                  <c:v>42606</c:v>
                </c:pt>
                <c:pt idx="414">
                  <c:v>42607</c:v>
                </c:pt>
                <c:pt idx="415">
                  <c:v>42608</c:v>
                </c:pt>
                <c:pt idx="416">
                  <c:v>42611</c:v>
                </c:pt>
                <c:pt idx="417">
                  <c:v>42612</c:v>
                </c:pt>
                <c:pt idx="418">
                  <c:v>42613</c:v>
                </c:pt>
                <c:pt idx="419">
                  <c:v>42614</c:v>
                </c:pt>
                <c:pt idx="420">
                  <c:v>42615</c:v>
                </c:pt>
                <c:pt idx="421">
                  <c:v>42619</c:v>
                </c:pt>
                <c:pt idx="422">
                  <c:v>42620</c:v>
                </c:pt>
                <c:pt idx="423">
                  <c:v>42621</c:v>
                </c:pt>
                <c:pt idx="424">
                  <c:v>42622</c:v>
                </c:pt>
                <c:pt idx="425">
                  <c:v>42625</c:v>
                </c:pt>
                <c:pt idx="426">
                  <c:v>42626</c:v>
                </c:pt>
                <c:pt idx="427">
                  <c:v>42627</c:v>
                </c:pt>
                <c:pt idx="428">
                  <c:v>42628</c:v>
                </c:pt>
                <c:pt idx="429">
                  <c:v>42629</c:v>
                </c:pt>
                <c:pt idx="430">
                  <c:v>42632</c:v>
                </c:pt>
                <c:pt idx="431">
                  <c:v>42633</c:v>
                </c:pt>
                <c:pt idx="432">
                  <c:v>42634</c:v>
                </c:pt>
                <c:pt idx="433">
                  <c:v>42635</c:v>
                </c:pt>
                <c:pt idx="434">
                  <c:v>42636</c:v>
                </c:pt>
                <c:pt idx="435">
                  <c:v>42639</c:v>
                </c:pt>
                <c:pt idx="436">
                  <c:v>42640</c:v>
                </c:pt>
                <c:pt idx="437">
                  <c:v>42641</c:v>
                </c:pt>
                <c:pt idx="438">
                  <c:v>42642</c:v>
                </c:pt>
                <c:pt idx="439">
                  <c:v>42643</c:v>
                </c:pt>
                <c:pt idx="440">
                  <c:v>42646</c:v>
                </c:pt>
                <c:pt idx="441">
                  <c:v>42647</c:v>
                </c:pt>
                <c:pt idx="442">
                  <c:v>42648</c:v>
                </c:pt>
                <c:pt idx="443">
                  <c:v>42649</c:v>
                </c:pt>
                <c:pt idx="444">
                  <c:v>42650</c:v>
                </c:pt>
                <c:pt idx="445">
                  <c:v>42653</c:v>
                </c:pt>
                <c:pt idx="446">
                  <c:v>42654</c:v>
                </c:pt>
                <c:pt idx="447">
                  <c:v>42655</c:v>
                </c:pt>
                <c:pt idx="448">
                  <c:v>42656</c:v>
                </c:pt>
                <c:pt idx="449">
                  <c:v>42657</c:v>
                </c:pt>
                <c:pt idx="450">
                  <c:v>42660</c:v>
                </c:pt>
                <c:pt idx="451">
                  <c:v>42661</c:v>
                </c:pt>
                <c:pt idx="452">
                  <c:v>42662</c:v>
                </c:pt>
                <c:pt idx="453">
                  <c:v>42663</c:v>
                </c:pt>
                <c:pt idx="454">
                  <c:v>42664</c:v>
                </c:pt>
                <c:pt idx="455">
                  <c:v>42667</c:v>
                </c:pt>
                <c:pt idx="456">
                  <c:v>42668</c:v>
                </c:pt>
                <c:pt idx="457">
                  <c:v>42669</c:v>
                </c:pt>
                <c:pt idx="458">
                  <c:v>42670</c:v>
                </c:pt>
                <c:pt idx="459">
                  <c:v>42671</c:v>
                </c:pt>
                <c:pt idx="460">
                  <c:v>42674</c:v>
                </c:pt>
                <c:pt idx="461">
                  <c:v>42675</c:v>
                </c:pt>
                <c:pt idx="462">
                  <c:v>42676</c:v>
                </c:pt>
                <c:pt idx="463">
                  <c:v>42677</c:v>
                </c:pt>
                <c:pt idx="464">
                  <c:v>42678</c:v>
                </c:pt>
                <c:pt idx="465">
                  <c:v>42681</c:v>
                </c:pt>
                <c:pt idx="466">
                  <c:v>42682</c:v>
                </c:pt>
                <c:pt idx="467">
                  <c:v>42683</c:v>
                </c:pt>
                <c:pt idx="468">
                  <c:v>42684</c:v>
                </c:pt>
                <c:pt idx="469">
                  <c:v>42685</c:v>
                </c:pt>
                <c:pt idx="470">
                  <c:v>42688</c:v>
                </c:pt>
                <c:pt idx="471">
                  <c:v>42689</c:v>
                </c:pt>
                <c:pt idx="472">
                  <c:v>42690</c:v>
                </c:pt>
                <c:pt idx="473">
                  <c:v>42691</c:v>
                </c:pt>
                <c:pt idx="474">
                  <c:v>42692</c:v>
                </c:pt>
                <c:pt idx="475">
                  <c:v>42695</c:v>
                </c:pt>
                <c:pt idx="476">
                  <c:v>42696</c:v>
                </c:pt>
                <c:pt idx="477">
                  <c:v>42697</c:v>
                </c:pt>
                <c:pt idx="478">
                  <c:v>42699</c:v>
                </c:pt>
                <c:pt idx="479">
                  <c:v>42702</c:v>
                </c:pt>
                <c:pt idx="480">
                  <c:v>42703</c:v>
                </c:pt>
                <c:pt idx="481">
                  <c:v>42704</c:v>
                </c:pt>
                <c:pt idx="482">
                  <c:v>42705</c:v>
                </c:pt>
                <c:pt idx="483">
                  <c:v>42706</c:v>
                </c:pt>
                <c:pt idx="484">
                  <c:v>42709</c:v>
                </c:pt>
                <c:pt idx="485">
                  <c:v>42710</c:v>
                </c:pt>
                <c:pt idx="486">
                  <c:v>42711</c:v>
                </c:pt>
                <c:pt idx="487">
                  <c:v>42712</c:v>
                </c:pt>
                <c:pt idx="488">
                  <c:v>42713</c:v>
                </c:pt>
                <c:pt idx="489">
                  <c:v>42716</c:v>
                </c:pt>
                <c:pt idx="490">
                  <c:v>42717</c:v>
                </c:pt>
                <c:pt idx="491">
                  <c:v>42718</c:v>
                </c:pt>
                <c:pt idx="492">
                  <c:v>42719</c:v>
                </c:pt>
                <c:pt idx="493">
                  <c:v>42720</c:v>
                </c:pt>
                <c:pt idx="494">
                  <c:v>42723</c:v>
                </c:pt>
                <c:pt idx="495">
                  <c:v>42724</c:v>
                </c:pt>
                <c:pt idx="496">
                  <c:v>42725</c:v>
                </c:pt>
                <c:pt idx="497">
                  <c:v>42726</c:v>
                </c:pt>
                <c:pt idx="498">
                  <c:v>42727</c:v>
                </c:pt>
                <c:pt idx="499">
                  <c:v>42731</c:v>
                </c:pt>
                <c:pt idx="500">
                  <c:v>42732</c:v>
                </c:pt>
                <c:pt idx="501">
                  <c:v>42733</c:v>
                </c:pt>
                <c:pt idx="502">
                  <c:v>42734</c:v>
                </c:pt>
                <c:pt idx="503">
                  <c:v>42738</c:v>
                </c:pt>
                <c:pt idx="504">
                  <c:v>42739</c:v>
                </c:pt>
                <c:pt idx="505">
                  <c:v>42740</c:v>
                </c:pt>
                <c:pt idx="506">
                  <c:v>42741</c:v>
                </c:pt>
                <c:pt idx="507">
                  <c:v>42744</c:v>
                </c:pt>
                <c:pt idx="508">
                  <c:v>42745</c:v>
                </c:pt>
                <c:pt idx="509">
                  <c:v>42746</c:v>
                </c:pt>
                <c:pt idx="510">
                  <c:v>42747</c:v>
                </c:pt>
                <c:pt idx="511">
                  <c:v>42748</c:v>
                </c:pt>
                <c:pt idx="512">
                  <c:v>42752</c:v>
                </c:pt>
                <c:pt idx="513">
                  <c:v>42753</c:v>
                </c:pt>
                <c:pt idx="514">
                  <c:v>42754</c:v>
                </c:pt>
                <c:pt idx="515">
                  <c:v>42755</c:v>
                </c:pt>
                <c:pt idx="516">
                  <c:v>42758</c:v>
                </c:pt>
                <c:pt idx="517">
                  <c:v>42759</c:v>
                </c:pt>
                <c:pt idx="518">
                  <c:v>42760</c:v>
                </c:pt>
                <c:pt idx="519">
                  <c:v>42761</c:v>
                </c:pt>
                <c:pt idx="520">
                  <c:v>42762</c:v>
                </c:pt>
                <c:pt idx="521">
                  <c:v>42765</c:v>
                </c:pt>
                <c:pt idx="522">
                  <c:v>42766</c:v>
                </c:pt>
                <c:pt idx="523">
                  <c:v>42767</c:v>
                </c:pt>
                <c:pt idx="524">
                  <c:v>42768</c:v>
                </c:pt>
                <c:pt idx="525">
                  <c:v>42769</c:v>
                </c:pt>
                <c:pt idx="526">
                  <c:v>42772</c:v>
                </c:pt>
                <c:pt idx="527">
                  <c:v>42773</c:v>
                </c:pt>
                <c:pt idx="528">
                  <c:v>42774</c:v>
                </c:pt>
                <c:pt idx="529">
                  <c:v>42775</c:v>
                </c:pt>
                <c:pt idx="530">
                  <c:v>42776</c:v>
                </c:pt>
                <c:pt idx="531">
                  <c:v>42779</c:v>
                </c:pt>
                <c:pt idx="532">
                  <c:v>42780</c:v>
                </c:pt>
                <c:pt idx="533">
                  <c:v>42781</c:v>
                </c:pt>
                <c:pt idx="534">
                  <c:v>42782</c:v>
                </c:pt>
                <c:pt idx="535">
                  <c:v>42783</c:v>
                </c:pt>
                <c:pt idx="536">
                  <c:v>42787</c:v>
                </c:pt>
                <c:pt idx="537">
                  <c:v>42788</c:v>
                </c:pt>
                <c:pt idx="538">
                  <c:v>42789</c:v>
                </c:pt>
                <c:pt idx="539">
                  <c:v>42790</c:v>
                </c:pt>
                <c:pt idx="540">
                  <c:v>42793</c:v>
                </c:pt>
                <c:pt idx="541">
                  <c:v>42794</c:v>
                </c:pt>
                <c:pt idx="542">
                  <c:v>42795</c:v>
                </c:pt>
                <c:pt idx="543">
                  <c:v>42796</c:v>
                </c:pt>
                <c:pt idx="544">
                  <c:v>42797</c:v>
                </c:pt>
                <c:pt idx="545">
                  <c:v>42800</c:v>
                </c:pt>
                <c:pt idx="546">
                  <c:v>42801</c:v>
                </c:pt>
                <c:pt idx="547">
                  <c:v>42802</c:v>
                </c:pt>
                <c:pt idx="548">
                  <c:v>42803</c:v>
                </c:pt>
                <c:pt idx="549">
                  <c:v>42804</c:v>
                </c:pt>
                <c:pt idx="550">
                  <c:v>42807</c:v>
                </c:pt>
                <c:pt idx="551">
                  <c:v>42808</c:v>
                </c:pt>
                <c:pt idx="552">
                  <c:v>42809</c:v>
                </c:pt>
                <c:pt idx="553">
                  <c:v>42810</c:v>
                </c:pt>
                <c:pt idx="554">
                  <c:v>42811</c:v>
                </c:pt>
                <c:pt idx="555">
                  <c:v>42814</c:v>
                </c:pt>
                <c:pt idx="556">
                  <c:v>42815</c:v>
                </c:pt>
                <c:pt idx="557">
                  <c:v>42816</c:v>
                </c:pt>
                <c:pt idx="558">
                  <c:v>42817</c:v>
                </c:pt>
                <c:pt idx="559">
                  <c:v>42818</c:v>
                </c:pt>
                <c:pt idx="560">
                  <c:v>42821</c:v>
                </c:pt>
                <c:pt idx="561">
                  <c:v>42822</c:v>
                </c:pt>
                <c:pt idx="562">
                  <c:v>42823</c:v>
                </c:pt>
                <c:pt idx="563">
                  <c:v>42824</c:v>
                </c:pt>
                <c:pt idx="564">
                  <c:v>42825</c:v>
                </c:pt>
                <c:pt idx="565">
                  <c:v>42828</c:v>
                </c:pt>
                <c:pt idx="566">
                  <c:v>42829</c:v>
                </c:pt>
                <c:pt idx="567">
                  <c:v>42830</c:v>
                </c:pt>
                <c:pt idx="568">
                  <c:v>42831</c:v>
                </c:pt>
                <c:pt idx="569">
                  <c:v>42832</c:v>
                </c:pt>
                <c:pt idx="570">
                  <c:v>42835</c:v>
                </c:pt>
                <c:pt idx="571">
                  <c:v>42836</c:v>
                </c:pt>
                <c:pt idx="572">
                  <c:v>42837</c:v>
                </c:pt>
                <c:pt idx="573">
                  <c:v>42838</c:v>
                </c:pt>
                <c:pt idx="574">
                  <c:v>42842</c:v>
                </c:pt>
                <c:pt idx="575">
                  <c:v>42843</c:v>
                </c:pt>
                <c:pt idx="576">
                  <c:v>42844</c:v>
                </c:pt>
                <c:pt idx="577">
                  <c:v>42845</c:v>
                </c:pt>
                <c:pt idx="578">
                  <c:v>42846</c:v>
                </c:pt>
                <c:pt idx="579">
                  <c:v>42849</c:v>
                </c:pt>
                <c:pt idx="580">
                  <c:v>42850</c:v>
                </c:pt>
                <c:pt idx="581">
                  <c:v>42851</c:v>
                </c:pt>
                <c:pt idx="582">
                  <c:v>42852</c:v>
                </c:pt>
                <c:pt idx="583">
                  <c:v>42853</c:v>
                </c:pt>
                <c:pt idx="584">
                  <c:v>42856</c:v>
                </c:pt>
                <c:pt idx="585">
                  <c:v>42857</c:v>
                </c:pt>
                <c:pt idx="586">
                  <c:v>42858</c:v>
                </c:pt>
                <c:pt idx="587">
                  <c:v>42859</c:v>
                </c:pt>
                <c:pt idx="588">
                  <c:v>42860</c:v>
                </c:pt>
                <c:pt idx="589">
                  <c:v>42863</c:v>
                </c:pt>
                <c:pt idx="590">
                  <c:v>42864</c:v>
                </c:pt>
                <c:pt idx="591">
                  <c:v>42865</c:v>
                </c:pt>
                <c:pt idx="592">
                  <c:v>42866</c:v>
                </c:pt>
                <c:pt idx="593">
                  <c:v>42867</c:v>
                </c:pt>
                <c:pt idx="594">
                  <c:v>42870</c:v>
                </c:pt>
                <c:pt idx="595">
                  <c:v>42871</c:v>
                </c:pt>
                <c:pt idx="596">
                  <c:v>42872</c:v>
                </c:pt>
                <c:pt idx="597">
                  <c:v>42873</c:v>
                </c:pt>
                <c:pt idx="598">
                  <c:v>42874</c:v>
                </c:pt>
                <c:pt idx="599">
                  <c:v>42877</c:v>
                </c:pt>
                <c:pt idx="600">
                  <c:v>42878</c:v>
                </c:pt>
                <c:pt idx="601">
                  <c:v>42879</c:v>
                </c:pt>
                <c:pt idx="602">
                  <c:v>42880</c:v>
                </c:pt>
                <c:pt idx="603">
                  <c:v>42881</c:v>
                </c:pt>
                <c:pt idx="604">
                  <c:v>42885</c:v>
                </c:pt>
                <c:pt idx="605">
                  <c:v>42886</c:v>
                </c:pt>
                <c:pt idx="606">
                  <c:v>42887</c:v>
                </c:pt>
                <c:pt idx="607">
                  <c:v>42888</c:v>
                </c:pt>
                <c:pt idx="608">
                  <c:v>42891</c:v>
                </c:pt>
                <c:pt idx="609">
                  <c:v>42892</c:v>
                </c:pt>
                <c:pt idx="610">
                  <c:v>42893</c:v>
                </c:pt>
                <c:pt idx="611">
                  <c:v>42894</c:v>
                </c:pt>
                <c:pt idx="612">
                  <c:v>42895</c:v>
                </c:pt>
                <c:pt idx="613">
                  <c:v>42898</c:v>
                </c:pt>
                <c:pt idx="614">
                  <c:v>42899</c:v>
                </c:pt>
                <c:pt idx="615">
                  <c:v>42900</c:v>
                </c:pt>
                <c:pt idx="616">
                  <c:v>42901</c:v>
                </c:pt>
                <c:pt idx="617">
                  <c:v>42902</c:v>
                </c:pt>
                <c:pt idx="618">
                  <c:v>42905</c:v>
                </c:pt>
                <c:pt idx="619">
                  <c:v>42906</c:v>
                </c:pt>
                <c:pt idx="620">
                  <c:v>42907</c:v>
                </c:pt>
                <c:pt idx="621">
                  <c:v>42908</c:v>
                </c:pt>
                <c:pt idx="622">
                  <c:v>42909</c:v>
                </c:pt>
                <c:pt idx="623">
                  <c:v>42912</c:v>
                </c:pt>
                <c:pt idx="624">
                  <c:v>42913</c:v>
                </c:pt>
                <c:pt idx="625">
                  <c:v>42914</c:v>
                </c:pt>
                <c:pt idx="626">
                  <c:v>42915</c:v>
                </c:pt>
                <c:pt idx="627">
                  <c:v>42916</c:v>
                </c:pt>
                <c:pt idx="628">
                  <c:v>42919</c:v>
                </c:pt>
                <c:pt idx="629">
                  <c:v>42921</c:v>
                </c:pt>
                <c:pt idx="630">
                  <c:v>42922</c:v>
                </c:pt>
                <c:pt idx="631">
                  <c:v>42923</c:v>
                </c:pt>
                <c:pt idx="632">
                  <c:v>42926</c:v>
                </c:pt>
                <c:pt idx="633">
                  <c:v>42927</c:v>
                </c:pt>
                <c:pt idx="634">
                  <c:v>42928</c:v>
                </c:pt>
                <c:pt idx="635">
                  <c:v>42929</c:v>
                </c:pt>
                <c:pt idx="636">
                  <c:v>42930</c:v>
                </c:pt>
                <c:pt idx="637">
                  <c:v>42933</c:v>
                </c:pt>
                <c:pt idx="638">
                  <c:v>42934</c:v>
                </c:pt>
                <c:pt idx="639">
                  <c:v>42935</c:v>
                </c:pt>
                <c:pt idx="640">
                  <c:v>42936</c:v>
                </c:pt>
                <c:pt idx="641">
                  <c:v>42937</c:v>
                </c:pt>
                <c:pt idx="642">
                  <c:v>42940</c:v>
                </c:pt>
                <c:pt idx="643">
                  <c:v>42941</c:v>
                </c:pt>
                <c:pt idx="644">
                  <c:v>42942</c:v>
                </c:pt>
                <c:pt idx="645">
                  <c:v>42943</c:v>
                </c:pt>
                <c:pt idx="646">
                  <c:v>42944</c:v>
                </c:pt>
                <c:pt idx="647">
                  <c:v>42947</c:v>
                </c:pt>
                <c:pt idx="648">
                  <c:v>42948</c:v>
                </c:pt>
                <c:pt idx="649">
                  <c:v>42949</c:v>
                </c:pt>
                <c:pt idx="650">
                  <c:v>42950</c:v>
                </c:pt>
                <c:pt idx="651">
                  <c:v>42951</c:v>
                </c:pt>
                <c:pt idx="652">
                  <c:v>42954</c:v>
                </c:pt>
                <c:pt idx="653">
                  <c:v>42955</c:v>
                </c:pt>
                <c:pt idx="654">
                  <c:v>42956</c:v>
                </c:pt>
                <c:pt idx="655">
                  <c:v>42957</c:v>
                </c:pt>
                <c:pt idx="656">
                  <c:v>42958</c:v>
                </c:pt>
                <c:pt idx="657">
                  <c:v>42961</c:v>
                </c:pt>
                <c:pt idx="658">
                  <c:v>42962</c:v>
                </c:pt>
                <c:pt idx="659">
                  <c:v>42963</c:v>
                </c:pt>
                <c:pt idx="660">
                  <c:v>42964</c:v>
                </c:pt>
                <c:pt idx="661">
                  <c:v>42965</c:v>
                </c:pt>
                <c:pt idx="662">
                  <c:v>42968</c:v>
                </c:pt>
                <c:pt idx="663">
                  <c:v>42969</c:v>
                </c:pt>
                <c:pt idx="664">
                  <c:v>42970</c:v>
                </c:pt>
                <c:pt idx="665">
                  <c:v>42971</c:v>
                </c:pt>
                <c:pt idx="666">
                  <c:v>42972</c:v>
                </c:pt>
                <c:pt idx="667">
                  <c:v>42975</c:v>
                </c:pt>
                <c:pt idx="668">
                  <c:v>42976</c:v>
                </c:pt>
                <c:pt idx="669">
                  <c:v>42977</c:v>
                </c:pt>
                <c:pt idx="670">
                  <c:v>42978</c:v>
                </c:pt>
                <c:pt idx="671">
                  <c:v>42979</c:v>
                </c:pt>
                <c:pt idx="672">
                  <c:v>42983</c:v>
                </c:pt>
                <c:pt idx="673">
                  <c:v>42984</c:v>
                </c:pt>
                <c:pt idx="674">
                  <c:v>42985</c:v>
                </c:pt>
                <c:pt idx="675">
                  <c:v>42986</c:v>
                </c:pt>
                <c:pt idx="676">
                  <c:v>42989</c:v>
                </c:pt>
                <c:pt idx="677">
                  <c:v>42990</c:v>
                </c:pt>
                <c:pt idx="678">
                  <c:v>42991</c:v>
                </c:pt>
                <c:pt idx="679">
                  <c:v>42992</c:v>
                </c:pt>
                <c:pt idx="680">
                  <c:v>42993</c:v>
                </c:pt>
                <c:pt idx="681">
                  <c:v>42996</c:v>
                </c:pt>
                <c:pt idx="682">
                  <c:v>42997</c:v>
                </c:pt>
                <c:pt idx="683">
                  <c:v>42998</c:v>
                </c:pt>
                <c:pt idx="684">
                  <c:v>42999</c:v>
                </c:pt>
                <c:pt idx="685">
                  <c:v>43000</c:v>
                </c:pt>
                <c:pt idx="686">
                  <c:v>43003</c:v>
                </c:pt>
                <c:pt idx="687">
                  <c:v>43004</c:v>
                </c:pt>
                <c:pt idx="688">
                  <c:v>43005</c:v>
                </c:pt>
                <c:pt idx="689">
                  <c:v>43006</c:v>
                </c:pt>
                <c:pt idx="690">
                  <c:v>43007</c:v>
                </c:pt>
                <c:pt idx="691">
                  <c:v>43010</c:v>
                </c:pt>
                <c:pt idx="692">
                  <c:v>43011</c:v>
                </c:pt>
                <c:pt idx="693">
                  <c:v>43012</c:v>
                </c:pt>
                <c:pt idx="694">
                  <c:v>43013</c:v>
                </c:pt>
                <c:pt idx="695">
                  <c:v>43014</c:v>
                </c:pt>
                <c:pt idx="696">
                  <c:v>43017</c:v>
                </c:pt>
                <c:pt idx="697">
                  <c:v>43018</c:v>
                </c:pt>
                <c:pt idx="698">
                  <c:v>43019</c:v>
                </c:pt>
                <c:pt idx="699">
                  <c:v>43020</c:v>
                </c:pt>
                <c:pt idx="700">
                  <c:v>43021</c:v>
                </c:pt>
                <c:pt idx="701">
                  <c:v>43024</c:v>
                </c:pt>
                <c:pt idx="702">
                  <c:v>43025</c:v>
                </c:pt>
                <c:pt idx="703">
                  <c:v>43026</c:v>
                </c:pt>
                <c:pt idx="704">
                  <c:v>43027</c:v>
                </c:pt>
                <c:pt idx="705">
                  <c:v>43028</c:v>
                </c:pt>
                <c:pt idx="706">
                  <c:v>43031</c:v>
                </c:pt>
                <c:pt idx="707">
                  <c:v>43032</c:v>
                </c:pt>
                <c:pt idx="708">
                  <c:v>43033</c:v>
                </c:pt>
                <c:pt idx="709">
                  <c:v>43034</c:v>
                </c:pt>
                <c:pt idx="710">
                  <c:v>43035</c:v>
                </c:pt>
                <c:pt idx="711">
                  <c:v>43038</c:v>
                </c:pt>
                <c:pt idx="712">
                  <c:v>43039</c:v>
                </c:pt>
                <c:pt idx="713">
                  <c:v>43040</c:v>
                </c:pt>
                <c:pt idx="714">
                  <c:v>43041</c:v>
                </c:pt>
                <c:pt idx="715">
                  <c:v>43042</c:v>
                </c:pt>
                <c:pt idx="716">
                  <c:v>43045</c:v>
                </c:pt>
                <c:pt idx="717">
                  <c:v>43046</c:v>
                </c:pt>
                <c:pt idx="718">
                  <c:v>43047</c:v>
                </c:pt>
                <c:pt idx="719">
                  <c:v>43048</c:v>
                </c:pt>
                <c:pt idx="720">
                  <c:v>43049</c:v>
                </c:pt>
                <c:pt idx="721">
                  <c:v>43052</c:v>
                </c:pt>
                <c:pt idx="722">
                  <c:v>43053</c:v>
                </c:pt>
                <c:pt idx="723">
                  <c:v>43054</c:v>
                </c:pt>
                <c:pt idx="724">
                  <c:v>43055</c:v>
                </c:pt>
                <c:pt idx="725">
                  <c:v>43056</c:v>
                </c:pt>
                <c:pt idx="726">
                  <c:v>43059</c:v>
                </c:pt>
                <c:pt idx="727">
                  <c:v>43060</c:v>
                </c:pt>
                <c:pt idx="728">
                  <c:v>43061</c:v>
                </c:pt>
                <c:pt idx="729">
                  <c:v>43063</c:v>
                </c:pt>
                <c:pt idx="730">
                  <c:v>43066</c:v>
                </c:pt>
                <c:pt idx="731">
                  <c:v>43067</c:v>
                </c:pt>
                <c:pt idx="732">
                  <c:v>43068</c:v>
                </c:pt>
                <c:pt idx="733">
                  <c:v>43069</c:v>
                </c:pt>
                <c:pt idx="734">
                  <c:v>43070</c:v>
                </c:pt>
                <c:pt idx="735">
                  <c:v>43073</c:v>
                </c:pt>
                <c:pt idx="736">
                  <c:v>43074</c:v>
                </c:pt>
                <c:pt idx="737">
                  <c:v>43075</c:v>
                </c:pt>
                <c:pt idx="738">
                  <c:v>43076</c:v>
                </c:pt>
                <c:pt idx="739">
                  <c:v>43077</c:v>
                </c:pt>
                <c:pt idx="740">
                  <c:v>43080</c:v>
                </c:pt>
                <c:pt idx="741">
                  <c:v>43081</c:v>
                </c:pt>
                <c:pt idx="742">
                  <c:v>43082</c:v>
                </c:pt>
                <c:pt idx="743">
                  <c:v>43083</c:v>
                </c:pt>
                <c:pt idx="744">
                  <c:v>43084</c:v>
                </c:pt>
                <c:pt idx="745">
                  <c:v>43087</c:v>
                </c:pt>
                <c:pt idx="746">
                  <c:v>43088</c:v>
                </c:pt>
                <c:pt idx="747">
                  <c:v>43089</c:v>
                </c:pt>
                <c:pt idx="748">
                  <c:v>43090</c:v>
                </c:pt>
                <c:pt idx="749">
                  <c:v>43091</c:v>
                </c:pt>
                <c:pt idx="750">
                  <c:v>43095</c:v>
                </c:pt>
                <c:pt idx="751">
                  <c:v>43096</c:v>
                </c:pt>
                <c:pt idx="752">
                  <c:v>43097</c:v>
                </c:pt>
                <c:pt idx="753">
                  <c:v>43098</c:v>
                </c:pt>
                <c:pt idx="754">
                  <c:v>43102</c:v>
                </c:pt>
                <c:pt idx="755">
                  <c:v>43103</c:v>
                </c:pt>
                <c:pt idx="756">
                  <c:v>43104</c:v>
                </c:pt>
                <c:pt idx="757">
                  <c:v>43105</c:v>
                </c:pt>
                <c:pt idx="758">
                  <c:v>43108</c:v>
                </c:pt>
                <c:pt idx="759">
                  <c:v>43109</c:v>
                </c:pt>
                <c:pt idx="760">
                  <c:v>43110</c:v>
                </c:pt>
                <c:pt idx="761">
                  <c:v>43111</c:v>
                </c:pt>
                <c:pt idx="762">
                  <c:v>43112</c:v>
                </c:pt>
                <c:pt idx="763">
                  <c:v>43116</c:v>
                </c:pt>
                <c:pt idx="764">
                  <c:v>43117</c:v>
                </c:pt>
                <c:pt idx="765">
                  <c:v>43118</c:v>
                </c:pt>
                <c:pt idx="766">
                  <c:v>43119</c:v>
                </c:pt>
                <c:pt idx="767">
                  <c:v>43122</c:v>
                </c:pt>
                <c:pt idx="768">
                  <c:v>43123</c:v>
                </c:pt>
                <c:pt idx="769">
                  <c:v>43124</c:v>
                </c:pt>
                <c:pt idx="770">
                  <c:v>43125</c:v>
                </c:pt>
                <c:pt idx="771">
                  <c:v>43126</c:v>
                </c:pt>
                <c:pt idx="772">
                  <c:v>43129</c:v>
                </c:pt>
                <c:pt idx="773">
                  <c:v>43130</c:v>
                </c:pt>
                <c:pt idx="774">
                  <c:v>43131</c:v>
                </c:pt>
                <c:pt idx="775">
                  <c:v>43132</c:v>
                </c:pt>
                <c:pt idx="776">
                  <c:v>43133</c:v>
                </c:pt>
                <c:pt idx="777">
                  <c:v>43136</c:v>
                </c:pt>
                <c:pt idx="778">
                  <c:v>43137</c:v>
                </c:pt>
                <c:pt idx="779">
                  <c:v>43138</c:v>
                </c:pt>
                <c:pt idx="780">
                  <c:v>43139</c:v>
                </c:pt>
                <c:pt idx="781">
                  <c:v>43140</c:v>
                </c:pt>
                <c:pt idx="782">
                  <c:v>43143</c:v>
                </c:pt>
                <c:pt idx="783">
                  <c:v>43144</c:v>
                </c:pt>
                <c:pt idx="784">
                  <c:v>43145</c:v>
                </c:pt>
                <c:pt idx="785">
                  <c:v>43146</c:v>
                </c:pt>
                <c:pt idx="786">
                  <c:v>43147</c:v>
                </c:pt>
                <c:pt idx="787">
                  <c:v>43151</c:v>
                </c:pt>
                <c:pt idx="788">
                  <c:v>43152</c:v>
                </c:pt>
                <c:pt idx="789">
                  <c:v>43153</c:v>
                </c:pt>
                <c:pt idx="790">
                  <c:v>43154</c:v>
                </c:pt>
                <c:pt idx="791">
                  <c:v>43157</c:v>
                </c:pt>
                <c:pt idx="792">
                  <c:v>43158</c:v>
                </c:pt>
                <c:pt idx="793">
                  <c:v>43159</c:v>
                </c:pt>
                <c:pt idx="794">
                  <c:v>43160</c:v>
                </c:pt>
                <c:pt idx="795">
                  <c:v>43161</c:v>
                </c:pt>
                <c:pt idx="796">
                  <c:v>43164</c:v>
                </c:pt>
                <c:pt idx="797">
                  <c:v>43165</c:v>
                </c:pt>
                <c:pt idx="798">
                  <c:v>43166</c:v>
                </c:pt>
                <c:pt idx="799">
                  <c:v>43167</c:v>
                </c:pt>
                <c:pt idx="800">
                  <c:v>43168</c:v>
                </c:pt>
                <c:pt idx="801">
                  <c:v>43171</c:v>
                </c:pt>
                <c:pt idx="802">
                  <c:v>43172</c:v>
                </c:pt>
                <c:pt idx="803">
                  <c:v>43173</c:v>
                </c:pt>
                <c:pt idx="804">
                  <c:v>43174</c:v>
                </c:pt>
                <c:pt idx="805">
                  <c:v>43175</c:v>
                </c:pt>
                <c:pt idx="806">
                  <c:v>43178</c:v>
                </c:pt>
                <c:pt idx="807">
                  <c:v>43179</c:v>
                </c:pt>
                <c:pt idx="808">
                  <c:v>43180</c:v>
                </c:pt>
                <c:pt idx="809">
                  <c:v>43181</c:v>
                </c:pt>
                <c:pt idx="810">
                  <c:v>43182</c:v>
                </c:pt>
                <c:pt idx="811">
                  <c:v>43185</c:v>
                </c:pt>
                <c:pt idx="812">
                  <c:v>43186</c:v>
                </c:pt>
                <c:pt idx="813">
                  <c:v>43187</c:v>
                </c:pt>
                <c:pt idx="814">
                  <c:v>43188</c:v>
                </c:pt>
                <c:pt idx="815">
                  <c:v>43192</c:v>
                </c:pt>
                <c:pt idx="816">
                  <c:v>43193</c:v>
                </c:pt>
                <c:pt idx="817">
                  <c:v>43194</c:v>
                </c:pt>
                <c:pt idx="818">
                  <c:v>43195</c:v>
                </c:pt>
                <c:pt idx="819">
                  <c:v>43196</c:v>
                </c:pt>
                <c:pt idx="820">
                  <c:v>43199</c:v>
                </c:pt>
                <c:pt idx="821">
                  <c:v>43200</c:v>
                </c:pt>
                <c:pt idx="822">
                  <c:v>43201</c:v>
                </c:pt>
                <c:pt idx="823">
                  <c:v>43202</c:v>
                </c:pt>
                <c:pt idx="824">
                  <c:v>43203</c:v>
                </c:pt>
                <c:pt idx="825">
                  <c:v>43206</c:v>
                </c:pt>
                <c:pt idx="826">
                  <c:v>43207</c:v>
                </c:pt>
                <c:pt idx="827">
                  <c:v>43208</c:v>
                </c:pt>
                <c:pt idx="828">
                  <c:v>43209</c:v>
                </c:pt>
                <c:pt idx="829">
                  <c:v>43210</c:v>
                </c:pt>
                <c:pt idx="830">
                  <c:v>43213</c:v>
                </c:pt>
                <c:pt idx="831">
                  <c:v>43214</c:v>
                </c:pt>
                <c:pt idx="832">
                  <c:v>43215</c:v>
                </c:pt>
                <c:pt idx="833">
                  <c:v>43216</c:v>
                </c:pt>
                <c:pt idx="834">
                  <c:v>43217</c:v>
                </c:pt>
                <c:pt idx="835">
                  <c:v>43220</c:v>
                </c:pt>
                <c:pt idx="836">
                  <c:v>43221</c:v>
                </c:pt>
                <c:pt idx="837">
                  <c:v>43222</c:v>
                </c:pt>
                <c:pt idx="838">
                  <c:v>43223</c:v>
                </c:pt>
                <c:pt idx="839">
                  <c:v>43224</c:v>
                </c:pt>
                <c:pt idx="840">
                  <c:v>43227</c:v>
                </c:pt>
                <c:pt idx="841">
                  <c:v>43228</c:v>
                </c:pt>
                <c:pt idx="842">
                  <c:v>43229</c:v>
                </c:pt>
                <c:pt idx="843">
                  <c:v>43230</c:v>
                </c:pt>
                <c:pt idx="844">
                  <c:v>43231</c:v>
                </c:pt>
                <c:pt idx="845">
                  <c:v>43234</c:v>
                </c:pt>
                <c:pt idx="846">
                  <c:v>43235</c:v>
                </c:pt>
                <c:pt idx="847">
                  <c:v>43236</c:v>
                </c:pt>
                <c:pt idx="848">
                  <c:v>43237</c:v>
                </c:pt>
                <c:pt idx="849">
                  <c:v>43238</c:v>
                </c:pt>
                <c:pt idx="850">
                  <c:v>43241</c:v>
                </c:pt>
                <c:pt idx="851">
                  <c:v>43242</c:v>
                </c:pt>
                <c:pt idx="852">
                  <c:v>43243</c:v>
                </c:pt>
                <c:pt idx="853">
                  <c:v>43244</c:v>
                </c:pt>
                <c:pt idx="854">
                  <c:v>43245</c:v>
                </c:pt>
                <c:pt idx="855">
                  <c:v>43249</c:v>
                </c:pt>
                <c:pt idx="856">
                  <c:v>43250</c:v>
                </c:pt>
                <c:pt idx="857">
                  <c:v>43251</c:v>
                </c:pt>
                <c:pt idx="858">
                  <c:v>43252</c:v>
                </c:pt>
                <c:pt idx="859">
                  <c:v>43255</c:v>
                </c:pt>
                <c:pt idx="860">
                  <c:v>43256</c:v>
                </c:pt>
                <c:pt idx="861">
                  <c:v>43257</c:v>
                </c:pt>
                <c:pt idx="862">
                  <c:v>43258</c:v>
                </c:pt>
                <c:pt idx="863">
                  <c:v>43259</c:v>
                </c:pt>
                <c:pt idx="864">
                  <c:v>43262</c:v>
                </c:pt>
                <c:pt idx="865">
                  <c:v>43263</c:v>
                </c:pt>
                <c:pt idx="866">
                  <c:v>43264</c:v>
                </c:pt>
                <c:pt idx="867">
                  <c:v>43265</c:v>
                </c:pt>
                <c:pt idx="868">
                  <c:v>43266</c:v>
                </c:pt>
                <c:pt idx="869">
                  <c:v>43269</c:v>
                </c:pt>
                <c:pt idx="870">
                  <c:v>43270</c:v>
                </c:pt>
                <c:pt idx="871">
                  <c:v>43271</c:v>
                </c:pt>
                <c:pt idx="872">
                  <c:v>43272</c:v>
                </c:pt>
                <c:pt idx="873">
                  <c:v>43273</c:v>
                </c:pt>
                <c:pt idx="874">
                  <c:v>43276</c:v>
                </c:pt>
                <c:pt idx="875">
                  <c:v>43277</c:v>
                </c:pt>
                <c:pt idx="876">
                  <c:v>43278</c:v>
                </c:pt>
                <c:pt idx="877">
                  <c:v>43279</c:v>
                </c:pt>
                <c:pt idx="878">
                  <c:v>43280</c:v>
                </c:pt>
                <c:pt idx="879">
                  <c:v>43283</c:v>
                </c:pt>
                <c:pt idx="880">
                  <c:v>43284</c:v>
                </c:pt>
                <c:pt idx="881">
                  <c:v>43286</c:v>
                </c:pt>
                <c:pt idx="882">
                  <c:v>43287</c:v>
                </c:pt>
                <c:pt idx="883">
                  <c:v>43290</c:v>
                </c:pt>
                <c:pt idx="884">
                  <c:v>43291</c:v>
                </c:pt>
                <c:pt idx="885">
                  <c:v>43292</c:v>
                </c:pt>
                <c:pt idx="886">
                  <c:v>43293</c:v>
                </c:pt>
                <c:pt idx="887">
                  <c:v>43294</c:v>
                </c:pt>
                <c:pt idx="888">
                  <c:v>43297</c:v>
                </c:pt>
                <c:pt idx="889">
                  <c:v>43298</c:v>
                </c:pt>
                <c:pt idx="890">
                  <c:v>43299</c:v>
                </c:pt>
                <c:pt idx="891">
                  <c:v>43300</c:v>
                </c:pt>
                <c:pt idx="892">
                  <c:v>43301</c:v>
                </c:pt>
                <c:pt idx="893">
                  <c:v>43304</c:v>
                </c:pt>
                <c:pt idx="894">
                  <c:v>43305</c:v>
                </c:pt>
                <c:pt idx="895">
                  <c:v>43306</c:v>
                </c:pt>
                <c:pt idx="896">
                  <c:v>43307</c:v>
                </c:pt>
                <c:pt idx="897">
                  <c:v>43308</c:v>
                </c:pt>
                <c:pt idx="898">
                  <c:v>43311</c:v>
                </c:pt>
                <c:pt idx="899">
                  <c:v>43312</c:v>
                </c:pt>
                <c:pt idx="900">
                  <c:v>43313</c:v>
                </c:pt>
                <c:pt idx="901">
                  <c:v>43314</c:v>
                </c:pt>
                <c:pt idx="902">
                  <c:v>43315</c:v>
                </c:pt>
                <c:pt idx="903">
                  <c:v>43318</c:v>
                </c:pt>
                <c:pt idx="904">
                  <c:v>43319</c:v>
                </c:pt>
                <c:pt idx="905">
                  <c:v>43320</c:v>
                </c:pt>
                <c:pt idx="906">
                  <c:v>43321</c:v>
                </c:pt>
                <c:pt idx="907">
                  <c:v>43322</c:v>
                </c:pt>
                <c:pt idx="908">
                  <c:v>43325</c:v>
                </c:pt>
                <c:pt idx="909">
                  <c:v>43326</c:v>
                </c:pt>
                <c:pt idx="910">
                  <c:v>43327</c:v>
                </c:pt>
                <c:pt idx="911">
                  <c:v>43328</c:v>
                </c:pt>
                <c:pt idx="912">
                  <c:v>43329</c:v>
                </c:pt>
                <c:pt idx="913">
                  <c:v>43332</c:v>
                </c:pt>
                <c:pt idx="914">
                  <c:v>43333</c:v>
                </c:pt>
                <c:pt idx="915">
                  <c:v>43334</c:v>
                </c:pt>
                <c:pt idx="916">
                  <c:v>43335</c:v>
                </c:pt>
                <c:pt idx="917">
                  <c:v>43336</c:v>
                </c:pt>
                <c:pt idx="918">
                  <c:v>43339</c:v>
                </c:pt>
                <c:pt idx="919">
                  <c:v>43340</c:v>
                </c:pt>
                <c:pt idx="920">
                  <c:v>43341</c:v>
                </c:pt>
                <c:pt idx="921">
                  <c:v>43342</c:v>
                </c:pt>
                <c:pt idx="922">
                  <c:v>43343</c:v>
                </c:pt>
                <c:pt idx="923">
                  <c:v>43347</c:v>
                </c:pt>
                <c:pt idx="924">
                  <c:v>43348</c:v>
                </c:pt>
                <c:pt idx="925">
                  <c:v>43349</c:v>
                </c:pt>
                <c:pt idx="926">
                  <c:v>43350</c:v>
                </c:pt>
                <c:pt idx="927">
                  <c:v>43353</c:v>
                </c:pt>
                <c:pt idx="928">
                  <c:v>43354</c:v>
                </c:pt>
                <c:pt idx="929">
                  <c:v>43355</c:v>
                </c:pt>
                <c:pt idx="930">
                  <c:v>43356</c:v>
                </c:pt>
                <c:pt idx="931">
                  <c:v>43357</c:v>
                </c:pt>
                <c:pt idx="932">
                  <c:v>43360</c:v>
                </c:pt>
                <c:pt idx="933">
                  <c:v>43361</c:v>
                </c:pt>
                <c:pt idx="934">
                  <c:v>43362</c:v>
                </c:pt>
                <c:pt idx="935">
                  <c:v>43363</c:v>
                </c:pt>
                <c:pt idx="936">
                  <c:v>43364</c:v>
                </c:pt>
                <c:pt idx="937">
                  <c:v>43367</c:v>
                </c:pt>
                <c:pt idx="938">
                  <c:v>43368</c:v>
                </c:pt>
                <c:pt idx="939">
                  <c:v>43369</c:v>
                </c:pt>
                <c:pt idx="940">
                  <c:v>43370</c:v>
                </c:pt>
                <c:pt idx="941">
                  <c:v>43371</c:v>
                </c:pt>
                <c:pt idx="942">
                  <c:v>43374</c:v>
                </c:pt>
                <c:pt idx="943">
                  <c:v>43375</c:v>
                </c:pt>
                <c:pt idx="944">
                  <c:v>43376</c:v>
                </c:pt>
                <c:pt idx="945">
                  <c:v>43377</c:v>
                </c:pt>
                <c:pt idx="946">
                  <c:v>43378</c:v>
                </c:pt>
                <c:pt idx="947">
                  <c:v>43381</c:v>
                </c:pt>
                <c:pt idx="948">
                  <c:v>43382</c:v>
                </c:pt>
                <c:pt idx="949">
                  <c:v>43383</c:v>
                </c:pt>
                <c:pt idx="950">
                  <c:v>43384</c:v>
                </c:pt>
                <c:pt idx="951">
                  <c:v>43385</c:v>
                </c:pt>
                <c:pt idx="952">
                  <c:v>43388</c:v>
                </c:pt>
                <c:pt idx="953">
                  <c:v>43389</c:v>
                </c:pt>
                <c:pt idx="954">
                  <c:v>43390</c:v>
                </c:pt>
                <c:pt idx="955">
                  <c:v>43391</c:v>
                </c:pt>
                <c:pt idx="956">
                  <c:v>43392</c:v>
                </c:pt>
                <c:pt idx="957">
                  <c:v>43395</c:v>
                </c:pt>
                <c:pt idx="958">
                  <c:v>43396</c:v>
                </c:pt>
                <c:pt idx="959">
                  <c:v>43397</c:v>
                </c:pt>
                <c:pt idx="960">
                  <c:v>43398</c:v>
                </c:pt>
                <c:pt idx="961">
                  <c:v>43399</c:v>
                </c:pt>
                <c:pt idx="962">
                  <c:v>43402</c:v>
                </c:pt>
                <c:pt idx="963">
                  <c:v>43403</c:v>
                </c:pt>
                <c:pt idx="964">
                  <c:v>43404</c:v>
                </c:pt>
                <c:pt idx="965">
                  <c:v>43405</c:v>
                </c:pt>
                <c:pt idx="966">
                  <c:v>43406</c:v>
                </c:pt>
                <c:pt idx="967">
                  <c:v>43409</c:v>
                </c:pt>
                <c:pt idx="968">
                  <c:v>43410</c:v>
                </c:pt>
                <c:pt idx="969">
                  <c:v>43411</c:v>
                </c:pt>
                <c:pt idx="970">
                  <c:v>43412</c:v>
                </c:pt>
                <c:pt idx="971">
                  <c:v>43413</c:v>
                </c:pt>
                <c:pt idx="972">
                  <c:v>43416</c:v>
                </c:pt>
                <c:pt idx="973">
                  <c:v>43417</c:v>
                </c:pt>
                <c:pt idx="974">
                  <c:v>43418</c:v>
                </c:pt>
                <c:pt idx="975">
                  <c:v>43419</c:v>
                </c:pt>
                <c:pt idx="976">
                  <c:v>43420</c:v>
                </c:pt>
                <c:pt idx="977">
                  <c:v>43423</c:v>
                </c:pt>
                <c:pt idx="978">
                  <c:v>43424</c:v>
                </c:pt>
                <c:pt idx="979">
                  <c:v>43425</c:v>
                </c:pt>
                <c:pt idx="980">
                  <c:v>43427</c:v>
                </c:pt>
                <c:pt idx="981">
                  <c:v>43430</c:v>
                </c:pt>
                <c:pt idx="982">
                  <c:v>43431</c:v>
                </c:pt>
                <c:pt idx="983">
                  <c:v>43432</c:v>
                </c:pt>
                <c:pt idx="984">
                  <c:v>43433</c:v>
                </c:pt>
                <c:pt idx="985">
                  <c:v>43434</c:v>
                </c:pt>
                <c:pt idx="986">
                  <c:v>43437</c:v>
                </c:pt>
                <c:pt idx="987">
                  <c:v>43438</c:v>
                </c:pt>
                <c:pt idx="988">
                  <c:v>43440</c:v>
                </c:pt>
                <c:pt idx="989">
                  <c:v>43441</c:v>
                </c:pt>
                <c:pt idx="990">
                  <c:v>43444</c:v>
                </c:pt>
                <c:pt idx="991">
                  <c:v>43445</c:v>
                </c:pt>
                <c:pt idx="992">
                  <c:v>43446</c:v>
                </c:pt>
                <c:pt idx="993">
                  <c:v>43447</c:v>
                </c:pt>
                <c:pt idx="994">
                  <c:v>43448</c:v>
                </c:pt>
                <c:pt idx="995">
                  <c:v>43451</c:v>
                </c:pt>
                <c:pt idx="996">
                  <c:v>43452</c:v>
                </c:pt>
                <c:pt idx="997">
                  <c:v>43453</c:v>
                </c:pt>
                <c:pt idx="998">
                  <c:v>43454</c:v>
                </c:pt>
                <c:pt idx="999">
                  <c:v>43455</c:v>
                </c:pt>
                <c:pt idx="1000">
                  <c:v>43458</c:v>
                </c:pt>
                <c:pt idx="1001">
                  <c:v>43460</c:v>
                </c:pt>
                <c:pt idx="1002">
                  <c:v>43461</c:v>
                </c:pt>
                <c:pt idx="1003">
                  <c:v>43462</c:v>
                </c:pt>
                <c:pt idx="1004">
                  <c:v>43465</c:v>
                </c:pt>
                <c:pt idx="1005">
                  <c:v>43467</c:v>
                </c:pt>
                <c:pt idx="1006">
                  <c:v>43468</c:v>
                </c:pt>
                <c:pt idx="1007">
                  <c:v>43469</c:v>
                </c:pt>
                <c:pt idx="1008">
                  <c:v>43472</c:v>
                </c:pt>
                <c:pt idx="1009">
                  <c:v>43473</c:v>
                </c:pt>
                <c:pt idx="1010">
                  <c:v>43474</c:v>
                </c:pt>
                <c:pt idx="1011">
                  <c:v>43475</c:v>
                </c:pt>
                <c:pt idx="1012">
                  <c:v>43476</c:v>
                </c:pt>
                <c:pt idx="1013">
                  <c:v>43479</c:v>
                </c:pt>
                <c:pt idx="1014">
                  <c:v>43480</c:v>
                </c:pt>
                <c:pt idx="1015">
                  <c:v>43481</c:v>
                </c:pt>
                <c:pt idx="1016">
                  <c:v>43482</c:v>
                </c:pt>
                <c:pt idx="1017">
                  <c:v>43483</c:v>
                </c:pt>
                <c:pt idx="1018">
                  <c:v>43487</c:v>
                </c:pt>
                <c:pt idx="1019">
                  <c:v>43488</c:v>
                </c:pt>
                <c:pt idx="1020">
                  <c:v>43489</c:v>
                </c:pt>
                <c:pt idx="1021">
                  <c:v>43490</c:v>
                </c:pt>
                <c:pt idx="1022">
                  <c:v>43493</c:v>
                </c:pt>
                <c:pt idx="1023">
                  <c:v>43494</c:v>
                </c:pt>
                <c:pt idx="1024">
                  <c:v>43495</c:v>
                </c:pt>
                <c:pt idx="1025">
                  <c:v>43496</c:v>
                </c:pt>
                <c:pt idx="1026">
                  <c:v>43497</c:v>
                </c:pt>
                <c:pt idx="1027">
                  <c:v>43500</c:v>
                </c:pt>
                <c:pt idx="1028">
                  <c:v>43501</c:v>
                </c:pt>
                <c:pt idx="1029">
                  <c:v>43502</c:v>
                </c:pt>
                <c:pt idx="1030">
                  <c:v>43503</c:v>
                </c:pt>
                <c:pt idx="1031">
                  <c:v>43504</c:v>
                </c:pt>
                <c:pt idx="1032">
                  <c:v>43507</c:v>
                </c:pt>
                <c:pt idx="1033">
                  <c:v>43508</c:v>
                </c:pt>
                <c:pt idx="1034">
                  <c:v>43509</c:v>
                </c:pt>
                <c:pt idx="1035">
                  <c:v>43510</c:v>
                </c:pt>
                <c:pt idx="1036">
                  <c:v>43511</c:v>
                </c:pt>
                <c:pt idx="1037">
                  <c:v>43515</c:v>
                </c:pt>
                <c:pt idx="1038">
                  <c:v>43516</c:v>
                </c:pt>
                <c:pt idx="1039">
                  <c:v>43517</c:v>
                </c:pt>
                <c:pt idx="1040">
                  <c:v>43518</c:v>
                </c:pt>
                <c:pt idx="1041">
                  <c:v>43521</c:v>
                </c:pt>
                <c:pt idx="1042">
                  <c:v>43522</c:v>
                </c:pt>
                <c:pt idx="1043">
                  <c:v>43523</c:v>
                </c:pt>
                <c:pt idx="1044">
                  <c:v>43524</c:v>
                </c:pt>
                <c:pt idx="1045">
                  <c:v>43525</c:v>
                </c:pt>
                <c:pt idx="1046">
                  <c:v>43528</c:v>
                </c:pt>
                <c:pt idx="1047">
                  <c:v>43529</c:v>
                </c:pt>
                <c:pt idx="1048">
                  <c:v>43530</c:v>
                </c:pt>
                <c:pt idx="1049">
                  <c:v>43531</c:v>
                </c:pt>
                <c:pt idx="1050">
                  <c:v>43532</c:v>
                </c:pt>
                <c:pt idx="1051">
                  <c:v>43535</c:v>
                </c:pt>
                <c:pt idx="1052">
                  <c:v>43536</c:v>
                </c:pt>
                <c:pt idx="1053">
                  <c:v>43537</c:v>
                </c:pt>
                <c:pt idx="1054">
                  <c:v>43538</c:v>
                </c:pt>
                <c:pt idx="1055">
                  <c:v>43539</c:v>
                </c:pt>
                <c:pt idx="1056">
                  <c:v>43542</c:v>
                </c:pt>
                <c:pt idx="1057">
                  <c:v>43543</c:v>
                </c:pt>
                <c:pt idx="1058">
                  <c:v>43544</c:v>
                </c:pt>
                <c:pt idx="1059">
                  <c:v>43545</c:v>
                </c:pt>
                <c:pt idx="1060">
                  <c:v>43546</c:v>
                </c:pt>
                <c:pt idx="1061">
                  <c:v>43549</c:v>
                </c:pt>
                <c:pt idx="1062">
                  <c:v>43550</c:v>
                </c:pt>
                <c:pt idx="1063">
                  <c:v>43551</c:v>
                </c:pt>
                <c:pt idx="1064">
                  <c:v>43552</c:v>
                </c:pt>
                <c:pt idx="1065">
                  <c:v>43553</c:v>
                </c:pt>
                <c:pt idx="1066">
                  <c:v>43556</c:v>
                </c:pt>
                <c:pt idx="1067">
                  <c:v>43557</c:v>
                </c:pt>
                <c:pt idx="1068">
                  <c:v>43558</c:v>
                </c:pt>
                <c:pt idx="1069">
                  <c:v>43559</c:v>
                </c:pt>
                <c:pt idx="1070">
                  <c:v>43560</c:v>
                </c:pt>
                <c:pt idx="1071">
                  <c:v>43563</c:v>
                </c:pt>
                <c:pt idx="1072">
                  <c:v>43564</c:v>
                </c:pt>
                <c:pt idx="1073">
                  <c:v>43565</c:v>
                </c:pt>
                <c:pt idx="1074">
                  <c:v>43566</c:v>
                </c:pt>
                <c:pt idx="1075">
                  <c:v>43567</c:v>
                </c:pt>
                <c:pt idx="1076">
                  <c:v>43570</c:v>
                </c:pt>
                <c:pt idx="1077">
                  <c:v>43571</c:v>
                </c:pt>
                <c:pt idx="1078">
                  <c:v>43572</c:v>
                </c:pt>
                <c:pt idx="1079">
                  <c:v>43573</c:v>
                </c:pt>
                <c:pt idx="1080">
                  <c:v>43577</c:v>
                </c:pt>
                <c:pt idx="1081">
                  <c:v>43578</c:v>
                </c:pt>
                <c:pt idx="1082">
                  <c:v>43579</c:v>
                </c:pt>
                <c:pt idx="1083">
                  <c:v>43580</c:v>
                </c:pt>
                <c:pt idx="1084">
                  <c:v>43581</c:v>
                </c:pt>
                <c:pt idx="1085">
                  <c:v>43584</c:v>
                </c:pt>
                <c:pt idx="1086">
                  <c:v>43585</c:v>
                </c:pt>
                <c:pt idx="1087">
                  <c:v>43586</c:v>
                </c:pt>
                <c:pt idx="1088">
                  <c:v>43587</c:v>
                </c:pt>
                <c:pt idx="1089">
                  <c:v>43588</c:v>
                </c:pt>
                <c:pt idx="1090">
                  <c:v>43591</c:v>
                </c:pt>
                <c:pt idx="1091">
                  <c:v>43592</c:v>
                </c:pt>
                <c:pt idx="1092">
                  <c:v>43593</c:v>
                </c:pt>
                <c:pt idx="1093">
                  <c:v>43594</c:v>
                </c:pt>
                <c:pt idx="1094">
                  <c:v>43595</c:v>
                </c:pt>
                <c:pt idx="1095">
                  <c:v>43598</c:v>
                </c:pt>
                <c:pt idx="1096">
                  <c:v>43599</c:v>
                </c:pt>
                <c:pt idx="1097">
                  <c:v>43600</c:v>
                </c:pt>
                <c:pt idx="1098">
                  <c:v>43601</c:v>
                </c:pt>
                <c:pt idx="1099">
                  <c:v>43602</c:v>
                </c:pt>
                <c:pt idx="1100">
                  <c:v>43605</c:v>
                </c:pt>
                <c:pt idx="1101">
                  <c:v>43606</c:v>
                </c:pt>
                <c:pt idx="1102">
                  <c:v>43607</c:v>
                </c:pt>
                <c:pt idx="1103">
                  <c:v>43608</c:v>
                </c:pt>
                <c:pt idx="1104">
                  <c:v>43609</c:v>
                </c:pt>
                <c:pt idx="1105">
                  <c:v>43613</c:v>
                </c:pt>
                <c:pt idx="1106">
                  <c:v>43614</c:v>
                </c:pt>
                <c:pt idx="1107">
                  <c:v>43615</c:v>
                </c:pt>
                <c:pt idx="1108">
                  <c:v>43616</c:v>
                </c:pt>
                <c:pt idx="1109">
                  <c:v>43619</c:v>
                </c:pt>
                <c:pt idx="1110">
                  <c:v>43620</c:v>
                </c:pt>
                <c:pt idx="1111">
                  <c:v>43621</c:v>
                </c:pt>
                <c:pt idx="1112">
                  <c:v>43622</c:v>
                </c:pt>
                <c:pt idx="1113">
                  <c:v>43623</c:v>
                </c:pt>
                <c:pt idx="1114">
                  <c:v>43626</c:v>
                </c:pt>
                <c:pt idx="1115">
                  <c:v>43627</c:v>
                </c:pt>
                <c:pt idx="1116">
                  <c:v>43628</c:v>
                </c:pt>
                <c:pt idx="1117">
                  <c:v>43629</c:v>
                </c:pt>
                <c:pt idx="1118">
                  <c:v>43630</c:v>
                </c:pt>
                <c:pt idx="1119">
                  <c:v>43633</c:v>
                </c:pt>
                <c:pt idx="1120">
                  <c:v>43634</c:v>
                </c:pt>
                <c:pt idx="1121">
                  <c:v>43635</c:v>
                </c:pt>
                <c:pt idx="1122">
                  <c:v>43636</c:v>
                </c:pt>
                <c:pt idx="1123">
                  <c:v>43637</c:v>
                </c:pt>
                <c:pt idx="1124">
                  <c:v>43640</c:v>
                </c:pt>
                <c:pt idx="1125">
                  <c:v>43641</c:v>
                </c:pt>
                <c:pt idx="1126">
                  <c:v>43642</c:v>
                </c:pt>
                <c:pt idx="1127">
                  <c:v>43643</c:v>
                </c:pt>
                <c:pt idx="1128">
                  <c:v>43644</c:v>
                </c:pt>
                <c:pt idx="1129">
                  <c:v>43647</c:v>
                </c:pt>
                <c:pt idx="1130">
                  <c:v>43648</c:v>
                </c:pt>
                <c:pt idx="1131">
                  <c:v>43649</c:v>
                </c:pt>
                <c:pt idx="1132">
                  <c:v>43651</c:v>
                </c:pt>
                <c:pt idx="1133">
                  <c:v>43654</c:v>
                </c:pt>
                <c:pt idx="1134">
                  <c:v>43655</c:v>
                </c:pt>
                <c:pt idx="1135">
                  <c:v>43656</c:v>
                </c:pt>
                <c:pt idx="1136">
                  <c:v>43657</c:v>
                </c:pt>
                <c:pt idx="1137">
                  <c:v>43658</c:v>
                </c:pt>
                <c:pt idx="1138">
                  <c:v>43661</c:v>
                </c:pt>
                <c:pt idx="1139">
                  <c:v>43662</c:v>
                </c:pt>
                <c:pt idx="1140">
                  <c:v>43663</c:v>
                </c:pt>
                <c:pt idx="1141">
                  <c:v>43664</c:v>
                </c:pt>
                <c:pt idx="1142">
                  <c:v>43665</c:v>
                </c:pt>
                <c:pt idx="1143">
                  <c:v>43668</c:v>
                </c:pt>
                <c:pt idx="1144">
                  <c:v>43669</c:v>
                </c:pt>
                <c:pt idx="1145">
                  <c:v>43670</c:v>
                </c:pt>
                <c:pt idx="1146">
                  <c:v>43671</c:v>
                </c:pt>
                <c:pt idx="1147">
                  <c:v>43672</c:v>
                </c:pt>
                <c:pt idx="1148">
                  <c:v>43675</c:v>
                </c:pt>
                <c:pt idx="1149">
                  <c:v>43676</c:v>
                </c:pt>
                <c:pt idx="1150">
                  <c:v>43677</c:v>
                </c:pt>
                <c:pt idx="1151">
                  <c:v>43678</c:v>
                </c:pt>
                <c:pt idx="1152">
                  <c:v>43679</c:v>
                </c:pt>
                <c:pt idx="1153">
                  <c:v>43682</c:v>
                </c:pt>
                <c:pt idx="1154">
                  <c:v>43683</c:v>
                </c:pt>
                <c:pt idx="1155">
                  <c:v>43684</c:v>
                </c:pt>
                <c:pt idx="1156">
                  <c:v>43685</c:v>
                </c:pt>
                <c:pt idx="1157">
                  <c:v>43686</c:v>
                </c:pt>
                <c:pt idx="1158">
                  <c:v>43689</c:v>
                </c:pt>
                <c:pt idx="1159">
                  <c:v>43690</c:v>
                </c:pt>
                <c:pt idx="1160">
                  <c:v>43691</c:v>
                </c:pt>
                <c:pt idx="1161">
                  <c:v>43692</c:v>
                </c:pt>
                <c:pt idx="1162">
                  <c:v>43693</c:v>
                </c:pt>
                <c:pt idx="1163">
                  <c:v>43696</c:v>
                </c:pt>
                <c:pt idx="1164">
                  <c:v>43697</c:v>
                </c:pt>
                <c:pt idx="1165">
                  <c:v>43698</c:v>
                </c:pt>
                <c:pt idx="1166">
                  <c:v>43699</c:v>
                </c:pt>
                <c:pt idx="1167">
                  <c:v>43700</c:v>
                </c:pt>
                <c:pt idx="1168">
                  <c:v>43703</c:v>
                </c:pt>
                <c:pt idx="1169">
                  <c:v>43704</c:v>
                </c:pt>
                <c:pt idx="1170">
                  <c:v>43705</c:v>
                </c:pt>
                <c:pt idx="1171">
                  <c:v>43706</c:v>
                </c:pt>
                <c:pt idx="1172">
                  <c:v>43707</c:v>
                </c:pt>
                <c:pt idx="1173">
                  <c:v>43711</c:v>
                </c:pt>
                <c:pt idx="1174">
                  <c:v>43712</c:v>
                </c:pt>
                <c:pt idx="1175">
                  <c:v>43713</c:v>
                </c:pt>
                <c:pt idx="1176">
                  <c:v>43714</c:v>
                </c:pt>
                <c:pt idx="1177">
                  <c:v>43717</c:v>
                </c:pt>
                <c:pt idx="1178">
                  <c:v>43718</c:v>
                </c:pt>
                <c:pt idx="1179">
                  <c:v>43719</c:v>
                </c:pt>
                <c:pt idx="1180">
                  <c:v>43720</c:v>
                </c:pt>
                <c:pt idx="1181">
                  <c:v>43721</c:v>
                </c:pt>
                <c:pt idx="1182">
                  <c:v>43724</c:v>
                </c:pt>
                <c:pt idx="1183">
                  <c:v>43725</c:v>
                </c:pt>
                <c:pt idx="1184">
                  <c:v>43726</c:v>
                </c:pt>
                <c:pt idx="1185">
                  <c:v>43727</c:v>
                </c:pt>
                <c:pt idx="1186">
                  <c:v>43728</c:v>
                </c:pt>
                <c:pt idx="1187">
                  <c:v>43731</c:v>
                </c:pt>
                <c:pt idx="1188">
                  <c:v>43732</c:v>
                </c:pt>
                <c:pt idx="1189">
                  <c:v>43733</c:v>
                </c:pt>
                <c:pt idx="1190">
                  <c:v>43734</c:v>
                </c:pt>
                <c:pt idx="1191">
                  <c:v>43735</c:v>
                </c:pt>
                <c:pt idx="1192">
                  <c:v>43738</c:v>
                </c:pt>
                <c:pt idx="1193">
                  <c:v>43739</c:v>
                </c:pt>
                <c:pt idx="1194">
                  <c:v>43740</c:v>
                </c:pt>
                <c:pt idx="1195">
                  <c:v>43741</c:v>
                </c:pt>
                <c:pt idx="1196">
                  <c:v>43742</c:v>
                </c:pt>
                <c:pt idx="1197">
                  <c:v>43745</c:v>
                </c:pt>
                <c:pt idx="1198">
                  <c:v>43746</c:v>
                </c:pt>
                <c:pt idx="1199">
                  <c:v>43747</c:v>
                </c:pt>
                <c:pt idx="1200">
                  <c:v>43748</c:v>
                </c:pt>
                <c:pt idx="1201">
                  <c:v>43749</c:v>
                </c:pt>
                <c:pt idx="1202">
                  <c:v>43752</c:v>
                </c:pt>
                <c:pt idx="1203">
                  <c:v>43753</c:v>
                </c:pt>
                <c:pt idx="1204">
                  <c:v>43754</c:v>
                </c:pt>
                <c:pt idx="1205">
                  <c:v>43755</c:v>
                </c:pt>
                <c:pt idx="1206">
                  <c:v>43756</c:v>
                </c:pt>
                <c:pt idx="1207">
                  <c:v>43759</c:v>
                </c:pt>
                <c:pt idx="1208">
                  <c:v>43760</c:v>
                </c:pt>
                <c:pt idx="1209">
                  <c:v>43761</c:v>
                </c:pt>
                <c:pt idx="1210">
                  <c:v>43762</c:v>
                </c:pt>
                <c:pt idx="1211">
                  <c:v>43763</c:v>
                </c:pt>
                <c:pt idx="1212">
                  <c:v>43766</c:v>
                </c:pt>
                <c:pt idx="1213">
                  <c:v>43767</c:v>
                </c:pt>
                <c:pt idx="1214">
                  <c:v>43768</c:v>
                </c:pt>
                <c:pt idx="1215">
                  <c:v>43769</c:v>
                </c:pt>
                <c:pt idx="1216">
                  <c:v>43770</c:v>
                </c:pt>
                <c:pt idx="1217">
                  <c:v>43773</c:v>
                </c:pt>
                <c:pt idx="1218">
                  <c:v>43774</c:v>
                </c:pt>
                <c:pt idx="1219">
                  <c:v>43775</c:v>
                </c:pt>
                <c:pt idx="1220">
                  <c:v>43776</c:v>
                </c:pt>
                <c:pt idx="1221">
                  <c:v>43777</c:v>
                </c:pt>
                <c:pt idx="1222">
                  <c:v>43780</c:v>
                </c:pt>
                <c:pt idx="1223">
                  <c:v>43781</c:v>
                </c:pt>
                <c:pt idx="1224">
                  <c:v>43782</c:v>
                </c:pt>
                <c:pt idx="1225">
                  <c:v>43783</c:v>
                </c:pt>
                <c:pt idx="1226">
                  <c:v>43784</c:v>
                </c:pt>
                <c:pt idx="1227">
                  <c:v>43787</c:v>
                </c:pt>
                <c:pt idx="1228">
                  <c:v>43788</c:v>
                </c:pt>
                <c:pt idx="1229">
                  <c:v>43789</c:v>
                </c:pt>
                <c:pt idx="1230">
                  <c:v>43790</c:v>
                </c:pt>
                <c:pt idx="1231">
                  <c:v>43791</c:v>
                </c:pt>
                <c:pt idx="1232">
                  <c:v>43794</c:v>
                </c:pt>
                <c:pt idx="1233">
                  <c:v>43795</c:v>
                </c:pt>
                <c:pt idx="1234">
                  <c:v>43796</c:v>
                </c:pt>
                <c:pt idx="1235">
                  <c:v>43798</c:v>
                </c:pt>
                <c:pt idx="1236">
                  <c:v>43801</c:v>
                </c:pt>
                <c:pt idx="1237">
                  <c:v>43802</c:v>
                </c:pt>
                <c:pt idx="1238">
                  <c:v>43803</c:v>
                </c:pt>
                <c:pt idx="1239">
                  <c:v>43804</c:v>
                </c:pt>
                <c:pt idx="1240">
                  <c:v>43805</c:v>
                </c:pt>
                <c:pt idx="1241">
                  <c:v>43808</c:v>
                </c:pt>
                <c:pt idx="1242">
                  <c:v>43809</c:v>
                </c:pt>
                <c:pt idx="1243">
                  <c:v>43810</c:v>
                </c:pt>
                <c:pt idx="1244">
                  <c:v>43811</c:v>
                </c:pt>
                <c:pt idx="1245">
                  <c:v>43812</c:v>
                </c:pt>
                <c:pt idx="1246">
                  <c:v>43815</c:v>
                </c:pt>
                <c:pt idx="1247">
                  <c:v>43816</c:v>
                </c:pt>
                <c:pt idx="1248">
                  <c:v>43817</c:v>
                </c:pt>
                <c:pt idx="1249">
                  <c:v>43818</c:v>
                </c:pt>
                <c:pt idx="1250">
                  <c:v>43819</c:v>
                </c:pt>
                <c:pt idx="1251">
                  <c:v>43822</c:v>
                </c:pt>
                <c:pt idx="1252">
                  <c:v>43823</c:v>
                </c:pt>
                <c:pt idx="1253">
                  <c:v>43825</c:v>
                </c:pt>
                <c:pt idx="1254">
                  <c:v>43826</c:v>
                </c:pt>
                <c:pt idx="1255">
                  <c:v>43829</c:v>
                </c:pt>
                <c:pt idx="1256">
                  <c:v>43830</c:v>
                </c:pt>
                <c:pt idx="1257">
                  <c:v>43832</c:v>
                </c:pt>
                <c:pt idx="1258">
                  <c:v>43833</c:v>
                </c:pt>
                <c:pt idx="1259">
                  <c:v>43836</c:v>
                </c:pt>
                <c:pt idx="1260">
                  <c:v>43837</c:v>
                </c:pt>
                <c:pt idx="1261">
                  <c:v>43838</c:v>
                </c:pt>
                <c:pt idx="1262">
                  <c:v>43839</c:v>
                </c:pt>
                <c:pt idx="1263">
                  <c:v>43840</c:v>
                </c:pt>
                <c:pt idx="1264">
                  <c:v>43843</c:v>
                </c:pt>
                <c:pt idx="1265">
                  <c:v>43844</c:v>
                </c:pt>
                <c:pt idx="1266">
                  <c:v>43845</c:v>
                </c:pt>
                <c:pt idx="1267">
                  <c:v>43846</c:v>
                </c:pt>
                <c:pt idx="1268">
                  <c:v>43847</c:v>
                </c:pt>
                <c:pt idx="1269">
                  <c:v>43851</c:v>
                </c:pt>
                <c:pt idx="1270">
                  <c:v>43852</c:v>
                </c:pt>
                <c:pt idx="1271">
                  <c:v>43853</c:v>
                </c:pt>
                <c:pt idx="1272">
                  <c:v>43854</c:v>
                </c:pt>
                <c:pt idx="1273">
                  <c:v>43857</c:v>
                </c:pt>
                <c:pt idx="1274">
                  <c:v>43858</c:v>
                </c:pt>
                <c:pt idx="1275">
                  <c:v>43859</c:v>
                </c:pt>
                <c:pt idx="1276">
                  <c:v>43860</c:v>
                </c:pt>
                <c:pt idx="1277">
                  <c:v>43861</c:v>
                </c:pt>
                <c:pt idx="1278">
                  <c:v>43864</c:v>
                </c:pt>
                <c:pt idx="1279">
                  <c:v>43865</c:v>
                </c:pt>
                <c:pt idx="1280">
                  <c:v>43866</c:v>
                </c:pt>
                <c:pt idx="1281">
                  <c:v>43867</c:v>
                </c:pt>
                <c:pt idx="1282">
                  <c:v>43868</c:v>
                </c:pt>
                <c:pt idx="1283">
                  <c:v>43871</c:v>
                </c:pt>
                <c:pt idx="1284">
                  <c:v>43872</c:v>
                </c:pt>
                <c:pt idx="1285">
                  <c:v>43873</c:v>
                </c:pt>
                <c:pt idx="1286">
                  <c:v>43874</c:v>
                </c:pt>
                <c:pt idx="1287">
                  <c:v>43875</c:v>
                </c:pt>
                <c:pt idx="1288">
                  <c:v>43879</c:v>
                </c:pt>
                <c:pt idx="1289">
                  <c:v>43880</c:v>
                </c:pt>
                <c:pt idx="1290">
                  <c:v>43881</c:v>
                </c:pt>
                <c:pt idx="1291">
                  <c:v>43882</c:v>
                </c:pt>
                <c:pt idx="1292">
                  <c:v>43885</c:v>
                </c:pt>
                <c:pt idx="1293">
                  <c:v>43886</c:v>
                </c:pt>
                <c:pt idx="1294">
                  <c:v>43887</c:v>
                </c:pt>
                <c:pt idx="1295">
                  <c:v>43888</c:v>
                </c:pt>
                <c:pt idx="1296">
                  <c:v>43889</c:v>
                </c:pt>
                <c:pt idx="1297">
                  <c:v>43892</c:v>
                </c:pt>
                <c:pt idx="1298">
                  <c:v>43893</c:v>
                </c:pt>
                <c:pt idx="1299">
                  <c:v>43894</c:v>
                </c:pt>
                <c:pt idx="1300">
                  <c:v>43895</c:v>
                </c:pt>
                <c:pt idx="1301">
                  <c:v>43896</c:v>
                </c:pt>
                <c:pt idx="1302">
                  <c:v>43899</c:v>
                </c:pt>
                <c:pt idx="1303">
                  <c:v>43900</c:v>
                </c:pt>
                <c:pt idx="1304">
                  <c:v>43901</c:v>
                </c:pt>
                <c:pt idx="1305">
                  <c:v>43902</c:v>
                </c:pt>
                <c:pt idx="1306">
                  <c:v>43903</c:v>
                </c:pt>
                <c:pt idx="1307">
                  <c:v>43906</c:v>
                </c:pt>
                <c:pt idx="1308">
                  <c:v>43907</c:v>
                </c:pt>
                <c:pt idx="1309">
                  <c:v>43908</c:v>
                </c:pt>
                <c:pt idx="1310">
                  <c:v>43909</c:v>
                </c:pt>
                <c:pt idx="1311">
                  <c:v>43910</c:v>
                </c:pt>
                <c:pt idx="1312">
                  <c:v>43913</c:v>
                </c:pt>
                <c:pt idx="1313">
                  <c:v>43914</c:v>
                </c:pt>
                <c:pt idx="1314">
                  <c:v>43915</c:v>
                </c:pt>
                <c:pt idx="1315">
                  <c:v>43916</c:v>
                </c:pt>
                <c:pt idx="1316">
                  <c:v>43917</c:v>
                </c:pt>
                <c:pt idx="1317">
                  <c:v>43920</c:v>
                </c:pt>
                <c:pt idx="1318">
                  <c:v>43921</c:v>
                </c:pt>
                <c:pt idx="1319">
                  <c:v>43922</c:v>
                </c:pt>
                <c:pt idx="1320">
                  <c:v>43923</c:v>
                </c:pt>
                <c:pt idx="1321">
                  <c:v>43924</c:v>
                </c:pt>
                <c:pt idx="1322">
                  <c:v>43927</c:v>
                </c:pt>
                <c:pt idx="1323">
                  <c:v>43928</c:v>
                </c:pt>
                <c:pt idx="1324">
                  <c:v>43929</c:v>
                </c:pt>
                <c:pt idx="1325">
                  <c:v>43930</c:v>
                </c:pt>
                <c:pt idx="1326">
                  <c:v>43934</c:v>
                </c:pt>
                <c:pt idx="1327">
                  <c:v>43935</c:v>
                </c:pt>
                <c:pt idx="1328">
                  <c:v>43936</c:v>
                </c:pt>
                <c:pt idx="1329">
                  <c:v>43937</c:v>
                </c:pt>
                <c:pt idx="1330">
                  <c:v>43938</c:v>
                </c:pt>
                <c:pt idx="1331">
                  <c:v>43941</c:v>
                </c:pt>
                <c:pt idx="1332">
                  <c:v>43942</c:v>
                </c:pt>
                <c:pt idx="1333">
                  <c:v>43943</c:v>
                </c:pt>
                <c:pt idx="1334">
                  <c:v>43944</c:v>
                </c:pt>
                <c:pt idx="1335">
                  <c:v>43945</c:v>
                </c:pt>
                <c:pt idx="1336">
                  <c:v>43948</c:v>
                </c:pt>
                <c:pt idx="1337">
                  <c:v>43949</c:v>
                </c:pt>
                <c:pt idx="1338">
                  <c:v>43950</c:v>
                </c:pt>
                <c:pt idx="1339">
                  <c:v>43951</c:v>
                </c:pt>
                <c:pt idx="1340">
                  <c:v>43952</c:v>
                </c:pt>
                <c:pt idx="1341">
                  <c:v>43955</c:v>
                </c:pt>
                <c:pt idx="1342">
                  <c:v>43956</c:v>
                </c:pt>
                <c:pt idx="1343">
                  <c:v>43957</c:v>
                </c:pt>
                <c:pt idx="1344">
                  <c:v>43958</c:v>
                </c:pt>
                <c:pt idx="1345">
                  <c:v>43959</c:v>
                </c:pt>
                <c:pt idx="1346">
                  <c:v>43962</c:v>
                </c:pt>
                <c:pt idx="1347">
                  <c:v>43963</c:v>
                </c:pt>
                <c:pt idx="1348">
                  <c:v>43964</c:v>
                </c:pt>
                <c:pt idx="1349">
                  <c:v>43965</c:v>
                </c:pt>
                <c:pt idx="1350">
                  <c:v>43966</c:v>
                </c:pt>
                <c:pt idx="1351">
                  <c:v>43969</c:v>
                </c:pt>
                <c:pt idx="1352">
                  <c:v>43970</c:v>
                </c:pt>
                <c:pt idx="1353">
                  <c:v>43971</c:v>
                </c:pt>
                <c:pt idx="1354">
                  <c:v>43972</c:v>
                </c:pt>
                <c:pt idx="1355">
                  <c:v>43973</c:v>
                </c:pt>
                <c:pt idx="1356">
                  <c:v>43977</c:v>
                </c:pt>
                <c:pt idx="1357">
                  <c:v>43978</c:v>
                </c:pt>
                <c:pt idx="1358">
                  <c:v>43979</c:v>
                </c:pt>
                <c:pt idx="1359">
                  <c:v>43980</c:v>
                </c:pt>
                <c:pt idx="1360">
                  <c:v>43983</c:v>
                </c:pt>
                <c:pt idx="1361">
                  <c:v>43984</c:v>
                </c:pt>
                <c:pt idx="1362">
                  <c:v>43985</c:v>
                </c:pt>
                <c:pt idx="1363">
                  <c:v>43986</c:v>
                </c:pt>
                <c:pt idx="1364">
                  <c:v>43987</c:v>
                </c:pt>
                <c:pt idx="1365">
                  <c:v>43990</c:v>
                </c:pt>
                <c:pt idx="1366">
                  <c:v>43991</c:v>
                </c:pt>
                <c:pt idx="1367">
                  <c:v>43992</c:v>
                </c:pt>
                <c:pt idx="1368">
                  <c:v>43993</c:v>
                </c:pt>
                <c:pt idx="1369">
                  <c:v>43994</c:v>
                </c:pt>
                <c:pt idx="1370">
                  <c:v>43997</c:v>
                </c:pt>
                <c:pt idx="1371">
                  <c:v>43998</c:v>
                </c:pt>
                <c:pt idx="1372">
                  <c:v>43999</c:v>
                </c:pt>
                <c:pt idx="1373">
                  <c:v>44000</c:v>
                </c:pt>
                <c:pt idx="1374">
                  <c:v>44001</c:v>
                </c:pt>
                <c:pt idx="1375">
                  <c:v>44004</c:v>
                </c:pt>
                <c:pt idx="1376">
                  <c:v>44005</c:v>
                </c:pt>
                <c:pt idx="1377">
                  <c:v>44006</c:v>
                </c:pt>
                <c:pt idx="1378">
                  <c:v>44007</c:v>
                </c:pt>
                <c:pt idx="1379">
                  <c:v>44008</c:v>
                </c:pt>
                <c:pt idx="1380">
                  <c:v>44011</c:v>
                </c:pt>
                <c:pt idx="1381">
                  <c:v>44012</c:v>
                </c:pt>
                <c:pt idx="1382">
                  <c:v>44013</c:v>
                </c:pt>
                <c:pt idx="1383">
                  <c:v>44014</c:v>
                </c:pt>
                <c:pt idx="1384">
                  <c:v>44018</c:v>
                </c:pt>
                <c:pt idx="1385">
                  <c:v>44019</c:v>
                </c:pt>
                <c:pt idx="1386">
                  <c:v>44020</c:v>
                </c:pt>
                <c:pt idx="1387">
                  <c:v>44021</c:v>
                </c:pt>
                <c:pt idx="1388">
                  <c:v>44022</c:v>
                </c:pt>
                <c:pt idx="1389">
                  <c:v>44025</c:v>
                </c:pt>
                <c:pt idx="1390">
                  <c:v>44026</c:v>
                </c:pt>
                <c:pt idx="1391">
                  <c:v>44027</c:v>
                </c:pt>
                <c:pt idx="1392">
                  <c:v>44028</c:v>
                </c:pt>
                <c:pt idx="1393">
                  <c:v>44029</c:v>
                </c:pt>
                <c:pt idx="1394">
                  <c:v>44032</c:v>
                </c:pt>
                <c:pt idx="1395">
                  <c:v>44033</c:v>
                </c:pt>
                <c:pt idx="1396">
                  <c:v>44034</c:v>
                </c:pt>
                <c:pt idx="1397">
                  <c:v>44035</c:v>
                </c:pt>
                <c:pt idx="1398">
                  <c:v>44036</c:v>
                </c:pt>
                <c:pt idx="1399">
                  <c:v>44039</c:v>
                </c:pt>
                <c:pt idx="1400">
                  <c:v>44040</c:v>
                </c:pt>
                <c:pt idx="1401">
                  <c:v>44041</c:v>
                </c:pt>
                <c:pt idx="1402">
                  <c:v>44042</c:v>
                </c:pt>
                <c:pt idx="1403">
                  <c:v>44043</c:v>
                </c:pt>
                <c:pt idx="1404">
                  <c:v>44046</c:v>
                </c:pt>
                <c:pt idx="1405">
                  <c:v>44047</c:v>
                </c:pt>
                <c:pt idx="1406">
                  <c:v>44048</c:v>
                </c:pt>
                <c:pt idx="1407">
                  <c:v>44049</c:v>
                </c:pt>
                <c:pt idx="1408">
                  <c:v>44050</c:v>
                </c:pt>
                <c:pt idx="1409">
                  <c:v>44053</c:v>
                </c:pt>
                <c:pt idx="1410">
                  <c:v>44054</c:v>
                </c:pt>
                <c:pt idx="1411">
                  <c:v>44055</c:v>
                </c:pt>
                <c:pt idx="1412">
                  <c:v>44056</c:v>
                </c:pt>
                <c:pt idx="1413">
                  <c:v>44057</c:v>
                </c:pt>
                <c:pt idx="1414">
                  <c:v>44060</c:v>
                </c:pt>
                <c:pt idx="1415">
                  <c:v>44061</c:v>
                </c:pt>
                <c:pt idx="1416">
                  <c:v>44062</c:v>
                </c:pt>
                <c:pt idx="1417">
                  <c:v>44063</c:v>
                </c:pt>
                <c:pt idx="1418">
                  <c:v>44064</c:v>
                </c:pt>
                <c:pt idx="1419">
                  <c:v>44067</c:v>
                </c:pt>
                <c:pt idx="1420">
                  <c:v>44068</c:v>
                </c:pt>
                <c:pt idx="1421">
                  <c:v>44069</c:v>
                </c:pt>
                <c:pt idx="1422">
                  <c:v>44070</c:v>
                </c:pt>
                <c:pt idx="1423">
                  <c:v>44071</c:v>
                </c:pt>
                <c:pt idx="1424">
                  <c:v>44074</c:v>
                </c:pt>
                <c:pt idx="1425">
                  <c:v>44075</c:v>
                </c:pt>
                <c:pt idx="1426">
                  <c:v>44076</c:v>
                </c:pt>
                <c:pt idx="1427">
                  <c:v>44077</c:v>
                </c:pt>
                <c:pt idx="1428">
                  <c:v>44078</c:v>
                </c:pt>
                <c:pt idx="1429">
                  <c:v>44082</c:v>
                </c:pt>
                <c:pt idx="1430">
                  <c:v>44083</c:v>
                </c:pt>
                <c:pt idx="1431">
                  <c:v>44084</c:v>
                </c:pt>
                <c:pt idx="1432">
                  <c:v>44085</c:v>
                </c:pt>
                <c:pt idx="1433">
                  <c:v>44088</c:v>
                </c:pt>
                <c:pt idx="1434">
                  <c:v>44089</c:v>
                </c:pt>
                <c:pt idx="1435">
                  <c:v>44090</c:v>
                </c:pt>
                <c:pt idx="1436">
                  <c:v>44091</c:v>
                </c:pt>
                <c:pt idx="1437">
                  <c:v>44092</c:v>
                </c:pt>
                <c:pt idx="1438">
                  <c:v>44095</c:v>
                </c:pt>
                <c:pt idx="1439">
                  <c:v>44096</c:v>
                </c:pt>
                <c:pt idx="1440">
                  <c:v>44097</c:v>
                </c:pt>
                <c:pt idx="1441">
                  <c:v>44098</c:v>
                </c:pt>
                <c:pt idx="1442">
                  <c:v>44099</c:v>
                </c:pt>
                <c:pt idx="1443">
                  <c:v>44102</c:v>
                </c:pt>
                <c:pt idx="1444">
                  <c:v>44103</c:v>
                </c:pt>
                <c:pt idx="1445">
                  <c:v>44104</c:v>
                </c:pt>
                <c:pt idx="1446">
                  <c:v>44105</c:v>
                </c:pt>
                <c:pt idx="1447">
                  <c:v>44106</c:v>
                </c:pt>
                <c:pt idx="1448">
                  <c:v>44109</c:v>
                </c:pt>
                <c:pt idx="1449">
                  <c:v>44110</c:v>
                </c:pt>
                <c:pt idx="1450">
                  <c:v>44111</c:v>
                </c:pt>
                <c:pt idx="1451">
                  <c:v>44112</c:v>
                </c:pt>
                <c:pt idx="1452">
                  <c:v>44113</c:v>
                </c:pt>
                <c:pt idx="1453">
                  <c:v>44116</c:v>
                </c:pt>
                <c:pt idx="1454">
                  <c:v>44117</c:v>
                </c:pt>
                <c:pt idx="1455">
                  <c:v>44118</c:v>
                </c:pt>
                <c:pt idx="1456">
                  <c:v>44119</c:v>
                </c:pt>
                <c:pt idx="1457">
                  <c:v>44120</c:v>
                </c:pt>
                <c:pt idx="1458">
                  <c:v>44123</c:v>
                </c:pt>
                <c:pt idx="1459">
                  <c:v>44124</c:v>
                </c:pt>
                <c:pt idx="1460">
                  <c:v>44125</c:v>
                </c:pt>
                <c:pt idx="1461">
                  <c:v>44126</c:v>
                </c:pt>
                <c:pt idx="1462">
                  <c:v>44127</c:v>
                </c:pt>
                <c:pt idx="1463">
                  <c:v>44130</c:v>
                </c:pt>
                <c:pt idx="1464">
                  <c:v>44131</c:v>
                </c:pt>
                <c:pt idx="1465">
                  <c:v>44132</c:v>
                </c:pt>
                <c:pt idx="1466">
                  <c:v>44133</c:v>
                </c:pt>
                <c:pt idx="1467">
                  <c:v>44134</c:v>
                </c:pt>
                <c:pt idx="1468">
                  <c:v>44137</c:v>
                </c:pt>
                <c:pt idx="1469">
                  <c:v>44138</c:v>
                </c:pt>
                <c:pt idx="1470">
                  <c:v>44139</c:v>
                </c:pt>
                <c:pt idx="1471">
                  <c:v>44140</c:v>
                </c:pt>
                <c:pt idx="1472">
                  <c:v>44141</c:v>
                </c:pt>
                <c:pt idx="1473">
                  <c:v>44144</c:v>
                </c:pt>
                <c:pt idx="1474">
                  <c:v>44145</c:v>
                </c:pt>
                <c:pt idx="1475">
                  <c:v>44146</c:v>
                </c:pt>
                <c:pt idx="1476">
                  <c:v>44147</c:v>
                </c:pt>
                <c:pt idx="1477">
                  <c:v>44148</c:v>
                </c:pt>
                <c:pt idx="1478">
                  <c:v>44151</c:v>
                </c:pt>
                <c:pt idx="1479">
                  <c:v>44152</c:v>
                </c:pt>
                <c:pt idx="1480">
                  <c:v>44153</c:v>
                </c:pt>
                <c:pt idx="1481">
                  <c:v>44154</c:v>
                </c:pt>
                <c:pt idx="1482">
                  <c:v>44155</c:v>
                </c:pt>
                <c:pt idx="1483">
                  <c:v>44158</c:v>
                </c:pt>
                <c:pt idx="1484">
                  <c:v>44159</c:v>
                </c:pt>
                <c:pt idx="1485">
                  <c:v>44160</c:v>
                </c:pt>
                <c:pt idx="1486">
                  <c:v>44162</c:v>
                </c:pt>
                <c:pt idx="1487">
                  <c:v>44165</c:v>
                </c:pt>
                <c:pt idx="1488">
                  <c:v>44166</c:v>
                </c:pt>
                <c:pt idx="1489">
                  <c:v>44167</c:v>
                </c:pt>
                <c:pt idx="1490">
                  <c:v>44168</c:v>
                </c:pt>
                <c:pt idx="1491">
                  <c:v>44169</c:v>
                </c:pt>
                <c:pt idx="1492">
                  <c:v>44172</c:v>
                </c:pt>
                <c:pt idx="1493">
                  <c:v>44173</c:v>
                </c:pt>
                <c:pt idx="1494">
                  <c:v>44174</c:v>
                </c:pt>
                <c:pt idx="1495">
                  <c:v>44175</c:v>
                </c:pt>
                <c:pt idx="1496">
                  <c:v>44176</c:v>
                </c:pt>
                <c:pt idx="1497">
                  <c:v>44179</c:v>
                </c:pt>
                <c:pt idx="1498">
                  <c:v>44180</c:v>
                </c:pt>
                <c:pt idx="1499">
                  <c:v>44181</c:v>
                </c:pt>
                <c:pt idx="1500">
                  <c:v>44182</c:v>
                </c:pt>
                <c:pt idx="1501">
                  <c:v>44183</c:v>
                </c:pt>
                <c:pt idx="1502">
                  <c:v>44186</c:v>
                </c:pt>
                <c:pt idx="1503">
                  <c:v>44187</c:v>
                </c:pt>
                <c:pt idx="1504">
                  <c:v>44188</c:v>
                </c:pt>
                <c:pt idx="1505">
                  <c:v>44189</c:v>
                </c:pt>
                <c:pt idx="1506">
                  <c:v>44193</c:v>
                </c:pt>
                <c:pt idx="1507">
                  <c:v>44194</c:v>
                </c:pt>
                <c:pt idx="1508">
                  <c:v>44195</c:v>
                </c:pt>
                <c:pt idx="1509">
                  <c:v>44196</c:v>
                </c:pt>
                <c:pt idx="1510">
                  <c:v>44200</c:v>
                </c:pt>
                <c:pt idx="1511">
                  <c:v>44201</c:v>
                </c:pt>
                <c:pt idx="1512">
                  <c:v>44202</c:v>
                </c:pt>
                <c:pt idx="1513">
                  <c:v>44203</c:v>
                </c:pt>
                <c:pt idx="1514">
                  <c:v>44204</c:v>
                </c:pt>
                <c:pt idx="1515">
                  <c:v>44207</c:v>
                </c:pt>
                <c:pt idx="1516">
                  <c:v>44208</c:v>
                </c:pt>
                <c:pt idx="1517">
                  <c:v>44209</c:v>
                </c:pt>
                <c:pt idx="1518">
                  <c:v>44210</c:v>
                </c:pt>
                <c:pt idx="1519">
                  <c:v>44211</c:v>
                </c:pt>
                <c:pt idx="1520">
                  <c:v>44215</c:v>
                </c:pt>
                <c:pt idx="1521">
                  <c:v>44216</c:v>
                </c:pt>
                <c:pt idx="1522">
                  <c:v>44217</c:v>
                </c:pt>
                <c:pt idx="1523">
                  <c:v>44218</c:v>
                </c:pt>
                <c:pt idx="1524">
                  <c:v>44221</c:v>
                </c:pt>
                <c:pt idx="1525">
                  <c:v>44222</c:v>
                </c:pt>
                <c:pt idx="1526">
                  <c:v>44223</c:v>
                </c:pt>
                <c:pt idx="1527">
                  <c:v>44224</c:v>
                </c:pt>
                <c:pt idx="1528">
                  <c:v>44225</c:v>
                </c:pt>
                <c:pt idx="1529">
                  <c:v>44228</c:v>
                </c:pt>
                <c:pt idx="1530">
                  <c:v>44229</c:v>
                </c:pt>
                <c:pt idx="1531">
                  <c:v>44230</c:v>
                </c:pt>
                <c:pt idx="1532">
                  <c:v>44231</c:v>
                </c:pt>
                <c:pt idx="1533">
                  <c:v>44232</c:v>
                </c:pt>
                <c:pt idx="1534">
                  <c:v>44235</c:v>
                </c:pt>
                <c:pt idx="1535">
                  <c:v>44236</c:v>
                </c:pt>
                <c:pt idx="1536">
                  <c:v>44237</c:v>
                </c:pt>
                <c:pt idx="1537">
                  <c:v>44238</c:v>
                </c:pt>
                <c:pt idx="1538">
                  <c:v>44239</c:v>
                </c:pt>
                <c:pt idx="1539">
                  <c:v>44243</c:v>
                </c:pt>
                <c:pt idx="1540">
                  <c:v>44244</c:v>
                </c:pt>
                <c:pt idx="1541">
                  <c:v>44245</c:v>
                </c:pt>
                <c:pt idx="1542">
                  <c:v>44246</c:v>
                </c:pt>
                <c:pt idx="1543">
                  <c:v>44249</c:v>
                </c:pt>
                <c:pt idx="1544">
                  <c:v>44250</c:v>
                </c:pt>
                <c:pt idx="1545">
                  <c:v>44251</c:v>
                </c:pt>
                <c:pt idx="1546">
                  <c:v>44252</c:v>
                </c:pt>
                <c:pt idx="1547">
                  <c:v>44253</c:v>
                </c:pt>
                <c:pt idx="1548">
                  <c:v>44256</c:v>
                </c:pt>
                <c:pt idx="1549">
                  <c:v>44257</c:v>
                </c:pt>
                <c:pt idx="1550">
                  <c:v>44258</c:v>
                </c:pt>
                <c:pt idx="1551">
                  <c:v>44259</c:v>
                </c:pt>
                <c:pt idx="1552">
                  <c:v>44260</c:v>
                </c:pt>
                <c:pt idx="1553">
                  <c:v>44263</c:v>
                </c:pt>
                <c:pt idx="1554">
                  <c:v>44264</c:v>
                </c:pt>
                <c:pt idx="1555">
                  <c:v>44265</c:v>
                </c:pt>
                <c:pt idx="1556">
                  <c:v>44266</c:v>
                </c:pt>
                <c:pt idx="1557">
                  <c:v>44267</c:v>
                </c:pt>
                <c:pt idx="1558">
                  <c:v>44270</c:v>
                </c:pt>
                <c:pt idx="1559">
                  <c:v>44271</c:v>
                </c:pt>
                <c:pt idx="1560">
                  <c:v>44272</c:v>
                </c:pt>
                <c:pt idx="1561">
                  <c:v>44273</c:v>
                </c:pt>
                <c:pt idx="1562">
                  <c:v>44274</c:v>
                </c:pt>
                <c:pt idx="1563">
                  <c:v>44277</c:v>
                </c:pt>
                <c:pt idx="1564">
                  <c:v>44278</c:v>
                </c:pt>
                <c:pt idx="1565">
                  <c:v>44279</c:v>
                </c:pt>
                <c:pt idx="1566">
                  <c:v>44280</c:v>
                </c:pt>
                <c:pt idx="1567">
                  <c:v>44281</c:v>
                </c:pt>
                <c:pt idx="1568">
                  <c:v>44284</c:v>
                </c:pt>
                <c:pt idx="1569">
                  <c:v>44285</c:v>
                </c:pt>
                <c:pt idx="1570">
                  <c:v>44286</c:v>
                </c:pt>
                <c:pt idx="1571">
                  <c:v>44287</c:v>
                </c:pt>
                <c:pt idx="1572">
                  <c:v>44291</c:v>
                </c:pt>
                <c:pt idx="1573">
                  <c:v>44292</c:v>
                </c:pt>
                <c:pt idx="1574">
                  <c:v>44293</c:v>
                </c:pt>
                <c:pt idx="1575">
                  <c:v>44294</c:v>
                </c:pt>
                <c:pt idx="1576">
                  <c:v>44295</c:v>
                </c:pt>
                <c:pt idx="1577">
                  <c:v>44298</c:v>
                </c:pt>
                <c:pt idx="1578">
                  <c:v>44299</c:v>
                </c:pt>
                <c:pt idx="1579">
                  <c:v>44300</c:v>
                </c:pt>
                <c:pt idx="1580">
                  <c:v>44301</c:v>
                </c:pt>
                <c:pt idx="1581">
                  <c:v>44302</c:v>
                </c:pt>
                <c:pt idx="1582">
                  <c:v>44305</c:v>
                </c:pt>
                <c:pt idx="1583">
                  <c:v>44306</c:v>
                </c:pt>
                <c:pt idx="1584">
                  <c:v>44307</c:v>
                </c:pt>
                <c:pt idx="1585">
                  <c:v>44308</c:v>
                </c:pt>
                <c:pt idx="1586">
                  <c:v>44309</c:v>
                </c:pt>
                <c:pt idx="1587">
                  <c:v>44312</c:v>
                </c:pt>
                <c:pt idx="1588">
                  <c:v>44313</c:v>
                </c:pt>
                <c:pt idx="1589">
                  <c:v>44314</c:v>
                </c:pt>
                <c:pt idx="1590">
                  <c:v>44315</c:v>
                </c:pt>
                <c:pt idx="1591">
                  <c:v>44316</c:v>
                </c:pt>
                <c:pt idx="1592">
                  <c:v>44319</c:v>
                </c:pt>
                <c:pt idx="1593">
                  <c:v>44320</c:v>
                </c:pt>
                <c:pt idx="1594">
                  <c:v>44321</c:v>
                </c:pt>
                <c:pt idx="1595">
                  <c:v>44322</c:v>
                </c:pt>
                <c:pt idx="1596">
                  <c:v>44323</c:v>
                </c:pt>
                <c:pt idx="1597">
                  <c:v>44326</c:v>
                </c:pt>
                <c:pt idx="1598">
                  <c:v>44327</c:v>
                </c:pt>
                <c:pt idx="1599">
                  <c:v>44328</c:v>
                </c:pt>
                <c:pt idx="1600">
                  <c:v>44329</c:v>
                </c:pt>
                <c:pt idx="1601">
                  <c:v>44330</c:v>
                </c:pt>
                <c:pt idx="1602">
                  <c:v>44333</c:v>
                </c:pt>
                <c:pt idx="1603">
                  <c:v>44334</c:v>
                </c:pt>
                <c:pt idx="1604">
                  <c:v>44335</c:v>
                </c:pt>
                <c:pt idx="1605">
                  <c:v>44336</c:v>
                </c:pt>
                <c:pt idx="1606">
                  <c:v>44337</c:v>
                </c:pt>
                <c:pt idx="1607">
                  <c:v>44340</c:v>
                </c:pt>
                <c:pt idx="1608">
                  <c:v>44341</c:v>
                </c:pt>
                <c:pt idx="1609">
                  <c:v>44342</c:v>
                </c:pt>
                <c:pt idx="1610">
                  <c:v>44343</c:v>
                </c:pt>
                <c:pt idx="1611">
                  <c:v>44344</c:v>
                </c:pt>
                <c:pt idx="1612">
                  <c:v>44348</c:v>
                </c:pt>
                <c:pt idx="1613">
                  <c:v>44349</c:v>
                </c:pt>
                <c:pt idx="1614">
                  <c:v>44350</c:v>
                </c:pt>
                <c:pt idx="1615">
                  <c:v>44351</c:v>
                </c:pt>
                <c:pt idx="1616">
                  <c:v>44354</c:v>
                </c:pt>
                <c:pt idx="1617">
                  <c:v>44355</c:v>
                </c:pt>
                <c:pt idx="1618">
                  <c:v>44356</c:v>
                </c:pt>
                <c:pt idx="1619">
                  <c:v>44357</c:v>
                </c:pt>
                <c:pt idx="1620">
                  <c:v>44358</c:v>
                </c:pt>
                <c:pt idx="1621">
                  <c:v>44361</c:v>
                </c:pt>
                <c:pt idx="1622">
                  <c:v>44362</c:v>
                </c:pt>
                <c:pt idx="1623">
                  <c:v>44363</c:v>
                </c:pt>
                <c:pt idx="1624">
                  <c:v>44364</c:v>
                </c:pt>
                <c:pt idx="1625">
                  <c:v>44365</c:v>
                </c:pt>
                <c:pt idx="1626">
                  <c:v>44368</c:v>
                </c:pt>
                <c:pt idx="1627">
                  <c:v>44369</c:v>
                </c:pt>
                <c:pt idx="1628">
                  <c:v>44370</c:v>
                </c:pt>
                <c:pt idx="1629">
                  <c:v>44371</c:v>
                </c:pt>
                <c:pt idx="1630">
                  <c:v>44372</c:v>
                </c:pt>
                <c:pt idx="1631">
                  <c:v>44375</c:v>
                </c:pt>
                <c:pt idx="1632">
                  <c:v>44376</c:v>
                </c:pt>
                <c:pt idx="1633">
                  <c:v>44377</c:v>
                </c:pt>
                <c:pt idx="1634">
                  <c:v>44378</c:v>
                </c:pt>
                <c:pt idx="1635">
                  <c:v>44379</c:v>
                </c:pt>
                <c:pt idx="1636">
                  <c:v>44383</c:v>
                </c:pt>
                <c:pt idx="1637">
                  <c:v>44384</c:v>
                </c:pt>
                <c:pt idx="1638">
                  <c:v>44385</c:v>
                </c:pt>
                <c:pt idx="1639">
                  <c:v>44386</c:v>
                </c:pt>
                <c:pt idx="1640">
                  <c:v>44389</c:v>
                </c:pt>
                <c:pt idx="1641">
                  <c:v>44390</c:v>
                </c:pt>
                <c:pt idx="1642">
                  <c:v>44391</c:v>
                </c:pt>
                <c:pt idx="1643">
                  <c:v>44392</c:v>
                </c:pt>
                <c:pt idx="1644">
                  <c:v>44393</c:v>
                </c:pt>
                <c:pt idx="1645">
                  <c:v>44396</c:v>
                </c:pt>
                <c:pt idx="1646">
                  <c:v>44397</c:v>
                </c:pt>
                <c:pt idx="1647">
                  <c:v>44398</c:v>
                </c:pt>
                <c:pt idx="1648">
                  <c:v>44399</c:v>
                </c:pt>
                <c:pt idx="1649">
                  <c:v>44400</c:v>
                </c:pt>
                <c:pt idx="1650">
                  <c:v>44403</c:v>
                </c:pt>
                <c:pt idx="1651">
                  <c:v>44404</c:v>
                </c:pt>
                <c:pt idx="1652">
                  <c:v>44405</c:v>
                </c:pt>
                <c:pt idx="1653">
                  <c:v>44406</c:v>
                </c:pt>
                <c:pt idx="1654">
                  <c:v>44407</c:v>
                </c:pt>
                <c:pt idx="1655">
                  <c:v>44410</c:v>
                </c:pt>
                <c:pt idx="1656">
                  <c:v>44411</c:v>
                </c:pt>
                <c:pt idx="1657">
                  <c:v>44412</c:v>
                </c:pt>
                <c:pt idx="1658">
                  <c:v>44413</c:v>
                </c:pt>
                <c:pt idx="1659">
                  <c:v>44414</c:v>
                </c:pt>
                <c:pt idx="1660">
                  <c:v>44417</c:v>
                </c:pt>
                <c:pt idx="1661">
                  <c:v>44418</c:v>
                </c:pt>
                <c:pt idx="1662">
                  <c:v>44419</c:v>
                </c:pt>
                <c:pt idx="1663">
                  <c:v>44420</c:v>
                </c:pt>
                <c:pt idx="1664">
                  <c:v>44421</c:v>
                </c:pt>
                <c:pt idx="1665">
                  <c:v>44424</c:v>
                </c:pt>
                <c:pt idx="1666">
                  <c:v>44425</c:v>
                </c:pt>
                <c:pt idx="1667">
                  <c:v>44426</c:v>
                </c:pt>
                <c:pt idx="1668">
                  <c:v>44427</c:v>
                </c:pt>
                <c:pt idx="1669">
                  <c:v>44428</c:v>
                </c:pt>
                <c:pt idx="1670">
                  <c:v>44431</c:v>
                </c:pt>
                <c:pt idx="1671">
                  <c:v>44432</c:v>
                </c:pt>
                <c:pt idx="1672">
                  <c:v>44433</c:v>
                </c:pt>
                <c:pt idx="1673">
                  <c:v>44434</c:v>
                </c:pt>
                <c:pt idx="1674">
                  <c:v>44435</c:v>
                </c:pt>
                <c:pt idx="1675">
                  <c:v>44438</c:v>
                </c:pt>
                <c:pt idx="1676">
                  <c:v>44439</c:v>
                </c:pt>
                <c:pt idx="1677">
                  <c:v>44440</c:v>
                </c:pt>
                <c:pt idx="1678">
                  <c:v>44441</c:v>
                </c:pt>
                <c:pt idx="1679">
                  <c:v>44442</c:v>
                </c:pt>
                <c:pt idx="1680">
                  <c:v>44446</c:v>
                </c:pt>
                <c:pt idx="1681">
                  <c:v>44447</c:v>
                </c:pt>
                <c:pt idx="1682">
                  <c:v>44448</c:v>
                </c:pt>
                <c:pt idx="1683">
                  <c:v>44449</c:v>
                </c:pt>
                <c:pt idx="1684">
                  <c:v>44452</c:v>
                </c:pt>
                <c:pt idx="1685">
                  <c:v>44453</c:v>
                </c:pt>
                <c:pt idx="1686">
                  <c:v>44454</c:v>
                </c:pt>
                <c:pt idx="1687">
                  <c:v>44455</c:v>
                </c:pt>
                <c:pt idx="1688">
                  <c:v>44456</c:v>
                </c:pt>
                <c:pt idx="1689">
                  <c:v>44459</c:v>
                </c:pt>
                <c:pt idx="1690">
                  <c:v>44460</c:v>
                </c:pt>
                <c:pt idx="1691">
                  <c:v>44461</c:v>
                </c:pt>
                <c:pt idx="1692">
                  <c:v>44462</c:v>
                </c:pt>
                <c:pt idx="1693">
                  <c:v>44463</c:v>
                </c:pt>
                <c:pt idx="1694">
                  <c:v>44466</c:v>
                </c:pt>
                <c:pt idx="1695">
                  <c:v>44467</c:v>
                </c:pt>
                <c:pt idx="1696">
                  <c:v>44468</c:v>
                </c:pt>
                <c:pt idx="1697">
                  <c:v>44469</c:v>
                </c:pt>
                <c:pt idx="1698">
                  <c:v>44470</c:v>
                </c:pt>
                <c:pt idx="1699">
                  <c:v>44473</c:v>
                </c:pt>
                <c:pt idx="1700">
                  <c:v>44474</c:v>
                </c:pt>
                <c:pt idx="1701">
                  <c:v>44475</c:v>
                </c:pt>
                <c:pt idx="1702">
                  <c:v>44476</c:v>
                </c:pt>
                <c:pt idx="1703">
                  <c:v>44477</c:v>
                </c:pt>
                <c:pt idx="1704">
                  <c:v>44480</c:v>
                </c:pt>
                <c:pt idx="1705">
                  <c:v>44481</c:v>
                </c:pt>
                <c:pt idx="1706">
                  <c:v>44482</c:v>
                </c:pt>
                <c:pt idx="1707">
                  <c:v>44483</c:v>
                </c:pt>
                <c:pt idx="1708">
                  <c:v>44484</c:v>
                </c:pt>
                <c:pt idx="1709">
                  <c:v>44487</c:v>
                </c:pt>
                <c:pt idx="1710">
                  <c:v>44488</c:v>
                </c:pt>
                <c:pt idx="1711">
                  <c:v>44489</c:v>
                </c:pt>
                <c:pt idx="1712">
                  <c:v>44490</c:v>
                </c:pt>
                <c:pt idx="1713">
                  <c:v>44491</c:v>
                </c:pt>
                <c:pt idx="1714">
                  <c:v>44494</c:v>
                </c:pt>
                <c:pt idx="1715">
                  <c:v>44495</c:v>
                </c:pt>
                <c:pt idx="1716">
                  <c:v>44496</c:v>
                </c:pt>
                <c:pt idx="1717">
                  <c:v>44497</c:v>
                </c:pt>
                <c:pt idx="1718">
                  <c:v>44498</c:v>
                </c:pt>
                <c:pt idx="1719">
                  <c:v>44501</c:v>
                </c:pt>
                <c:pt idx="1720">
                  <c:v>44502</c:v>
                </c:pt>
                <c:pt idx="1721">
                  <c:v>44503</c:v>
                </c:pt>
                <c:pt idx="1722">
                  <c:v>44504</c:v>
                </c:pt>
                <c:pt idx="1723">
                  <c:v>44505</c:v>
                </c:pt>
                <c:pt idx="1724">
                  <c:v>44508</c:v>
                </c:pt>
                <c:pt idx="1725">
                  <c:v>44509</c:v>
                </c:pt>
                <c:pt idx="1726">
                  <c:v>44510</c:v>
                </c:pt>
                <c:pt idx="1727">
                  <c:v>44511</c:v>
                </c:pt>
                <c:pt idx="1728">
                  <c:v>44512</c:v>
                </c:pt>
                <c:pt idx="1729">
                  <c:v>44515</c:v>
                </c:pt>
                <c:pt idx="1730">
                  <c:v>44516</c:v>
                </c:pt>
                <c:pt idx="1731">
                  <c:v>44517</c:v>
                </c:pt>
                <c:pt idx="1732">
                  <c:v>44518</c:v>
                </c:pt>
                <c:pt idx="1733">
                  <c:v>44519</c:v>
                </c:pt>
                <c:pt idx="1734">
                  <c:v>44522</c:v>
                </c:pt>
                <c:pt idx="1735">
                  <c:v>44523</c:v>
                </c:pt>
                <c:pt idx="1736">
                  <c:v>44524</c:v>
                </c:pt>
                <c:pt idx="1737">
                  <c:v>44526</c:v>
                </c:pt>
                <c:pt idx="1738">
                  <c:v>44529</c:v>
                </c:pt>
                <c:pt idx="1739">
                  <c:v>44530</c:v>
                </c:pt>
                <c:pt idx="1740">
                  <c:v>44531</c:v>
                </c:pt>
                <c:pt idx="1741">
                  <c:v>44532</c:v>
                </c:pt>
                <c:pt idx="1742">
                  <c:v>44533</c:v>
                </c:pt>
                <c:pt idx="1743">
                  <c:v>44536</c:v>
                </c:pt>
                <c:pt idx="1744">
                  <c:v>44537</c:v>
                </c:pt>
                <c:pt idx="1745">
                  <c:v>44538</c:v>
                </c:pt>
                <c:pt idx="1746">
                  <c:v>44539</c:v>
                </c:pt>
                <c:pt idx="1747">
                  <c:v>44540</c:v>
                </c:pt>
                <c:pt idx="1748">
                  <c:v>44543</c:v>
                </c:pt>
                <c:pt idx="1749">
                  <c:v>44544</c:v>
                </c:pt>
                <c:pt idx="1750">
                  <c:v>44545</c:v>
                </c:pt>
                <c:pt idx="1751">
                  <c:v>44546</c:v>
                </c:pt>
                <c:pt idx="1752">
                  <c:v>44547</c:v>
                </c:pt>
                <c:pt idx="1753">
                  <c:v>44550</c:v>
                </c:pt>
                <c:pt idx="1754">
                  <c:v>44551</c:v>
                </c:pt>
                <c:pt idx="1755">
                  <c:v>44552</c:v>
                </c:pt>
                <c:pt idx="1756">
                  <c:v>44553</c:v>
                </c:pt>
                <c:pt idx="1757">
                  <c:v>44557</c:v>
                </c:pt>
                <c:pt idx="1758">
                  <c:v>44558</c:v>
                </c:pt>
                <c:pt idx="1759">
                  <c:v>44559</c:v>
                </c:pt>
                <c:pt idx="1760">
                  <c:v>44560</c:v>
                </c:pt>
                <c:pt idx="1761">
                  <c:v>44561</c:v>
                </c:pt>
                <c:pt idx="1762">
                  <c:v>44564</c:v>
                </c:pt>
                <c:pt idx="1763">
                  <c:v>44565</c:v>
                </c:pt>
                <c:pt idx="1764">
                  <c:v>44566</c:v>
                </c:pt>
                <c:pt idx="1765">
                  <c:v>44567</c:v>
                </c:pt>
                <c:pt idx="1766">
                  <c:v>44568</c:v>
                </c:pt>
                <c:pt idx="1767">
                  <c:v>44571</c:v>
                </c:pt>
                <c:pt idx="1768">
                  <c:v>44572</c:v>
                </c:pt>
                <c:pt idx="1769">
                  <c:v>44573</c:v>
                </c:pt>
                <c:pt idx="1770">
                  <c:v>44574</c:v>
                </c:pt>
                <c:pt idx="1771">
                  <c:v>44575</c:v>
                </c:pt>
                <c:pt idx="1772">
                  <c:v>44579</c:v>
                </c:pt>
                <c:pt idx="1773">
                  <c:v>44580</c:v>
                </c:pt>
                <c:pt idx="1774">
                  <c:v>44581</c:v>
                </c:pt>
                <c:pt idx="1775">
                  <c:v>44582</c:v>
                </c:pt>
                <c:pt idx="1776">
                  <c:v>44585</c:v>
                </c:pt>
                <c:pt idx="1777">
                  <c:v>44586</c:v>
                </c:pt>
                <c:pt idx="1778">
                  <c:v>44587</c:v>
                </c:pt>
                <c:pt idx="1779">
                  <c:v>44588</c:v>
                </c:pt>
                <c:pt idx="1780">
                  <c:v>44589</c:v>
                </c:pt>
                <c:pt idx="1781">
                  <c:v>44592</c:v>
                </c:pt>
                <c:pt idx="1782">
                  <c:v>44593</c:v>
                </c:pt>
                <c:pt idx="1783">
                  <c:v>44594</c:v>
                </c:pt>
                <c:pt idx="1784">
                  <c:v>44595</c:v>
                </c:pt>
                <c:pt idx="1785">
                  <c:v>44596</c:v>
                </c:pt>
                <c:pt idx="1786">
                  <c:v>44599</c:v>
                </c:pt>
                <c:pt idx="1787">
                  <c:v>44600</c:v>
                </c:pt>
                <c:pt idx="1788">
                  <c:v>44601</c:v>
                </c:pt>
                <c:pt idx="1789">
                  <c:v>44602</c:v>
                </c:pt>
                <c:pt idx="1790">
                  <c:v>44603</c:v>
                </c:pt>
                <c:pt idx="1791">
                  <c:v>44606</c:v>
                </c:pt>
                <c:pt idx="1792">
                  <c:v>44607</c:v>
                </c:pt>
                <c:pt idx="1793">
                  <c:v>44608</c:v>
                </c:pt>
                <c:pt idx="1794">
                  <c:v>44609</c:v>
                </c:pt>
                <c:pt idx="1795">
                  <c:v>44610</c:v>
                </c:pt>
                <c:pt idx="1796">
                  <c:v>44614</c:v>
                </c:pt>
                <c:pt idx="1797">
                  <c:v>44615</c:v>
                </c:pt>
                <c:pt idx="1798">
                  <c:v>44616</c:v>
                </c:pt>
                <c:pt idx="1799">
                  <c:v>44617</c:v>
                </c:pt>
                <c:pt idx="1800">
                  <c:v>44620</c:v>
                </c:pt>
                <c:pt idx="1801">
                  <c:v>44621</c:v>
                </c:pt>
                <c:pt idx="1802">
                  <c:v>44622</c:v>
                </c:pt>
                <c:pt idx="1803">
                  <c:v>44623</c:v>
                </c:pt>
                <c:pt idx="1804">
                  <c:v>44624</c:v>
                </c:pt>
                <c:pt idx="1805">
                  <c:v>44627</c:v>
                </c:pt>
                <c:pt idx="1806">
                  <c:v>44628</c:v>
                </c:pt>
                <c:pt idx="1807">
                  <c:v>44629</c:v>
                </c:pt>
                <c:pt idx="1808">
                  <c:v>44630</c:v>
                </c:pt>
                <c:pt idx="1809">
                  <c:v>44631</c:v>
                </c:pt>
                <c:pt idx="1810">
                  <c:v>44634</c:v>
                </c:pt>
                <c:pt idx="1811">
                  <c:v>44635</c:v>
                </c:pt>
                <c:pt idx="1812">
                  <c:v>44636</c:v>
                </c:pt>
                <c:pt idx="1813">
                  <c:v>44637</c:v>
                </c:pt>
                <c:pt idx="1814">
                  <c:v>44638</c:v>
                </c:pt>
                <c:pt idx="1815">
                  <c:v>44641</c:v>
                </c:pt>
                <c:pt idx="1816">
                  <c:v>44642</c:v>
                </c:pt>
                <c:pt idx="1817">
                  <c:v>44643</c:v>
                </c:pt>
                <c:pt idx="1818">
                  <c:v>44644</c:v>
                </c:pt>
                <c:pt idx="1819">
                  <c:v>44645</c:v>
                </c:pt>
                <c:pt idx="1820">
                  <c:v>44648</c:v>
                </c:pt>
                <c:pt idx="1821">
                  <c:v>44649</c:v>
                </c:pt>
                <c:pt idx="1822">
                  <c:v>44650</c:v>
                </c:pt>
                <c:pt idx="1823">
                  <c:v>44651</c:v>
                </c:pt>
                <c:pt idx="1824">
                  <c:v>44652</c:v>
                </c:pt>
                <c:pt idx="1825">
                  <c:v>44655</c:v>
                </c:pt>
                <c:pt idx="1826">
                  <c:v>44656</c:v>
                </c:pt>
                <c:pt idx="1827">
                  <c:v>44657</c:v>
                </c:pt>
                <c:pt idx="1828">
                  <c:v>44658</c:v>
                </c:pt>
                <c:pt idx="1829">
                  <c:v>44659</c:v>
                </c:pt>
                <c:pt idx="1830">
                  <c:v>44662</c:v>
                </c:pt>
                <c:pt idx="1831">
                  <c:v>44663</c:v>
                </c:pt>
                <c:pt idx="1832">
                  <c:v>44664</c:v>
                </c:pt>
                <c:pt idx="1833">
                  <c:v>44665</c:v>
                </c:pt>
                <c:pt idx="1834">
                  <c:v>44669</c:v>
                </c:pt>
                <c:pt idx="1835">
                  <c:v>44670</c:v>
                </c:pt>
                <c:pt idx="1836">
                  <c:v>44671</c:v>
                </c:pt>
                <c:pt idx="1837">
                  <c:v>44672</c:v>
                </c:pt>
                <c:pt idx="1838">
                  <c:v>44673</c:v>
                </c:pt>
                <c:pt idx="1839">
                  <c:v>44676</c:v>
                </c:pt>
                <c:pt idx="1840">
                  <c:v>44677</c:v>
                </c:pt>
                <c:pt idx="1841">
                  <c:v>44678</c:v>
                </c:pt>
                <c:pt idx="1842">
                  <c:v>44679</c:v>
                </c:pt>
                <c:pt idx="1843">
                  <c:v>44680</c:v>
                </c:pt>
                <c:pt idx="1844">
                  <c:v>44683</c:v>
                </c:pt>
                <c:pt idx="1845">
                  <c:v>44684</c:v>
                </c:pt>
                <c:pt idx="1846">
                  <c:v>44685</c:v>
                </c:pt>
                <c:pt idx="1847">
                  <c:v>44686</c:v>
                </c:pt>
                <c:pt idx="1848">
                  <c:v>44687</c:v>
                </c:pt>
                <c:pt idx="1849">
                  <c:v>44690</c:v>
                </c:pt>
                <c:pt idx="1850">
                  <c:v>44691</c:v>
                </c:pt>
                <c:pt idx="1851">
                  <c:v>44692</c:v>
                </c:pt>
                <c:pt idx="1852">
                  <c:v>44693</c:v>
                </c:pt>
                <c:pt idx="1853">
                  <c:v>44694</c:v>
                </c:pt>
                <c:pt idx="1854">
                  <c:v>44697</c:v>
                </c:pt>
                <c:pt idx="1855">
                  <c:v>44698</c:v>
                </c:pt>
                <c:pt idx="1856">
                  <c:v>44699</c:v>
                </c:pt>
                <c:pt idx="1857">
                  <c:v>44700</c:v>
                </c:pt>
                <c:pt idx="1858">
                  <c:v>44701</c:v>
                </c:pt>
                <c:pt idx="1859">
                  <c:v>44704</c:v>
                </c:pt>
                <c:pt idx="1860">
                  <c:v>44705</c:v>
                </c:pt>
                <c:pt idx="1861">
                  <c:v>44706</c:v>
                </c:pt>
                <c:pt idx="1862">
                  <c:v>44707</c:v>
                </c:pt>
                <c:pt idx="1863">
                  <c:v>44708</c:v>
                </c:pt>
                <c:pt idx="1864">
                  <c:v>44712</c:v>
                </c:pt>
                <c:pt idx="1865">
                  <c:v>44713</c:v>
                </c:pt>
                <c:pt idx="1866">
                  <c:v>44714</c:v>
                </c:pt>
                <c:pt idx="1867">
                  <c:v>44715</c:v>
                </c:pt>
                <c:pt idx="1868">
                  <c:v>44718</c:v>
                </c:pt>
                <c:pt idx="1869">
                  <c:v>44719</c:v>
                </c:pt>
                <c:pt idx="1870">
                  <c:v>44720</c:v>
                </c:pt>
                <c:pt idx="1871">
                  <c:v>44721</c:v>
                </c:pt>
                <c:pt idx="1872">
                  <c:v>44722</c:v>
                </c:pt>
                <c:pt idx="1873">
                  <c:v>44725</c:v>
                </c:pt>
                <c:pt idx="1874">
                  <c:v>44726</c:v>
                </c:pt>
                <c:pt idx="1875">
                  <c:v>44727</c:v>
                </c:pt>
                <c:pt idx="1876">
                  <c:v>44728</c:v>
                </c:pt>
                <c:pt idx="1877">
                  <c:v>44729</c:v>
                </c:pt>
                <c:pt idx="1878">
                  <c:v>44733</c:v>
                </c:pt>
                <c:pt idx="1879">
                  <c:v>44734</c:v>
                </c:pt>
                <c:pt idx="1880">
                  <c:v>44735</c:v>
                </c:pt>
                <c:pt idx="1881">
                  <c:v>44736</c:v>
                </c:pt>
                <c:pt idx="1882">
                  <c:v>44739</c:v>
                </c:pt>
                <c:pt idx="1883">
                  <c:v>44740</c:v>
                </c:pt>
                <c:pt idx="1884">
                  <c:v>44741</c:v>
                </c:pt>
                <c:pt idx="1885">
                  <c:v>44742</c:v>
                </c:pt>
                <c:pt idx="1886">
                  <c:v>44743</c:v>
                </c:pt>
                <c:pt idx="1887">
                  <c:v>44747</c:v>
                </c:pt>
                <c:pt idx="1888">
                  <c:v>44748</c:v>
                </c:pt>
                <c:pt idx="1889">
                  <c:v>44749</c:v>
                </c:pt>
                <c:pt idx="1890">
                  <c:v>44750</c:v>
                </c:pt>
                <c:pt idx="1891">
                  <c:v>44753</c:v>
                </c:pt>
                <c:pt idx="1892">
                  <c:v>44754</c:v>
                </c:pt>
                <c:pt idx="1893">
                  <c:v>44755</c:v>
                </c:pt>
                <c:pt idx="1894">
                  <c:v>44756</c:v>
                </c:pt>
                <c:pt idx="1895">
                  <c:v>44757</c:v>
                </c:pt>
                <c:pt idx="1896">
                  <c:v>44760</c:v>
                </c:pt>
                <c:pt idx="1897">
                  <c:v>44761</c:v>
                </c:pt>
                <c:pt idx="1898">
                  <c:v>44762</c:v>
                </c:pt>
                <c:pt idx="1899">
                  <c:v>44763</c:v>
                </c:pt>
                <c:pt idx="1900">
                  <c:v>44764</c:v>
                </c:pt>
                <c:pt idx="1901">
                  <c:v>44767</c:v>
                </c:pt>
                <c:pt idx="1902">
                  <c:v>44768</c:v>
                </c:pt>
                <c:pt idx="1903">
                  <c:v>44769</c:v>
                </c:pt>
                <c:pt idx="1904">
                  <c:v>44770</c:v>
                </c:pt>
                <c:pt idx="1905">
                  <c:v>44771</c:v>
                </c:pt>
                <c:pt idx="1906">
                  <c:v>44774</c:v>
                </c:pt>
                <c:pt idx="1907">
                  <c:v>44775</c:v>
                </c:pt>
                <c:pt idx="1908">
                  <c:v>44776</c:v>
                </c:pt>
                <c:pt idx="1909">
                  <c:v>44777</c:v>
                </c:pt>
                <c:pt idx="1910">
                  <c:v>44778</c:v>
                </c:pt>
                <c:pt idx="1911">
                  <c:v>44781</c:v>
                </c:pt>
                <c:pt idx="1912">
                  <c:v>44782</c:v>
                </c:pt>
                <c:pt idx="1913">
                  <c:v>44783</c:v>
                </c:pt>
                <c:pt idx="1914">
                  <c:v>44784</c:v>
                </c:pt>
                <c:pt idx="1915">
                  <c:v>44785</c:v>
                </c:pt>
                <c:pt idx="1916">
                  <c:v>44788</c:v>
                </c:pt>
                <c:pt idx="1917">
                  <c:v>44789</c:v>
                </c:pt>
                <c:pt idx="1918">
                  <c:v>44790</c:v>
                </c:pt>
                <c:pt idx="1919">
                  <c:v>44791</c:v>
                </c:pt>
                <c:pt idx="1920">
                  <c:v>44792</c:v>
                </c:pt>
                <c:pt idx="1921">
                  <c:v>44795</c:v>
                </c:pt>
                <c:pt idx="1922">
                  <c:v>44796</c:v>
                </c:pt>
                <c:pt idx="1923">
                  <c:v>44797</c:v>
                </c:pt>
                <c:pt idx="1924">
                  <c:v>44798</c:v>
                </c:pt>
                <c:pt idx="1925">
                  <c:v>44799</c:v>
                </c:pt>
                <c:pt idx="1926">
                  <c:v>44802</c:v>
                </c:pt>
                <c:pt idx="1927">
                  <c:v>44803</c:v>
                </c:pt>
                <c:pt idx="1928">
                  <c:v>44804</c:v>
                </c:pt>
                <c:pt idx="1929">
                  <c:v>44805</c:v>
                </c:pt>
                <c:pt idx="1930">
                  <c:v>44806</c:v>
                </c:pt>
                <c:pt idx="1931">
                  <c:v>44810</c:v>
                </c:pt>
                <c:pt idx="1932">
                  <c:v>44811</c:v>
                </c:pt>
                <c:pt idx="1933">
                  <c:v>44812</c:v>
                </c:pt>
                <c:pt idx="1934">
                  <c:v>44813</c:v>
                </c:pt>
                <c:pt idx="1935">
                  <c:v>44816</c:v>
                </c:pt>
                <c:pt idx="1936">
                  <c:v>44817</c:v>
                </c:pt>
                <c:pt idx="1937">
                  <c:v>44818</c:v>
                </c:pt>
                <c:pt idx="1938">
                  <c:v>44819</c:v>
                </c:pt>
                <c:pt idx="1939">
                  <c:v>44820</c:v>
                </c:pt>
                <c:pt idx="1940">
                  <c:v>44823</c:v>
                </c:pt>
                <c:pt idx="1941">
                  <c:v>44824</c:v>
                </c:pt>
                <c:pt idx="1942">
                  <c:v>44825</c:v>
                </c:pt>
                <c:pt idx="1943">
                  <c:v>44826</c:v>
                </c:pt>
                <c:pt idx="1944">
                  <c:v>44827</c:v>
                </c:pt>
                <c:pt idx="1945">
                  <c:v>44830</c:v>
                </c:pt>
                <c:pt idx="1946">
                  <c:v>44831</c:v>
                </c:pt>
                <c:pt idx="1947">
                  <c:v>44832</c:v>
                </c:pt>
                <c:pt idx="1948">
                  <c:v>44833</c:v>
                </c:pt>
                <c:pt idx="1949">
                  <c:v>44834</c:v>
                </c:pt>
                <c:pt idx="1950">
                  <c:v>44837</c:v>
                </c:pt>
                <c:pt idx="1951">
                  <c:v>44838</c:v>
                </c:pt>
                <c:pt idx="1952">
                  <c:v>44839</c:v>
                </c:pt>
                <c:pt idx="1953">
                  <c:v>44840</c:v>
                </c:pt>
                <c:pt idx="1954">
                  <c:v>44841</c:v>
                </c:pt>
                <c:pt idx="1955">
                  <c:v>44844</c:v>
                </c:pt>
                <c:pt idx="1956">
                  <c:v>44845</c:v>
                </c:pt>
                <c:pt idx="1957">
                  <c:v>44846</c:v>
                </c:pt>
                <c:pt idx="1958">
                  <c:v>44847</c:v>
                </c:pt>
                <c:pt idx="1959">
                  <c:v>44848</c:v>
                </c:pt>
                <c:pt idx="1960">
                  <c:v>44851</c:v>
                </c:pt>
                <c:pt idx="1961">
                  <c:v>44852</c:v>
                </c:pt>
                <c:pt idx="1962">
                  <c:v>44853</c:v>
                </c:pt>
                <c:pt idx="1963">
                  <c:v>44854</c:v>
                </c:pt>
                <c:pt idx="1964">
                  <c:v>44855</c:v>
                </c:pt>
                <c:pt idx="1965">
                  <c:v>44858</c:v>
                </c:pt>
                <c:pt idx="1966">
                  <c:v>44859</c:v>
                </c:pt>
                <c:pt idx="1967">
                  <c:v>44860</c:v>
                </c:pt>
                <c:pt idx="1968">
                  <c:v>44861</c:v>
                </c:pt>
                <c:pt idx="1969">
                  <c:v>44862</c:v>
                </c:pt>
                <c:pt idx="1970">
                  <c:v>44865</c:v>
                </c:pt>
                <c:pt idx="1971">
                  <c:v>44866</c:v>
                </c:pt>
                <c:pt idx="1972">
                  <c:v>44867</c:v>
                </c:pt>
                <c:pt idx="1973">
                  <c:v>44868</c:v>
                </c:pt>
                <c:pt idx="1974">
                  <c:v>44869</c:v>
                </c:pt>
                <c:pt idx="1975">
                  <c:v>44872</c:v>
                </c:pt>
                <c:pt idx="1976">
                  <c:v>44873</c:v>
                </c:pt>
                <c:pt idx="1977">
                  <c:v>44874</c:v>
                </c:pt>
                <c:pt idx="1978">
                  <c:v>44875</c:v>
                </c:pt>
                <c:pt idx="1979">
                  <c:v>44876</c:v>
                </c:pt>
                <c:pt idx="1980">
                  <c:v>44879</c:v>
                </c:pt>
                <c:pt idx="1981">
                  <c:v>44880</c:v>
                </c:pt>
                <c:pt idx="1982">
                  <c:v>44881</c:v>
                </c:pt>
                <c:pt idx="1983">
                  <c:v>44882</c:v>
                </c:pt>
                <c:pt idx="1984">
                  <c:v>44883</c:v>
                </c:pt>
                <c:pt idx="1985">
                  <c:v>44886</c:v>
                </c:pt>
                <c:pt idx="1986">
                  <c:v>44887</c:v>
                </c:pt>
                <c:pt idx="1987">
                  <c:v>44888</c:v>
                </c:pt>
                <c:pt idx="1988">
                  <c:v>44890</c:v>
                </c:pt>
                <c:pt idx="1989">
                  <c:v>44893</c:v>
                </c:pt>
                <c:pt idx="1990">
                  <c:v>44894</c:v>
                </c:pt>
                <c:pt idx="1991">
                  <c:v>44895</c:v>
                </c:pt>
                <c:pt idx="1992">
                  <c:v>44896</c:v>
                </c:pt>
                <c:pt idx="1993">
                  <c:v>44897</c:v>
                </c:pt>
                <c:pt idx="1994">
                  <c:v>44900</c:v>
                </c:pt>
                <c:pt idx="1995">
                  <c:v>44901</c:v>
                </c:pt>
                <c:pt idx="1996">
                  <c:v>44902</c:v>
                </c:pt>
                <c:pt idx="1997">
                  <c:v>44903</c:v>
                </c:pt>
                <c:pt idx="1998">
                  <c:v>44904</c:v>
                </c:pt>
                <c:pt idx="1999">
                  <c:v>44907</c:v>
                </c:pt>
                <c:pt idx="2000">
                  <c:v>44908</c:v>
                </c:pt>
                <c:pt idx="2001">
                  <c:v>44909</c:v>
                </c:pt>
                <c:pt idx="2002">
                  <c:v>44910</c:v>
                </c:pt>
                <c:pt idx="2003">
                  <c:v>44911</c:v>
                </c:pt>
                <c:pt idx="2004">
                  <c:v>44914</c:v>
                </c:pt>
                <c:pt idx="2005">
                  <c:v>44915</c:v>
                </c:pt>
                <c:pt idx="2006">
                  <c:v>44916</c:v>
                </c:pt>
                <c:pt idx="2007">
                  <c:v>44917</c:v>
                </c:pt>
                <c:pt idx="2008">
                  <c:v>44918</c:v>
                </c:pt>
                <c:pt idx="2009">
                  <c:v>44922</c:v>
                </c:pt>
                <c:pt idx="2010">
                  <c:v>44923</c:v>
                </c:pt>
                <c:pt idx="2011">
                  <c:v>44924</c:v>
                </c:pt>
                <c:pt idx="2012">
                  <c:v>44925</c:v>
                </c:pt>
                <c:pt idx="2013">
                  <c:v>44929</c:v>
                </c:pt>
                <c:pt idx="2014">
                  <c:v>44930</c:v>
                </c:pt>
                <c:pt idx="2015">
                  <c:v>44931</c:v>
                </c:pt>
                <c:pt idx="2016">
                  <c:v>44932</c:v>
                </c:pt>
                <c:pt idx="2017">
                  <c:v>44935</c:v>
                </c:pt>
                <c:pt idx="2018">
                  <c:v>44936</c:v>
                </c:pt>
                <c:pt idx="2019">
                  <c:v>44937</c:v>
                </c:pt>
                <c:pt idx="2020">
                  <c:v>44938</c:v>
                </c:pt>
                <c:pt idx="2021">
                  <c:v>44939</c:v>
                </c:pt>
                <c:pt idx="2022">
                  <c:v>44943</c:v>
                </c:pt>
                <c:pt idx="2023">
                  <c:v>44944</c:v>
                </c:pt>
                <c:pt idx="2024">
                  <c:v>44945</c:v>
                </c:pt>
                <c:pt idx="2025">
                  <c:v>44946</c:v>
                </c:pt>
                <c:pt idx="2026">
                  <c:v>44949</c:v>
                </c:pt>
                <c:pt idx="2027">
                  <c:v>44950</c:v>
                </c:pt>
                <c:pt idx="2028">
                  <c:v>44951</c:v>
                </c:pt>
                <c:pt idx="2029">
                  <c:v>44952</c:v>
                </c:pt>
                <c:pt idx="2030">
                  <c:v>44953</c:v>
                </c:pt>
                <c:pt idx="2031">
                  <c:v>44956</c:v>
                </c:pt>
                <c:pt idx="2032">
                  <c:v>44957</c:v>
                </c:pt>
                <c:pt idx="2033">
                  <c:v>44958</c:v>
                </c:pt>
                <c:pt idx="2034">
                  <c:v>44959</c:v>
                </c:pt>
                <c:pt idx="2035">
                  <c:v>44960</c:v>
                </c:pt>
                <c:pt idx="2036">
                  <c:v>44963</c:v>
                </c:pt>
                <c:pt idx="2037">
                  <c:v>44964</c:v>
                </c:pt>
                <c:pt idx="2038">
                  <c:v>44965</c:v>
                </c:pt>
                <c:pt idx="2039">
                  <c:v>44966</c:v>
                </c:pt>
                <c:pt idx="2040">
                  <c:v>44967</c:v>
                </c:pt>
                <c:pt idx="2041">
                  <c:v>44970</c:v>
                </c:pt>
                <c:pt idx="2042">
                  <c:v>44971</c:v>
                </c:pt>
                <c:pt idx="2043">
                  <c:v>44972</c:v>
                </c:pt>
                <c:pt idx="2044">
                  <c:v>44973</c:v>
                </c:pt>
                <c:pt idx="2045">
                  <c:v>44974</c:v>
                </c:pt>
                <c:pt idx="2046">
                  <c:v>44978</c:v>
                </c:pt>
                <c:pt idx="2047">
                  <c:v>44979</c:v>
                </c:pt>
                <c:pt idx="2048">
                  <c:v>44980</c:v>
                </c:pt>
                <c:pt idx="2049">
                  <c:v>44981</c:v>
                </c:pt>
                <c:pt idx="2050">
                  <c:v>44984</c:v>
                </c:pt>
                <c:pt idx="2051">
                  <c:v>44985</c:v>
                </c:pt>
                <c:pt idx="2052">
                  <c:v>44986</c:v>
                </c:pt>
                <c:pt idx="2053">
                  <c:v>44987</c:v>
                </c:pt>
                <c:pt idx="2054">
                  <c:v>44988</c:v>
                </c:pt>
                <c:pt idx="2055">
                  <c:v>44991</c:v>
                </c:pt>
                <c:pt idx="2056">
                  <c:v>44992</c:v>
                </c:pt>
                <c:pt idx="2057">
                  <c:v>44993</c:v>
                </c:pt>
                <c:pt idx="2058">
                  <c:v>44994</c:v>
                </c:pt>
                <c:pt idx="2059">
                  <c:v>44995</c:v>
                </c:pt>
                <c:pt idx="2060">
                  <c:v>44998</c:v>
                </c:pt>
                <c:pt idx="2061">
                  <c:v>44999</c:v>
                </c:pt>
                <c:pt idx="2062">
                  <c:v>45000</c:v>
                </c:pt>
                <c:pt idx="2063">
                  <c:v>45001</c:v>
                </c:pt>
                <c:pt idx="2064">
                  <c:v>45002</c:v>
                </c:pt>
                <c:pt idx="2065">
                  <c:v>45005</c:v>
                </c:pt>
                <c:pt idx="2066">
                  <c:v>45006</c:v>
                </c:pt>
                <c:pt idx="2067">
                  <c:v>45007</c:v>
                </c:pt>
                <c:pt idx="2068">
                  <c:v>45008</c:v>
                </c:pt>
                <c:pt idx="2069">
                  <c:v>45009</c:v>
                </c:pt>
                <c:pt idx="2070">
                  <c:v>45012</c:v>
                </c:pt>
                <c:pt idx="2071">
                  <c:v>45013</c:v>
                </c:pt>
                <c:pt idx="2072">
                  <c:v>45014</c:v>
                </c:pt>
                <c:pt idx="2073">
                  <c:v>45015</c:v>
                </c:pt>
                <c:pt idx="2074">
                  <c:v>45016</c:v>
                </c:pt>
                <c:pt idx="2075">
                  <c:v>45019</c:v>
                </c:pt>
                <c:pt idx="2076">
                  <c:v>45020</c:v>
                </c:pt>
                <c:pt idx="2077">
                  <c:v>45021</c:v>
                </c:pt>
                <c:pt idx="2078">
                  <c:v>45022</c:v>
                </c:pt>
                <c:pt idx="2079">
                  <c:v>45026</c:v>
                </c:pt>
                <c:pt idx="2080">
                  <c:v>45027</c:v>
                </c:pt>
                <c:pt idx="2081">
                  <c:v>45028</c:v>
                </c:pt>
                <c:pt idx="2082">
                  <c:v>45029</c:v>
                </c:pt>
                <c:pt idx="2083">
                  <c:v>45030</c:v>
                </c:pt>
                <c:pt idx="2084">
                  <c:v>45033</c:v>
                </c:pt>
                <c:pt idx="2085">
                  <c:v>45034</c:v>
                </c:pt>
                <c:pt idx="2086">
                  <c:v>45035</c:v>
                </c:pt>
                <c:pt idx="2087">
                  <c:v>45036</c:v>
                </c:pt>
                <c:pt idx="2088">
                  <c:v>45037</c:v>
                </c:pt>
                <c:pt idx="2089">
                  <c:v>45040</c:v>
                </c:pt>
                <c:pt idx="2090">
                  <c:v>45041</c:v>
                </c:pt>
                <c:pt idx="2091">
                  <c:v>45042</c:v>
                </c:pt>
                <c:pt idx="2092">
                  <c:v>45043</c:v>
                </c:pt>
                <c:pt idx="2093">
                  <c:v>45044</c:v>
                </c:pt>
                <c:pt idx="2094">
                  <c:v>45047</c:v>
                </c:pt>
                <c:pt idx="2095">
                  <c:v>45048</c:v>
                </c:pt>
                <c:pt idx="2096">
                  <c:v>45049</c:v>
                </c:pt>
                <c:pt idx="2097">
                  <c:v>45050</c:v>
                </c:pt>
                <c:pt idx="2098">
                  <c:v>45051</c:v>
                </c:pt>
                <c:pt idx="2099">
                  <c:v>45054</c:v>
                </c:pt>
                <c:pt idx="2100">
                  <c:v>45055</c:v>
                </c:pt>
                <c:pt idx="2101">
                  <c:v>45056</c:v>
                </c:pt>
                <c:pt idx="2102">
                  <c:v>45057</c:v>
                </c:pt>
                <c:pt idx="2103">
                  <c:v>45058</c:v>
                </c:pt>
                <c:pt idx="2104">
                  <c:v>45061</c:v>
                </c:pt>
                <c:pt idx="2105">
                  <c:v>45062</c:v>
                </c:pt>
                <c:pt idx="2106">
                  <c:v>45063</c:v>
                </c:pt>
                <c:pt idx="2107">
                  <c:v>45064</c:v>
                </c:pt>
                <c:pt idx="2108">
                  <c:v>45065</c:v>
                </c:pt>
                <c:pt idx="2109">
                  <c:v>45068</c:v>
                </c:pt>
                <c:pt idx="2110">
                  <c:v>45069</c:v>
                </c:pt>
                <c:pt idx="2111">
                  <c:v>45070</c:v>
                </c:pt>
                <c:pt idx="2112">
                  <c:v>45071</c:v>
                </c:pt>
                <c:pt idx="2113">
                  <c:v>45072</c:v>
                </c:pt>
                <c:pt idx="2114">
                  <c:v>45076</c:v>
                </c:pt>
                <c:pt idx="2115">
                  <c:v>45077</c:v>
                </c:pt>
                <c:pt idx="2116">
                  <c:v>45078</c:v>
                </c:pt>
                <c:pt idx="2117">
                  <c:v>45079</c:v>
                </c:pt>
                <c:pt idx="2118">
                  <c:v>45082</c:v>
                </c:pt>
                <c:pt idx="2119">
                  <c:v>45083</c:v>
                </c:pt>
                <c:pt idx="2120">
                  <c:v>45084</c:v>
                </c:pt>
                <c:pt idx="2121">
                  <c:v>45085</c:v>
                </c:pt>
                <c:pt idx="2122">
                  <c:v>45086</c:v>
                </c:pt>
                <c:pt idx="2123">
                  <c:v>45089</c:v>
                </c:pt>
                <c:pt idx="2124">
                  <c:v>45090</c:v>
                </c:pt>
                <c:pt idx="2125">
                  <c:v>45091</c:v>
                </c:pt>
                <c:pt idx="2126">
                  <c:v>45092</c:v>
                </c:pt>
                <c:pt idx="2127">
                  <c:v>45093</c:v>
                </c:pt>
                <c:pt idx="2128">
                  <c:v>45097</c:v>
                </c:pt>
                <c:pt idx="2129">
                  <c:v>45098</c:v>
                </c:pt>
                <c:pt idx="2130">
                  <c:v>45099</c:v>
                </c:pt>
                <c:pt idx="2131">
                  <c:v>45100</c:v>
                </c:pt>
                <c:pt idx="2132">
                  <c:v>45103</c:v>
                </c:pt>
                <c:pt idx="2133">
                  <c:v>45104</c:v>
                </c:pt>
                <c:pt idx="2134">
                  <c:v>45105</c:v>
                </c:pt>
                <c:pt idx="2135">
                  <c:v>45106</c:v>
                </c:pt>
                <c:pt idx="2136">
                  <c:v>45107</c:v>
                </c:pt>
                <c:pt idx="2137">
                  <c:v>45110</c:v>
                </c:pt>
                <c:pt idx="2138">
                  <c:v>45112</c:v>
                </c:pt>
                <c:pt idx="2139">
                  <c:v>45113</c:v>
                </c:pt>
                <c:pt idx="2140">
                  <c:v>45114</c:v>
                </c:pt>
                <c:pt idx="2141">
                  <c:v>45117</c:v>
                </c:pt>
                <c:pt idx="2142">
                  <c:v>45118</c:v>
                </c:pt>
                <c:pt idx="2143">
                  <c:v>45119</c:v>
                </c:pt>
                <c:pt idx="2144">
                  <c:v>45120</c:v>
                </c:pt>
                <c:pt idx="2145">
                  <c:v>45121</c:v>
                </c:pt>
                <c:pt idx="2146">
                  <c:v>45124</c:v>
                </c:pt>
                <c:pt idx="2147">
                  <c:v>45125</c:v>
                </c:pt>
                <c:pt idx="2148">
                  <c:v>45126</c:v>
                </c:pt>
                <c:pt idx="2149">
                  <c:v>45127</c:v>
                </c:pt>
                <c:pt idx="2150">
                  <c:v>45128</c:v>
                </c:pt>
                <c:pt idx="2151">
                  <c:v>45131</c:v>
                </c:pt>
                <c:pt idx="2152">
                  <c:v>45132</c:v>
                </c:pt>
                <c:pt idx="2153">
                  <c:v>45133</c:v>
                </c:pt>
                <c:pt idx="2154">
                  <c:v>45134</c:v>
                </c:pt>
                <c:pt idx="2155">
                  <c:v>45135</c:v>
                </c:pt>
                <c:pt idx="2156">
                  <c:v>45138</c:v>
                </c:pt>
                <c:pt idx="2157">
                  <c:v>45139</c:v>
                </c:pt>
                <c:pt idx="2158">
                  <c:v>45140</c:v>
                </c:pt>
                <c:pt idx="2159">
                  <c:v>45141</c:v>
                </c:pt>
                <c:pt idx="2160">
                  <c:v>45142</c:v>
                </c:pt>
                <c:pt idx="2161">
                  <c:v>45145</c:v>
                </c:pt>
                <c:pt idx="2162">
                  <c:v>45146</c:v>
                </c:pt>
                <c:pt idx="2163">
                  <c:v>45147</c:v>
                </c:pt>
                <c:pt idx="2164">
                  <c:v>45148</c:v>
                </c:pt>
                <c:pt idx="2165">
                  <c:v>45149</c:v>
                </c:pt>
                <c:pt idx="2166">
                  <c:v>45152</c:v>
                </c:pt>
                <c:pt idx="2167">
                  <c:v>45153</c:v>
                </c:pt>
                <c:pt idx="2168">
                  <c:v>45154</c:v>
                </c:pt>
                <c:pt idx="2169">
                  <c:v>45155</c:v>
                </c:pt>
                <c:pt idx="2170">
                  <c:v>45156</c:v>
                </c:pt>
                <c:pt idx="2171">
                  <c:v>45159</c:v>
                </c:pt>
                <c:pt idx="2172">
                  <c:v>45160</c:v>
                </c:pt>
                <c:pt idx="2173">
                  <c:v>45161</c:v>
                </c:pt>
                <c:pt idx="2174">
                  <c:v>45162</c:v>
                </c:pt>
                <c:pt idx="2175">
                  <c:v>45163</c:v>
                </c:pt>
                <c:pt idx="2176">
                  <c:v>45166</c:v>
                </c:pt>
                <c:pt idx="2177">
                  <c:v>45167</c:v>
                </c:pt>
                <c:pt idx="2178">
                  <c:v>45168</c:v>
                </c:pt>
                <c:pt idx="2179">
                  <c:v>45169</c:v>
                </c:pt>
                <c:pt idx="2180">
                  <c:v>45170</c:v>
                </c:pt>
                <c:pt idx="2181">
                  <c:v>45174</c:v>
                </c:pt>
                <c:pt idx="2182">
                  <c:v>45175</c:v>
                </c:pt>
                <c:pt idx="2183">
                  <c:v>45176</c:v>
                </c:pt>
                <c:pt idx="2184">
                  <c:v>45177</c:v>
                </c:pt>
                <c:pt idx="2185">
                  <c:v>45180</c:v>
                </c:pt>
                <c:pt idx="2186">
                  <c:v>45181</c:v>
                </c:pt>
                <c:pt idx="2187">
                  <c:v>45182</c:v>
                </c:pt>
                <c:pt idx="2188">
                  <c:v>45183</c:v>
                </c:pt>
                <c:pt idx="2189">
                  <c:v>45184</c:v>
                </c:pt>
                <c:pt idx="2190">
                  <c:v>45187</c:v>
                </c:pt>
                <c:pt idx="2191">
                  <c:v>45188</c:v>
                </c:pt>
                <c:pt idx="2192">
                  <c:v>45189</c:v>
                </c:pt>
                <c:pt idx="2193">
                  <c:v>45190</c:v>
                </c:pt>
                <c:pt idx="2194">
                  <c:v>45191</c:v>
                </c:pt>
                <c:pt idx="2195">
                  <c:v>45194</c:v>
                </c:pt>
                <c:pt idx="2196">
                  <c:v>45195</c:v>
                </c:pt>
                <c:pt idx="2197">
                  <c:v>45196</c:v>
                </c:pt>
                <c:pt idx="2198">
                  <c:v>45197</c:v>
                </c:pt>
                <c:pt idx="2199">
                  <c:v>45198</c:v>
                </c:pt>
                <c:pt idx="2200">
                  <c:v>45201</c:v>
                </c:pt>
                <c:pt idx="2201">
                  <c:v>45202</c:v>
                </c:pt>
                <c:pt idx="2202">
                  <c:v>45203</c:v>
                </c:pt>
                <c:pt idx="2203">
                  <c:v>45204</c:v>
                </c:pt>
                <c:pt idx="2204">
                  <c:v>45205</c:v>
                </c:pt>
                <c:pt idx="2205">
                  <c:v>45208</c:v>
                </c:pt>
                <c:pt idx="2206">
                  <c:v>45209</c:v>
                </c:pt>
                <c:pt idx="2207">
                  <c:v>45210</c:v>
                </c:pt>
                <c:pt idx="2208">
                  <c:v>45211</c:v>
                </c:pt>
                <c:pt idx="2209">
                  <c:v>45212</c:v>
                </c:pt>
                <c:pt idx="2210">
                  <c:v>45215</c:v>
                </c:pt>
                <c:pt idx="2211">
                  <c:v>45216</c:v>
                </c:pt>
                <c:pt idx="2212">
                  <c:v>45217</c:v>
                </c:pt>
                <c:pt idx="2213">
                  <c:v>45218</c:v>
                </c:pt>
                <c:pt idx="2214">
                  <c:v>45219</c:v>
                </c:pt>
                <c:pt idx="2215">
                  <c:v>45222</c:v>
                </c:pt>
                <c:pt idx="2216">
                  <c:v>45223</c:v>
                </c:pt>
                <c:pt idx="2217">
                  <c:v>45224</c:v>
                </c:pt>
                <c:pt idx="2218">
                  <c:v>45225</c:v>
                </c:pt>
                <c:pt idx="2219">
                  <c:v>45226</c:v>
                </c:pt>
                <c:pt idx="2220">
                  <c:v>45229</c:v>
                </c:pt>
                <c:pt idx="2221">
                  <c:v>45230</c:v>
                </c:pt>
                <c:pt idx="2222">
                  <c:v>45231</c:v>
                </c:pt>
                <c:pt idx="2223">
                  <c:v>45232</c:v>
                </c:pt>
                <c:pt idx="2224">
                  <c:v>45233</c:v>
                </c:pt>
                <c:pt idx="2225">
                  <c:v>45236</c:v>
                </c:pt>
                <c:pt idx="2226">
                  <c:v>45237</c:v>
                </c:pt>
                <c:pt idx="2227">
                  <c:v>45238</c:v>
                </c:pt>
                <c:pt idx="2228">
                  <c:v>45239</c:v>
                </c:pt>
                <c:pt idx="2229">
                  <c:v>45240</c:v>
                </c:pt>
                <c:pt idx="2230">
                  <c:v>45243</c:v>
                </c:pt>
                <c:pt idx="2231">
                  <c:v>45244</c:v>
                </c:pt>
                <c:pt idx="2232">
                  <c:v>45245</c:v>
                </c:pt>
                <c:pt idx="2233">
                  <c:v>45246</c:v>
                </c:pt>
                <c:pt idx="2234">
                  <c:v>45247</c:v>
                </c:pt>
                <c:pt idx="2235">
                  <c:v>45250</c:v>
                </c:pt>
                <c:pt idx="2236">
                  <c:v>45251</c:v>
                </c:pt>
                <c:pt idx="2237">
                  <c:v>45252</c:v>
                </c:pt>
                <c:pt idx="2238">
                  <c:v>45254</c:v>
                </c:pt>
                <c:pt idx="2239">
                  <c:v>45257</c:v>
                </c:pt>
                <c:pt idx="2240">
                  <c:v>45258</c:v>
                </c:pt>
                <c:pt idx="2241">
                  <c:v>45259</c:v>
                </c:pt>
                <c:pt idx="2242">
                  <c:v>45260</c:v>
                </c:pt>
                <c:pt idx="2243">
                  <c:v>45261</c:v>
                </c:pt>
                <c:pt idx="2244">
                  <c:v>45264</c:v>
                </c:pt>
                <c:pt idx="2245">
                  <c:v>45265</c:v>
                </c:pt>
                <c:pt idx="2246">
                  <c:v>45266</c:v>
                </c:pt>
                <c:pt idx="2247">
                  <c:v>45267</c:v>
                </c:pt>
                <c:pt idx="2248">
                  <c:v>45268</c:v>
                </c:pt>
                <c:pt idx="2249">
                  <c:v>45271</c:v>
                </c:pt>
                <c:pt idx="2250">
                  <c:v>45272</c:v>
                </c:pt>
                <c:pt idx="2251">
                  <c:v>45273</c:v>
                </c:pt>
                <c:pt idx="2252">
                  <c:v>45274</c:v>
                </c:pt>
                <c:pt idx="2253">
                  <c:v>45275</c:v>
                </c:pt>
                <c:pt idx="2254">
                  <c:v>45278</c:v>
                </c:pt>
                <c:pt idx="2255">
                  <c:v>45279</c:v>
                </c:pt>
                <c:pt idx="2256">
                  <c:v>45280</c:v>
                </c:pt>
                <c:pt idx="2257">
                  <c:v>45281</c:v>
                </c:pt>
                <c:pt idx="2258">
                  <c:v>45282</c:v>
                </c:pt>
                <c:pt idx="2259">
                  <c:v>45286</c:v>
                </c:pt>
                <c:pt idx="2260">
                  <c:v>45287</c:v>
                </c:pt>
                <c:pt idx="2261">
                  <c:v>45288</c:v>
                </c:pt>
                <c:pt idx="2262">
                  <c:v>45289</c:v>
                </c:pt>
                <c:pt idx="2263">
                  <c:v>45293</c:v>
                </c:pt>
                <c:pt idx="2264">
                  <c:v>45294</c:v>
                </c:pt>
                <c:pt idx="2265">
                  <c:v>45295</c:v>
                </c:pt>
                <c:pt idx="2266">
                  <c:v>45296</c:v>
                </c:pt>
                <c:pt idx="2267">
                  <c:v>45299</c:v>
                </c:pt>
                <c:pt idx="2268">
                  <c:v>45300</c:v>
                </c:pt>
                <c:pt idx="2269">
                  <c:v>45301</c:v>
                </c:pt>
                <c:pt idx="2270">
                  <c:v>45302</c:v>
                </c:pt>
                <c:pt idx="2271">
                  <c:v>45303</c:v>
                </c:pt>
                <c:pt idx="2272">
                  <c:v>45307</c:v>
                </c:pt>
                <c:pt idx="2273">
                  <c:v>45308</c:v>
                </c:pt>
                <c:pt idx="2274">
                  <c:v>45309</c:v>
                </c:pt>
                <c:pt idx="2275">
                  <c:v>45310</c:v>
                </c:pt>
                <c:pt idx="2276">
                  <c:v>45313</c:v>
                </c:pt>
                <c:pt idx="2277">
                  <c:v>45314</c:v>
                </c:pt>
                <c:pt idx="2278">
                  <c:v>45315</c:v>
                </c:pt>
                <c:pt idx="2279">
                  <c:v>45316</c:v>
                </c:pt>
                <c:pt idx="2280">
                  <c:v>45317</c:v>
                </c:pt>
                <c:pt idx="2281">
                  <c:v>45320</c:v>
                </c:pt>
                <c:pt idx="2282">
                  <c:v>45321</c:v>
                </c:pt>
                <c:pt idx="2283">
                  <c:v>45322</c:v>
                </c:pt>
                <c:pt idx="2284">
                  <c:v>45323</c:v>
                </c:pt>
                <c:pt idx="2285">
                  <c:v>45324</c:v>
                </c:pt>
                <c:pt idx="2286">
                  <c:v>45327</c:v>
                </c:pt>
                <c:pt idx="2287">
                  <c:v>45328</c:v>
                </c:pt>
                <c:pt idx="2288">
                  <c:v>45329</c:v>
                </c:pt>
                <c:pt idx="2289">
                  <c:v>45330</c:v>
                </c:pt>
                <c:pt idx="2290">
                  <c:v>45331</c:v>
                </c:pt>
                <c:pt idx="2291">
                  <c:v>45334</c:v>
                </c:pt>
                <c:pt idx="2292">
                  <c:v>45335</c:v>
                </c:pt>
                <c:pt idx="2293">
                  <c:v>45336</c:v>
                </c:pt>
                <c:pt idx="2294">
                  <c:v>45337</c:v>
                </c:pt>
                <c:pt idx="2295">
                  <c:v>45338</c:v>
                </c:pt>
                <c:pt idx="2296">
                  <c:v>45342</c:v>
                </c:pt>
                <c:pt idx="2297">
                  <c:v>45343</c:v>
                </c:pt>
                <c:pt idx="2298">
                  <c:v>45344</c:v>
                </c:pt>
                <c:pt idx="2299">
                  <c:v>45345</c:v>
                </c:pt>
                <c:pt idx="2300">
                  <c:v>45348</c:v>
                </c:pt>
                <c:pt idx="2301">
                  <c:v>45349</c:v>
                </c:pt>
                <c:pt idx="2302">
                  <c:v>45350</c:v>
                </c:pt>
                <c:pt idx="2303">
                  <c:v>45351</c:v>
                </c:pt>
                <c:pt idx="2304">
                  <c:v>45352</c:v>
                </c:pt>
                <c:pt idx="2305">
                  <c:v>45355</c:v>
                </c:pt>
                <c:pt idx="2306">
                  <c:v>45356</c:v>
                </c:pt>
                <c:pt idx="2307">
                  <c:v>45357</c:v>
                </c:pt>
                <c:pt idx="2308">
                  <c:v>45358</c:v>
                </c:pt>
                <c:pt idx="2309">
                  <c:v>45359</c:v>
                </c:pt>
                <c:pt idx="2310">
                  <c:v>45362</c:v>
                </c:pt>
                <c:pt idx="2311">
                  <c:v>45363</c:v>
                </c:pt>
                <c:pt idx="2312">
                  <c:v>45364</c:v>
                </c:pt>
                <c:pt idx="2313">
                  <c:v>45365</c:v>
                </c:pt>
                <c:pt idx="2314">
                  <c:v>45366</c:v>
                </c:pt>
                <c:pt idx="2315">
                  <c:v>45369</c:v>
                </c:pt>
                <c:pt idx="2316">
                  <c:v>45370</c:v>
                </c:pt>
                <c:pt idx="2317">
                  <c:v>45371</c:v>
                </c:pt>
                <c:pt idx="2318">
                  <c:v>45372</c:v>
                </c:pt>
                <c:pt idx="2319">
                  <c:v>45373</c:v>
                </c:pt>
                <c:pt idx="2320">
                  <c:v>45376</c:v>
                </c:pt>
                <c:pt idx="2321">
                  <c:v>45377</c:v>
                </c:pt>
                <c:pt idx="2322">
                  <c:v>45378</c:v>
                </c:pt>
                <c:pt idx="2323">
                  <c:v>45379</c:v>
                </c:pt>
                <c:pt idx="2324">
                  <c:v>45383</c:v>
                </c:pt>
                <c:pt idx="2325">
                  <c:v>45384</c:v>
                </c:pt>
                <c:pt idx="2326">
                  <c:v>45385</c:v>
                </c:pt>
                <c:pt idx="2327">
                  <c:v>45386</c:v>
                </c:pt>
                <c:pt idx="2328">
                  <c:v>45387</c:v>
                </c:pt>
                <c:pt idx="2329">
                  <c:v>45390</c:v>
                </c:pt>
                <c:pt idx="2330">
                  <c:v>45391</c:v>
                </c:pt>
                <c:pt idx="2331">
                  <c:v>45392</c:v>
                </c:pt>
                <c:pt idx="2332">
                  <c:v>45393</c:v>
                </c:pt>
                <c:pt idx="2333">
                  <c:v>45394</c:v>
                </c:pt>
                <c:pt idx="2334">
                  <c:v>45397</c:v>
                </c:pt>
                <c:pt idx="2335">
                  <c:v>45398</c:v>
                </c:pt>
                <c:pt idx="2336">
                  <c:v>45399</c:v>
                </c:pt>
                <c:pt idx="2337">
                  <c:v>45400</c:v>
                </c:pt>
                <c:pt idx="2338">
                  <c:v>45401</c:v>
                </c:pt>
                <c:pt idx="2339">
                  <c:v>45404</c:v>
                </c:pt>
                <c:pt idx="2340">
                  <c:v>45405</c:v>
                </c:pt>
                <c:pt idx="2341">
                  <c:v>45406</c:v>
                </c:pt>
                <c:pt idx="2342">
                  <c:v>45407</c:v>
                </c:pt>
                <c:pt idx="2343">
                  <c:v>45408</c:v>
                </c:pt>
                <c:pt idx="2344">
                  <c:v>45411</c:v>
                </c:pt>
                <c:pt idx="2345">
                  <c:v>45412</c:v>
                </c:pt>
                <c:pt idx="2346">
                  <c:v>45413</c:v>
                </c:pt>
                <c:pt idx="2347">
                  <c:v>45414</c:v>
                </c:pt>
                <c:pt idx="2348">
                  <c:v>45415</c:v>
                </c:pt>
                <c:pt idx="2349">
                  <c:v>45418</c:v>
                </c:pt>
                <c:pt idx="2350">
                  <c:v>45419</c:v>
                </c:pt>
                <c:pt idx="2351">
                  <c:v>45420</c:v>
                </c:pt>
                <c:pt idx="2352">
                  <c:v>45421</c:v>
                </c:pt>
                <c:pt idx="2353">
                  <c:v>45422</c:v>
                </c:pt>
                <c:pt idx="2354">
                  <c:v>45425</c:v>
                </c:pt>
                <c:pt idx="2355">
                  <c:v>45426</c:v>
                </c:pt>
                <c:pt idx="2356">
                  <c:v>45427</c:v>
                </c:pt>
                <c:pt idx="2357">
                  <c:v>45428</c:v>
                </c:pt>
                <c:pt idx="2358">
                  <c:v>45429</c:v>
                </c:pt>
                <c:pt idx="2359">
                  <c:v>45432</c:v>
                </c:pt>
                <c:pt idx="2360">
                  <c:v>45433</c:v>
                </c:pt>
                <c:pt idx="2361">
                  <c:v>45434</c:v>
                </c:pt>
                <c:pt idx="2362">
                  <c:v>45435</c:v>
                </c:pt>
                <c:pt idx="2363">
                  <c:v>45436</c:v>
                </c:pt>
                <c:pt idx="2364">
                  <c:v>45440</c:v>
                </c:pt>
                <c:pt idx="2365">
                  <c:v>45441</c:v>
                </c:pt>
                <c:pt idx="2366">
                  <c:v>45442</c:v>
                </c:pt>
                <c:pt idx="2367">
                  <c:v>45443</c:v>
                </c:pt>
                <c:pt idx="2368">
                  <c:v>45446</c:v>
                </c:pt>
                <c:pt idx="2369">
                  <c:v>45447</c:v>
                </c:pt>
                <c:pt idx="2370">
                  <c:v>45448</c:v>
                </c:pt>
                <c:pt idx="2371">
                  <c:v>45449</c:v>
                </c:pt>
                <c:pt idx="2372">
                  <c:v>45450</c:v>
                </c:pt>
                <c:pt idx="2373">
                  <c:v>45453</c:v>
                </c:pt>
                <c:pt idx="2374">
                  <c:v>45454</c:v>
                </c:pt>
                <c:pt idx="2375">
                  <c:v>45455</c:v>
                </c:pt>
                <c:pt idx="2376">
                  <c:v>45456</c:v>
                </c:pt>
                <c:pt idx="2377">
                  <c:v>45457</c:v>
                </c:pt>
                <c:pt idx="2378">
                  <c:v>45460</c:v>
                </c:pt>
                <c:pt idx="2379">
                  <c:v>45461</c:v>
                </c:pt>
                <c:pt idx="2380">
                  <c:v>45463</c:v>
                </c:pt>
                <c:pt idx="2381">
                  <c:v>45464</c:v>
                </c:pt>
                <c:pt idx="2382">
                  <c:v>45467</c:v>
                </c:pt>
                <c:pt idx="2383">
                  <c:v>45468</c:v>
                </c:pt>
                <c:pt idx="2384">
                  <c:v>45469</c:v>
                </c:pt>
                <c:pt idx="2385">
                  <c:v>45470</c:v>
                </c:pt>
                <c:pt idx="2386">
                  <c:v>45471</c:v>
                </c:pt>
                <c:pt idx="2387">
                  <c:v>45474</c:v>
                </c:pt>
                <c:pt idx="2388">
                  <c:v>45475</c:v>
                </c:pt>
                <c:pt idx="2389">
                  <c:v>45476</c:v>
                </c:pt>
                <c:pt idx="2390">
                  <c:v>45478</c:v>
                </c:pt>
                <c:pt idx="2391">
                  <c:v>45481</c:v>
                </c:pt>
                <c:pt idx="2392">
                  <c:v>45482</c:v>
                </c:pt>
                <c:pt idx="2393">
                  <c:v>45483</c:v>
                </c:pt>
                <c:pt idx="2394">
                  <c:v>45484</c:v>
                </c:pt>
                <c:pt idx="2395">
                  <c:v>45485</c:v>
                </c:pt>
                <c:pt idx="2396">
                  <c:v>45488</c:v>
                </c:pt>
                <c:pt idx="2397">
                  <c:v>45489</c:v>
                </c:pt>
                <c:pt idx="2398">
                  <c:v>45490</c:v>
                </c:pt>
                <c:pt idx="2399">
                  <c:v>45491</c:v>
                </c:pt>
                <c:pt idx="2400">
                  <c:v>45492</c:v>
                </c:pt>
                <c:pt idx="2401">
                  <c:v>45495</c:v>
                </c:pt>
                <c:pt idx="2402">
                  <c:v>45496</c:v>
                </c:pt>
                <c:pt idx="2403">
                  <c:v>45497</c:v>
                </c:pt>
                <c:pt idx="2404">
                  <c:v>45498</c:v>
                </c:pt>
                <c:pt idx="2405">
                  <c:v>45499</c:v>
                </c:pt>
                <c:pt idx="2406">
                  <c:v>45502</c:v>
                </c:pt>
                <c:pt idx="2407">
                  <c:v>45503</c:v>
                </c:pt>
                <c:pt idx="2408">
                  <c:v>45504</c:v>
                </c:pt>
                <c:pt idx="2409">
                  <c:v>45505</c:v>
                </c:pt>
                <c:pt idx="2410">
                  <c:v>45506</c:v>
                </c:pt>
                <c:pt idx="2411">
                  <c:v>45509</c:v>
                </c:pt>
                <c:pt idx="2412">
                  <c:v>45510</c:v>
                </c:pt>
                <c:pt idx="2413">
                  <c:v>45511</c:v>
                </c:pt>
                <c:pt idx="2414">
                  <c:v>45512</c:v>
                </c:pt>
                <c:pt idx="2415">
                  <c:v>45513</c:v>
                </c:pt>
                <c:pt idx="2416">
                  <c:v>45516</c:v>
                </c:pt>
                <c:pt idx="2417">
                  <c:v>45517</c:v>
                </c:pt>
                <c:pt idx="2418">
                  <c:v>45518</c:v>
                </c:pt>
                <c:pt idx="2419">
                  <c:v>45519</c:v>
                </c:pt>
                <c:pt idx="2420">
                  <c:v>45520</c:v>
                </c:pt>
                <c:pt idx="2421">
                  <c:v>45523</c:v>
                </c:pt>
                <c:pt idx="2422">
                  <c:v>45524</c:v>
                </c:pt>
                <c:pt idx="2423">
                  <c:v>45525</c:v>
                </c:pt>
                <c:pt idx="2424">
                  <c:v>45526</c:v>
                </c:pt>
                <c:pt idx="2425">
                  <c:v>45527</c:v>
                </c:pt>
                <c:pt idx="2426">
                  <c:v>45530</c:v>
                </c:pt>
                <c:pt idx="2427">
                  <c:v>45531</c:v>
                </c:pt>
                <c:pt idx="2428">
                  <c:v>45532</c:v>
                </c:pt>
                <c:pt idx="2429">
                  <c:v>45533</c:v>
                </c:pt>
                <c:pt idx="2430">
                  <c:v>45534</c:v>
                </c:pt>
                <c:pt idx="2431">
                  <c:v>45538</c:v>
                </c:pt>
                <c:pt idx="2432">
                  <c:v>45539</c:v>
                </c:pt>
                <c:pt idx="2433">
                  <c:v>45540</c:v>
                </c:pt>
                <c:pt idx="2434">
                  <c:v>45541</c:v>
                </c:pt>
                <c:pt idx="2435">
                  <c:v>45544</c:v>
                </c:pt>
                <c:pt idx="2436">
                  <c:v>45545</c:v>
                </c:pt>
                <c:pt idx="2437">
                  <c:v>45546</c:v>
                </c:pt>
                <c:pt idx="2438">
                  <c:v>45547</c:v>
                </c:pt>
                <c:pt idx="2439">
                  <c:v>45548</c:v>
                </c:pt>
                <c:pt idx="2440">
                  <c:v>45551</c:v>
                </c:pt>
                <c:pt idx="2441">
                  <c:v>45552</c:v>
                </c:pt>
                <c:pt idx="2442">
                  <c:v>45553</c:v>
                </c:pt>
                <c:pt idx="2443">
                  <c:v>45554</c:v>
                </c:pt>
                <c:pt idx="2444">
                  <c:v>45555</c:v>
                </c:pt>
                <c:pt idx="2445">
                  <c:v>45558</c:v>
                </c:pt>
                <c:pt idx="2446">
                  <c:v>45559</c:v>
                </c:pt>
                <c:pt idx="2447">
                  <c:v>45560</c:v>
                </c:pt>
                <c:pt idx="2448">
                  <c:v>45561</c:v>
                </c:pt>
                <c:pt idx="2449">
                  <c:v>45562</c:v>
                </c:pt>
                <c:pt idx="2450">
                  <c:v>45565</c:v>
                </c:pt>
                <c:pt idx="2451">
                  <c:v>45566</c:v>
                </c:pt>
                <c:pt idx="2452">
                  <c:v>45567</c:v>
                </c:pt>
                <c:pt idx="2453">
                  <c:v>45568</c:v>
                </c:pt>
                <c:pt idx="2454">
                  <c:v>45569</c:v>
                </c:pt>
                <c:pt idx="2455">
                  <c:v>45572</c:v>
                </c:pt>
                <c:pt idx="2456">
                  <c:v>45573</c:v>
                </c:pt>
                <c:pt idx="2457">
                  <c:v>45574</c:v>
                </c:pt>
                <c:pt idx="2458">
                  <c:v>45575</c:v>
                </c:pt>
                <c:pt idx="2459">
                  <c:v>45576</c:v>
                </c:pt>
                <c:pt idx="2460">
                  <c:v>45579</c:v>
                </c:pt>
                <c:pt idx="2461">
                  <c:v>45580</c:v>
                </c:pt>
                <c:pt idx="2462">
                  <c:v>45581</c:v>
                </c:pt>
                <c:pt idx="2463">
                  <c:v>45582</c:v>
                </c:pt>
                <c:pt idx="2464">
                  <c:v>45583</c:v>
                </c:pt>
                <c:pt idx="2465">
                  <c:v>45586</c:v>
                </c:pt>
                <c:pt idx="2466">
                  <c:v>45587</c:v>
                </c:pt>
                <c:pt idx="2467">
                  <c:v>45588</c:v>
                </c:pt>
                <c:pt idx="2468">
                  <c:v>45589</c:v>
                </c:pt>
                <c:pt idx="2469">
                  <c:v>45590</c:v>
                </c:pt>
                <c:pt idx="2470">
                  <c:v>45593</c:v>
                </c:pt>
                <c:pt idx="2471">
                  <c:v>45594</c:v>
                </c:pt>
                <c:pt idx="2472">
                  <c:v>45595</c:v>
                </c:pt>
                <c:pt idx="2473">
                  <c:v>45596</c:v>
                </c:pt>
                <c:pt idx="2474">
                  <c:v>45597</c:v>
                </c:pt>
                <c:pt idx="2475">
                  <c:v>45600</c:v>
                </c:pt>
                <c:pt idx="2476">
                  <c:v>45601</c:v>
                </c:pt>
                <c:pt idx="2477">
                  <c:v>45602</c:v>
                </c:pt>
                <c:pt idx="2478">
                  <c:v>45603</c:v>
                </c:pt>
                <c:pt idx="2479">
                  <c:v>45604</c:v>
                </c:pt>
                <c:pt idx="2480">
                  <c:v>45607</c:v>
                </c:pt>
                <c:pt idx="2481">
                  <c:v>45608</c:v>
                </c:pt>
                <c:pt idx="2482">
                  <c:v>45609</c:v>
                </c:pt>
                <c:pt idx="2483">
                  <c:v>45610</c:v>
                </c:pt>
                <c:pt idx="2484">
                  <c:v>45611</c:v>
                </c:pt>
                <c:pt idx="2485">
                  <c:v>45614</c:v>
                </c:pt>
                <c:pt idx="2486">
                  <c:v>45615</c:v>
                </c:pt>
                <c:pt idx="2487">
                  <c:v>45616</c:v>
                </c:pt>
                <c:pt idx="2488">
                  <c:v>45617</c:v>
                </c:pt>
                <c:pt idx="2489">
                  <c:v>45618</c:v>
                </c:pt>
                <c:pt idx="2490">
                  <c:v>45621</c:v>
                </c:pt>
                <c:pt idx="2491">
                  <c:v>45622</c:v>
                </c:pt>
                <c:pt idx="2492">
                  <c:v>45623</c:v>
                </c:pt>
                <c:pt idx="2493">
                  <c:v>45625</c:v>
                </c:pt>
                <c:pt idx="2494">
                  <c:v>45628</c:v>
                </c:pt>
                <c:pt idx="2495">
                  <c:v>45629</c:v>
                </c:pt>
                <c:pt idx="2496">
                  <c:v>45630</c:v>
                </c:pt>
                <c:pt idx="2497">
                  <c:v>45631</c:v>
                </c:pt>
                <c:pt idx="2498">
                  <c:v>45632</c:v>
                </c:pt>
                <c:pt idx="2499">
                  <c:v>45635</c:v>
                </c:pt>
                <c:pt idx="2500">
                  <c:v>45636</c:v>
                </c:pt>
                <c:pt idx="2501">
                  <c:v>45637</c:v>
                </c:pt>
                <c:pt idx="2502">
                  <c:v>45638</c:v>
                </c:pt>
                <c:pt idx="2503">
                  <c:v>45639</c:v>
                </c:pt>
                <c:pt idx="2504">
                  <c:v>45642</c:v>
                </c:pt>
                <c:pt idx="2505">
                  <c:v>45643</c:v>
                </c:pt>
                <c:pt idx="2506">
                  <c:v>45644</c:v>
                </c:pt>
                <c:pt idx="2507">
                  <c:v>45645</c:v>
                </c:pt>
                <c:pt idx="2508">
                  <c:v>45646</c:v>
                </c:pt>
                <c:pt idx="2509">
                  <c:v>45649</c:v>
                </c:pt>
                <c:pt idx="2510">
                  <c:v>45650</c:v>
                </c:pt>
                <c:pt idx="2511">
                  <c:v>45652</c:v>
                </c:pt>
                <c:pt idx="2512">
                  <c:v>45653</c:v>
                </c:pt>
                <c:pt idx="2513">
                  <c:v>45656</c:v>
                </c:pt>
                <c:pt idx="2514">
                  <c:v>45657</c:v>
                </c:pt>
              </c:numCache>
            </c:numRef>
          </c:cat>
          <c:val>
            <c:numRef>
              <c:f>'Statistics 1'!$AN$7:$AN$3708</c:f>
              <c:numCache>
                <c:formatCode>0.00000</c:formatCode>
                <c:ptCount val="3702"/>
                <c:pt idx="0">
                  <c:v>1.4707578044134771E-2</c:v>
                </c:pt>
                <c:pt idx="1">
                  <c:v>1.4405760495542408E-2</c:v>
                </c:pt>
                <c:pt idx="2">
                  <c:v>1.4041020678718938E-2</c:v>
                </c:pt>
                <c:pt idx="3">
                  <c:v>1.3708184902433293E-2</c:v>
                </c:pt>
                <c:pt idx="4">
                  <c:v>1.2868333362440258E-2</c:v>
                </c:pt>
                <c:pt idx="5">
                  <c:v>1.2873384924130529E-2</c:v>
                </c:pt>
                <c:pt idx="6">
                  <c:v>1.2753012123555283E-2</c:v>
                </c:pt>
                <c:pt idx="7">
                  <c:v>1.2524129614196354E-2</c:v>
                </c:pt>
                <c:pt idx="8">
                  <c:v>1.2537599382438806E-2</c:v>
                </c:pt>
                <c:pt idx="9">
                  <c:v>1.2370567778878443E-2</c:v>
                </c:pt>
                <c:pt idx="10">
                  <c:v>1.2209148297593429E-2</c:v>
                </c:pt>
                <c:pt idx="11">
                  <c:v>1.2217580030308255E-2</c:v>
                </c:pt>
                <c:pt idx="12">
                  <c:v>1.2149053252513765E-2</c:v>
                </c:pt>
                <c:pt idx="13">
                  <c:v>1.2122679770813188E-2</c:v>
                </c:pt>
                <c:pt idx="14">
                  <c:v>1.2123422117333778E-2</c:v>
                </c:pt>
                <c:pt idx="15">
                  <c:v>1.1954425504504877E-2</c:v>
                </c:pt>
                <c:pt idx="16">
                  <c:v>1.1975522606422108E-2</c:v>
                </c:pt>
                <c:pt idx="17">
                  <c:v>1.2461905870812872E-2</c:v>
                </c:pt>
                <c:pt idx="18">
                  <c:v>1.2459170068778043E-2</c:v>
                </c:pt>
                <c:pt idx="19">
                  <c:v>1.2451739666022506E-2</c:v>
                </c:pt>
                <c:pt idx="20">
                  <c:v>1.2460753929308895E-2</c:v>
                </c:pt>
                <c:pt idx="21">
                  <c:v>1.1874528896856903E-2</c:v>
                </c:pt>
                <c:pt idx="22">
                  <c:v>1.1709757063155884E-2</c:v>
                </c:pt>
                <c:pt idx="23">
                  <c:v>1.1467677870606976E-2</c:v>
                </c:pt>
                <c:pt idx="24">
                  <c:v>1.1559286021660228E-2</c:v>
                </c:pt>
                <c:pt idx="25">
                  <c:v>1.1467490716224186E-2</c:v>
                </c:pt>
                <c:pt idx="26">
                  <c:v>1.1848951719167066E-2</c:v>
                </c:pt>
                <c:pt idx="27">
                  <c:v>1.1920486425829702E-2</c:v>
                </c:pt>
                <c:pt idx="28">
                  <c:v>1.1545244601182742E-2</c:v>
                </c:pt>
                <c:pt idx="29">
                  <c:v>1.1427820465322829E-2</c:v>
                </c:pt>
                <c:pt idx="30">
                  <c:v>1.1469101521706946E-2</c:v>
                </c:pt>
                <c:pt idx="31">
                  <c:v>1.1430026441723083E-2</c:v>
                </c:pt>
                <c:pt idx="32">
                  <c:v>1.1406529862592402E-2</c:v>
                </c:pt>
                <c:pt idx="33">
                  <c:v>1.1416738376643493E-2</c:v>
                </c:pt>
                <c:pt idx="34">
                  <c:v>1.1230910543296583E-2</c:v>
                </c:pt>
                <c:pt idx="35">
                  <c:v>1.124680988862338E-2</c:v>
                </c:pt>
                <c:pt idx="36">
                  <c:v>1.1093042677573129E-2</c:v>
                </c:pt>
                <c:pt idx="37">
                  <c:v>1.1270907285211471E-2</c:v>
                </c:pt>
                <c:pt idx="38">
                  <c:v>1.1279663591550334E-2</c:v>
                </c:pt>
                <c:pt idx="39">
                  <c:v>1.1425598155699865E-2</c:v>
                </c:pt>
                <c:pt idx="40">
                  <c:v>1.1451857979798731E-2</c:v>
                </c:pt>
                <c:pt idx="41">
                  <c:v>1.147554251835896E-2</c:v>
                </c:pt>
                <c:pt idx="42">
                  <c:v>1.1462530747362093E-2</c:v>
                </c:pt>
                <c:pt idx="43">
                  <c:v>1.1331860332540999E-2</c:v>
                </c:pt>
                <c:pt idx="44">
                  <c:v>1.1140495517116945E-2</c:v>
                </c:pt>
                <c:pt idx="45">
                  <c:v>1.1229781142193711E-2</c:v>
                </c:pt>
                <c:pt idx="46">
                  <c:v>1.1072425468779897E-2</c:v>
                </c:pt>
                <c:pt idx="47">
                  <c:v>1.1411855365782495E-2</c:v>
                </c:pt>
                <c:pt idx="48">
                  <c:v>1.1607354398149762E-2</c:v>
                </c:pt>
                <c:pt idx="49">
                  <c:v>1.1665438390778915E-2</c:v>
                </c:pt>
                <c:pt idx="50">
                  <c:v>1.1518836427550179E-2</c:v>
                </c:pt>
                <c:pt idx="51">
                  <c:v>1.1526954459444383E-2</c:v>
                </c:pt>
                <c:pt idx="52">
                  <c:v>1.1516797387926832E-2</c:v>
                </c:pt>
                <c:pt idx="53">
                  <c:v>1.1587932506909735E-2</c:v>
                </c:pt>
                <c:pt idx="54">
                  <c:v>1.157867034314209E-2</c:v>
                </c:pt>
                <c:pt idx="55">
                  <c:v>1.1622052004683733E-2</c:v>
                </c:pt>
                <c:pt idx="56">
                  <c:v>1.1615514772850069E-2</c:v>
                </c:pt>
                <c:pt idx="57">
                  <c:v>1.1491926527154259E-2</c:v>
                </c:pt>
                <c:pt idx="58">
                  <c:v>1.1459130927432859E-2</c:v>
                </c:pt>
                <c:pt idx="59">
                  <c:v>1.2509679052318562E-2</c:v>
                </c:pt>
                <c:pt idx="60">
                  <c:v>1.3001686892459903E-2</c:v>
                </c:pt>
                <c:pt idx="61">
                  <c:v>1.3821005628609334E-2</c:v>
                </c:pt>
                <c:pt idx="62">
                  <c:v>1.3827666891214221E-2</c:v>
                </c:pt>
                <c:pt idx="63">
                  <c:v>1.3855732864403999E-2</c:v>
                </c:pt>
                <c:pt idx="64">
                  <c:v>1.3924737554926042E-2</c:v>
                </c:pt>
                <c:pt idx="65">
                  <c:v>1.3820313746551197E-2</c:v>
                </c:pt>
                <c:pt idx="66">
                  <c:v>1.4059204782437522E-2</c:v>
                </c:pt>
                <c:pt idx="67">
                  <c:v>1.4276528790611035E-2</c:v>
                </c:pt>
                <c:pt idx="68">
                  <c:v>1.4635194157017015E-2</c:v>
                </c:pt>
                <c:pt idx="69">
                  <c:v>1.4533857815124078E-2</c:v>
                </c:pt>
                <c:pt idx="70">
                  <c:v>1.5032746488648321E-2</c:v>
                </c:pt>
                <c:pt idx="71">
                  <c:v>1.5126402632102812E-2</c:v>
                </c:pt>
                <c:pt idx="72">
                  <c:v>1.5267805651635316E-2</c:v>
                </c:pt>
                <c:pt idx="73">
                  <c:v>1.5969632102754941E-2</c:v>
                </c:pt>
                <c:pt idx="74">
                  <c:v>1.6034405795825418E-2</c:v>
                </c:pt>
                <c:pt idx="75">
                  <c:v>1.6205888886019443E-2</c:v>
                </c:pt>
                <c:pt idx="76">
                  <c:v>1.6261452347279732E-2</c:v>
                </c:pt>
                <c:pt idx="77">
                  <c:v>1.6582699501592378E-2</c:v>
                </c:pt>
                <c:pt idx="78">
                  <c:v>1.6544993137212059E-2</c:v>
                </c:pt>
                <c:pt idx="79">
                  <c:v>1.6560215261080345E-2</c:v>
                </c:pt>
                <c:pt idx="80">
                  <c:v>1.7035525192394475E-2</c:v>
                </c:pt>
                <c:pt idx="81">
                  <c:v>1.7060861820500366E-2</c:v>
                </c:pt>
                <c:pt idx="82">
                  <c:v>1.7063438718435145E-2</c:v>
                </c:pt>
                <c:pt idx="83">
                  <c:v>1.7012843155733481E-2</c:v>
                </c:pt>
                <c:pt idx="84">
                  <c:v>1.6958276699034026E-2</c:v>
                </c:pt>
                <c:pt idx="85">
                  <c:v>1.7064070566491556E-2</c:v>
                </c:pt>
                <c:pt idx="86">
                  <c:v>1.7076706840254547E-2</c:v>
                </c:pt>
                <c:pt idx="87">
                  <c:v>1.7130640917432417E-2</c:v>
                </c:pt>
                <c:pt idx="88">
                  <c:v>1.7145641883718279E-2</c:v>
                </c:pt>
                <c:pt idx="89">
                  <c:v>1.7147532696310652E-2</c:v>
                </c:pt>
                <c:pt idx="90">
                  <c:v>1.7345011375657249E-2</c:v>
                </c:pt>
                <c:pt idx="91">
                  <c:v>1.7384576160026338E-2</c:v>
                </c:pt>
                <c:pt idx="92">
                  <c:v>1.7370545779256525E-2</c:v>
                </c:pt>
                <c:pt idx="93">
                  <c:v>1.7363877443726559E-2</c:v>
                </c:pt>
                <c:pt idx="94">
                  <c:v>1.7460676784896059E-2</c:v>
                </c:pt>
                <c:pt idx="95">
                  <c:v>1.7739493700602831E-2</c:v>
                </c:pt>
                <c:pt idx="96">
                  <c:v>1.8018097769048568E-2</c:v>
                </c:pt>
                <c:pt idx="97">
                  <c:v>1.822772569798457E-2</c:v>
                </c:pt>
                <c:pt idx="98">
                  <c:v>1.8333051482314594E-2</c:v>
                </c:pt>
                <c:pt idx="99">
                  <c:v>1.8466369065719343E-2</c:v>
                </c:pt>
                <c:pt idx="100">
                  <c:v>1.8427373632803751E-2</c:v>
                </c:pt>
                <c:pt idx="101">
                  <c:v>1.8476034612981102E-2</c:v>
                </c:pt>
                <c:pt idx="102">
                  <c:v>1.8474855273953022E-2</c:v>
                </c:pt>
                <c:pt idx="103">
                  <c:v>1.845926844735624E-2</c:v>
                </c:pt>
                <c:pt idx="104">
                  <c:v>1.8287023315992589E-2</c:v>
                </c:pt>
                <c:pt idx="105">
                  <c:v>1.828061631503234E-2</c:v>
                </c:pt>
                <c:pt idx="106">
                  <c:v>1.8244360199600653E-2</c:v>
                </c:pt>
                <c:pt idx="107">
                  <c:v>1.8270720125798633E-2</c:v>
                </c:pt>
                <c:pt idx="108">
                  <c:v>1.7944077435667862E-2</c:v>
                </c:pt>
                <c:pt idx="109">
                  <c:v>1.7940896173615384E-2</c:v>
                </c:pt>
                <c:pt idx="110">
                  <c:v>1.7937704822271937E-2</c:v>
                </c:pt>
                <c:pt idx="111">
                  <c:v>1.8154828128115034E-2</c:v>
                </c:pt>
                <c:pt idx="112">
                  <c:v>1.8450368645334073E-2</c:v>
                </c:pt>
                <c:pt idx="113">
                  <c:v>1.8450335107787787E-2</c:v>
                </c:pt>
                <c:pt idx="114">
                  <c:v>1.8478242301598859E-2</c:v>
                </c:pt>
                <c:pt idx="115">
                  <c:v>1.840443580028063E-2</c:v>
                </c:pt>
                <c:pt idx="116">
                  <c:v>1.8435962924562965E-2</c:v>
                </c:pt>
                <c:pt idx="117">
                  <c:v>1.8201054290194533E-2</c:v>
                </c:pt>
                <c:pt idx="118">
                  <c:v>1.8100363092247568E-2</c:v>
                </c:pt>
                <c:pt idx="119">
                  <c:v>1.8393174174619879E-2</c:v>
                </c:pt>
                <c:pt idx="120">
                  <c:v>1.8420433511024129E-2</c:v>
                </c:pt>
                <c:pt idx="121">
                  <c:v>1.8402630732929939E-2</c:v>
                </c:pt>
                <c:pt idx="122">
                  <c:v>1.8505308655500614E-2</c:v>
                </c:pt>
                <c:pt idx="123">
                  <c:v>1.8504951647294467E-2</c:v>
                </c:pt>
                <c:pt idx="124">
                  <c:v>1.8582861088043558E-2</c:v>
                </c:pt>
                <c:pt idx="125">
                  <c:v>1.8577720789500329E-2</c:v>
                </c:pt>
                <c:pt idx="126">
                  <c:v>1.8636716130169921E-2</c:v>
                </c:pt>
                <c:pt idx="127">
                  <c:v>1.8699561888493064E-2</c:v>
                </c:pt>
                <c:pt idx="128">
                  <c:v>1.8532896585182212E-2</c:v>
                </c:pt>
                <c:pt idx="129">
                  <c:v>1.8492120960051144E-2</c:v>
                </c:pt>
                <c:pt idx="130">
                  <c:v>1.928057798057271E-2</c:v>
                </c:pt>
                <c:pt idx="131">
                  <c:v>1.9311834299962628E-2</c:v>
                </c:pt>
                <c:pt idx="132">
                  <c:v>1.925401880019478E-2</c:v>
                </c:pt>
                <c:pt idx="133">
                  <c:v>1.9397589753261207E-2</c:v>
                </c:pt>
                <c:pt idx="134">
                  <c:v>1.9390631113060997E-2</c:v>
                </c:pt>
                <c:pt idx="135">
                  <c:v>1.9383559327219961E-2</c:v>
                </c:pt>
                <c:pt idx="136">
                  <c:v>1.9331942878469809E-2</c:v>
                </c:pt>
                <c:pt idx="137">
                  <c:v>1.9333016738178155E-2</c:v>
                </c:pt>
                <c:pt idx="138">
                  <c:v>1.9132446042506766E-2</c:v>
                </c:pt>
                <c:pt idx="139">
                  <c:v>1.9025790411519403E-2</c:v>
                </c:pt>
                <c:pt idx="140">
                  <c:v>1.8970824587303408E-2</c:v>
                </c:pt>
                <c:pt idx="141">
                  <c:v>1.9089876146256936E-2</c:v>
                </c:pt>
                <c:pt idx="142">
                  <c:v>1.9108969475742168E-2</c:v>
                </c:pt>
                <c:pt idx="143">
                  <c:v>1.9111780894681404E-2</c:v>
                </c:pt>
                <c:pt idx="144">
                  <c:v>1.9086037381031908E-2</c:v>
                </c:pt>
                <c:pt idx="145">
                  <c:v>1.91173211021094E-2</c:v>
                </c:pt>
                <c:pt idx="146">
                  <c:v>1.9163141177644023E-2</c:v>
                </c:pt>
                <c:pt idx="147">
                  <c:v>1.9245604282114533E-2</c:v>
                </c:pt>
                <c:pt idx="148">
                  <c:v>1.9556035580140772E-2</c:v>
                </c:pt>
                <c:pt idx="149">
                  <c:v>2.0977754552544352E-2</c:v>
                </c:pt>
                <c:pt idx="150">
                  <c:v>2.0186772408694098E-2</c:v>
                </c:pt>
                <c:pt idx="151">
                  <c:v>1.9798686892472394E-2</c:v>
                </c:pt>
                <c:pt idx="152">
                  <c:v>1.9855092493504929E-2</c:v>
                </c:pt>
                <c:pt idx="153">
                  <c:v>1.9956781775477394E-2</c:v>
                </c:pt>
                <c:pt idx="154">
                  <c:v>1.992392735811534E-2</c:v>
                </c:pt>
                <c:pt idx="155">
                  <c:v>2.0952014352242757E-2</c:v>
                </c:pt>
                <c:pt idx="156">
                  <c:v>2.1004756886935708E-2</c:v>
                </c:pt>
                <c:pt idx="157">
                  <c:v>2.0958972625321998E-2</c:v>
                </c:pt>
                <c:pt idx="158">
                  <c:v>2.0828815902975438E-2</c:v>
                </c:pt>
                <c:pt idx="159">
                  <c:v>2.0596253087242423E-2</c:v>
                </c:pt>
                <c:pt idx="160">
                  <c:v>2.0597174316248149E-2</c:v>
                </c:pt>
                <c:pt idx="161">
                  <c:v>2.0313597290560696E-2</c:v>
                </c:pt>
                <c:pt idx="162">
                  <c:v>2.0268846316870502E-2</c:v>
                </c:pt>
                <c:pt idx="163">
                  <c:v>2.0316166834158409E-2</c:v>
                </c:pt>
                <c:pt idx="164">
                  <c:v>1.9838487882862858E-2</c:v>
                </c:pt>
                <c:pt idx="165">
                  <c:v>2.0112513542086298E-2</c:v>
                </c:pt>
                <c:pt idx="166">
                  <c:v>1.9988337333294789E-2</c:v>
                </c:pt>
                <c:pt idx="167">
                  <c:v>1.9977187110016763E-2</c:v>
                </c:pt>
                <c:pt idx="168">
                  <c:v>1.9662486086388171E-2</c:v>
                </c:pt>
                <c:pt idx="169">
                  <c:v>1.9989088821155854E-2</c:v>
                </c:pt>
                <c:pt idx="170">
                  <c:v>1.9977998718065496E-2</c:v>
                </c:pt>
                <c:pt idx="171">
                  <c:v>1.9518036495365008E-2</c:v>
                </c:pt>
                <c:pt idx="172">
                  <c:v>1.9489929353057787E-2</c:v>
                </c:pt>
                <c:pt idx="173">
                  <c:v>1.9557426061065482E-2</c:v>
                </c:pt>
                <c:pt idx="174">
                  <c:v>2.0334179041709352E-2</c:v>
                </c:pt>
                <c:pt idx="175">
                  <c:v>2.0690161698423283E-2</c:v>
                </c:pt>
                <c:pt idx="176">
                  <c:v>2.1019057302507804E-2</c:v>
                </c:pt>
                <c:pt idx="177">
                  <c:v>2.093548371822828E-2</c:v>
                </c:pt>
                <c:pt idx="178">
                  <c:v>2.0904080448615289E-2</c:v>
                </c:pt>
                <c:pt idx="179">
                  <c:v>2.0929248144261104E-2</c:v>
                </c:pt>
                <c:pt idx="180">
                  <c:v>2.0924292812696314E-2</c:v>
                </c:pt>
                <c:pt idx="181">
                  <c:v>2.1284212835869717E-2</c:v>
                </c:pt>
                <c:pt idx="182">
                  <c:v>2.1301948501392279E-2</c:v>
                </c:pt>
                <c:pt idx="183">
                  <c:v>2.2081750368665897E-2</c:v>
                </c:pt>
                <c:pt idx="184">
                  <c:v>2.2160056294463298E-2</c:v>
                </c:pt>
                <c:pt idx="185">
                  <c:v>2.2602703047304995E-2</c:v>
                </c:pt>
                <c:pt idx="186">
                  <c:v>2.2444589262261345E-2</c:v>
                </c:pt>
                <c:pt idx="187">
                  <c:v>2.2268402907596834E-2</c:v>
                </c:pt>
                <c:pt idx="188">
                  <c:v>2.2220850106091483E-2</c:v>
                </c:pt>
                <c:pt idx="189">
                  <c:v>2.3207722666045989E-2</c:v>
                </c:pt>
                <c:pt idx="190">
                  <c:v>2.3825271257197203E-2</c:v>
                </c:pt>
                <c:pt idx="191">
                  <c:v>2.4188665295625862E-2</c:v>
                </c:pt>
                <c:pt idx="192">
                  <c:v>2.5134155527973396E-2</c:v>
                </c:pt>
                <c:pt idx="193">
                  <c:v>2.5521805026782512E-2</c:v>
                </c:pt>
                <c:pt idx="194">
                  <c:v>2.5536203410459736E-2</c:v>
                </c:pt>
                <c:pt idx="195">
                  <c:v>2.5605418822291774E-2</c:v>
                </c:pt>
                <c:pt idx="196">
                  <c:v>2.5612460239163557E-2</c:v>
                </c:pt>
                <c:pt idx="197">
                  <c:v>2.5659645922410011E-2</c:v>
                </c:pt>
                <c:pt idx="198">
                  <c:v>2.5734568033175014E-2</c:v>
                </c:pt>
                <c:pt idx="199">
                  <c:v>2.5977747629319932E-2</c:v>
                </c:pt>
                <c:pt idx="200">
                  <c:v>2.6021195228251647E-2</c:v>
                </c:pt>
                <c:pt idx="201">
                  <c:v>2.6043114438539166E-2</c:v>
                </c:pt>
                <c:pt idx="202">
                  <c:v>2.6289597907671353E-2</c:v>
                </c:pt>
                <c:pt idx="203">
                  <c:v>2.6156950085011996E-2</c:v>
                </c:pt>
                <c:pt idx="204">
                  <c:v>2.6200473102342588E-2</c:v>
                </c:pt>
                <c:pt idx="205">
                  <c:v>2.6229040258835854E-2</c:v>
                </c:pt>
                <c:pt idx="206">
                  <c:v>2.6225134383347774E-2</c:v>
                </c:pt>
                <c:pt idx="207">
                  <c:v>2.6195388887152924E-2</c:v>
                </c:pt>
                <c:pt idx="208">
                  <c:v>2.6185343462984005E-2</c:v>
                </c:pt>
                <c:pt idx="209">
                  <c:v>2.6182328025146712E-2</c:v>
                </c:pt>
                <c:pt idx="210">
                  <c:v>2.6005186162168417E-2</c:v>
                </c:pt>
                <c:pt idx="211">
                  <c:v>2.5994602200491972E-2</c:v>
                </c:pt>
                <c:pt idx="212">
                  <c:v>2.6076992745354629E-2</c:v>
                </c:pt>
                <c:pt idx="213">
                  <c:v>2.5980267837574681E-2</c:v>
                </c:pt>
                <c:pt idx="214">
                  <c:v>2.5981399262615799E-2</c:v>
                </c:pt>
                <c:pt idx="215">
                  <c:v>2.6025890578624481E-2</c:v>
                </c:pt>
                <c:pt idx="216">
                  <c:v>2.6127600049114377E-2</c:v>
                </c:pt>
                <c:pt idx="217">
                  <c:v>2.6163348638157842E-2</c:v>
                </c:pt>
                <c:pt idx="218">
                  <c:v>2.6115136582064012E-2</c:v>
                </c:pt>
                <c:pt idx="219">
                  <c:v>2.6150095225517651E-2</c:v>
                </c:pt>
                <c:pt idx="220">
                  <c:v>2.6168580415989923E-2</c:v>
                </c:pt>
                <c:pt idx="221">
                  <c:v>2.544750714190042E-2</c:v>
                </c:pt>
                <c:pt idx="222">
                  <c:v>2.5457880774374185E-2</c:v>
                </c:pt>
                <c:pt idx="223">
                  <c:v>2.5450201011388927E-2</c:v>
                </c:pt>
                <c:pt idx="224">
                  <c:v>2.5421806788998028E-2</c:v>
                </c:pt>
                <c:pt idx="225">
                  <c:v>2.5634927906240727E-2</c:v>
                </c:pt>
                <c:pt idx="226">
                  <c:v>2.5705908690094034E-2</c:v>
                </c:pt>
                <c:pt idx="227">
                  <c:v>2.5723859204047787E-2</c:v>
                </c:pt>
                <c:pt idx="228">
                  <c:v>2.5784061331959741E-2</c:v>
                </c:pt>
                <c:pt idx="229">
                  <c:v>2.5851668301884581E-2</c:v>
                </c:pt>
                <c:pt idx="230">
                  <c:v>2.5944573988766113E-2</c:v>
                </c:pt>
                <c:pt idx="231">
                  <c:v>2.5953412571378252E-2</c:v>
                </c:pt>
                <c:pt idx="232">
                  <c:v>2.5824677222871208E-2</c:v>
                </c:pt>
                <c:pt idx="233">
                  <c:v>2.5921525567874412E-2</c:v>
                </c:pt>
                <c:pt idx="234">
                  <c:v>2.59014336643986E-2</c:v>
                </c:pt>
                <c:pt idx="235">
                  <c:v>2.5860870755650679E-2</c:v>
                </c:pt>
                <c:pt idx="236">
                  <c:v>2.5812775664163366E-2</c:v>
                </c:pt>
                <c:pt idx="237">
                  <c:v>2.5791717037017488E-2</c:v>
                </c:pt>
                <c:pt idx="238">
                  <c:v>2.5691259601268016E-2</c:v>
                </c:pt>
                <c:pt idx="239">
                  <c:v>2.5351076498036824E-2</c:v>
                </c:pt>
                <c:pt idx="240">
                  <c:v>2.4467740440648172E-2</c:v>
                </c:pt>
                <c:pt idx="241">
                  <c:v>2.4549688510110496E-2</c:v>
                </c:pt>
                <c:pt idx="242">
                  <c:v>2.4746297430505042E-2</c:v>
                </c:pt>
                <c:pt idx="243">
                  <c:v>2.4322931471213415E-2</c:v>
                </c:pt>
                <c:pt idx="244">
                  <c:v>2.4379736834742007E-2</c:v>
                </c:pt>
                <c:pt idx="245">
                  <c:v>2.4431639513886116E-2</c:v>
                </c:pt>
                <c:pt idx="246">
                  <c:v>2.3665461440329955E-2</c:v>
                </c:pt>
                <c:pt idx="247">
                  <c:v>2.3722757268262513E-2</c:v>
                </c:pt>
                <c:pt idx="248">
                  <c:v>2.3611191500820097E-2</c:v>
                </c:pt>
                <c:pt idx="249">
                  <c:v>2.3617718268863417E-2</c:v>
                </c:pt>
                <c:pt idx="250">
                  <c:v>2.3683699019044671E-2</c:v>
                </c:pt>
                <c:pt idx="251">
                  <c:v>2.3700079692487011E-2</c:v>
                </c:pt>
                <c:pt idx="252">
                  <c:v>2.382035195895223E-2</c:v>
                </c:pt>
                <c:pt idx="253">
                  <c:v>2.3807976790241402E-2</c:v>
                </c:pt>
                <c:pt idx="254">
                  <c:v>2.364934683686359E-2</c:v>
                </c:pt>
                <c:pt idx="255">
                  <c:v>2.356013392444219E-2</c:v>
                </c:pt>
                <c:pt idx="256">
                  <c:v>2.3572059438224456E-2</c:v>
                </c:pt>
                <c:pt idx="257">
                  <c:v>2.3572091711639685E-2</c:v>
                </c:pt>
                <c:pt idx="258">
                  <c:v>2.3586532108209841E-2</c:v>
                </c:pt>
                <c:pt idx="259">
                  <c:v>2.3538247615366659E-2</c:v>
                </c:pt>
                <c:pt idx="260">
                  <c:v>2.3218561269052949E-2</c:v>
                </c:pt>
                <c:pt idx="261">
                  <c:v>2.3289935753000826E-2</c:v>
                </c:pt>
                <c:pt idx="262">
                  <c:v>2.3244796133055079E-2</c:v>
                </c:pt>
                <c:pt idx="263">
                  <c:v>2.3201308310086155E-2</c:v>
                </c:pt>
                <c:pt idx="264">
                  <c:v>2.3186677609105196E-2</c:v>
                </c:pt>
                <c:pt idx="265">
                  <c:v>2.2658037367357435E-2</c:v>
                </c:pt>
                <c:pt idx="266">
                  <c:v>2.2374705171837178E-2</c:v>
                </c:pt>
                <c:pt idx="267">
                  <c:v>2.2086220832118923E-2</c:v>
                </c:pt>
                <c:pt idx="268">
                  <c:v>2.2071940791232991E-2</c:v>
                </c:pt>
                <c:pt idx="269">
                  <c:v>2.2017660466180995E-2</c:v>
                </c:pt>
                <c:pt idx="270">
                  <c:v>2.201841636318495E-2</c:v>
                </c:pt>
                <c:pt idx="271">
                  <c:v>2.2046539850392472E-2</c:v>
                </c:pt>
                <c:pt idx="272">
                  <c:v>2.1529211191264205E-2</c:v>
                </c:pt>
                <c:pt idx="273">
                  <c:v>2.1571908896188974E-2</c:v>
                </c:pt>
                <c:pt idx="274">
                  <c:v>2.0910917948316343E-2</c:v>
                </c:pt>
                <c:pt idx="275">
                  <c:v>2.0869048261357204E-2</c:v>
                </c:pt>
                <c:pt idx="276">
                  <c:v>2.0217716371570344E-2</c:v>
                </c:pt>
                <c:pt idx="277">
                  <c:v>2.0149787644745995E-2</c:v>
                </c:pt>
                <c:pt idx="278">
                  <c:v>2.0057468857903087E-2</c:v>
                </c:pt>
                <c:pt idx="279">
                  <c:v>1.9832275177932859E-2</c:v>
                </c:pt>
                <c:pt idx="280">
                  <c:v>1.8917914611562264E-2</c:v>
                </c:pt>
                <c:pt idx="281">
                  <c:v>1.8698967803949387E-2</c:v>
                </c:pt>
                <c:pt idx="282">
                  <c:v>1.8654042114798711E-2</c:v>
                </c:pt>
                <c:pt idx="283">
                  <c:v>1.7856407985323917E-2</c:v>
                </c:pt>
                <c:pt idx="284">
                  <c:v>1.725290850574495E-2</c:v>
                </c:pt>
                <c:pt idx="285">
                  <c:v>1.7242298964480873E-2</c:v>
                </c:pt>
                <c:pt idx="286">
                  <c:v>1.7138429927785775E-2</c:v>
                </c:pt>
                <c:pt idx="287">
                  <c:v>1.7384574488182494E-2</c:v>
                </c:pt>
                <c:pt idx="288">
                  <c:v>1.7368964737636491E-2</c:v>
                </c:pt>
                <c:pt idx="289">
                  <c:v>1.7329205147677999E-2</c:v>
                </c:pt>
                <c:pt idx="290">
                  <c:v>1.7305910153981419E-2</c:v>
                </c:pt>
                <c:pt idx="291">
                  <c:v>1.7253260625644258E-2</c:v>
                </c:pt>
                <c:pt idx="292">
                  <c:v>1.7262505821699199E-2</c:v>
                </c:pt>
                <c:pt idx="293">
                  <c:v>1.6676496221530789E-2</c:v>
                </c:pt>
                <c:pt idx="294">
                  <c:v>1.6578208328374266E-2</c:v>
                </c:pt>
                <c:pt idx="295">
                  <c:v>1.6548867337167431E-2</c:v>
                </c:pt>
                <c:pt idx="296">
                  <c:v>1.6482630003623381E-2</c:v>
                </c:pt>
                <c:pt idx="297">
                  <c:v>1.6483025446137604E-2</c:v>
                </c:pt>
                <c:pt idx="298">
                  <c:v>1.6575418142627339E-2</c:v>
                </c:pt>
                <c:pt idx="299">
                  <c:v>1.6617800411550466E-2</c:v>
                </c:pt>
                <c:pt idx="300">
                  <c:v>1.6622200942747949E-2</c:v>
                </c:pt>
                <c:pt idx="301">
                  <c:v>1.6607326592306876E-2</c:v>
                </c:pt>
                <c:pt idx="302">
                  <c:v>1.665227101449316E-2</c:v>
                </c:pt>
                <c:pt idx="303">
                  <c:v>1.6633787781316883E-2</c:v>
                </c:pt>
                <c:pt idx="304">
                  <c:v>1.6620651647261533E-2</c:v>
                </c:pt>
                <c:pt idx="305">
                  <c:v>1.6636773679745479E-2</c:v>
                </c:pt>
                <c:pt idx="306">
                  <c:v>1.6462624675131841E-2</c:v>
                </c:pt>
                <c:pt idx="307">
                  <c:v>1.6317538687840336E-2</c:v>
                </c:pt>
                <c:pt idx="308">
                  <c:v>1.6671304262834336E-2</c:v>
                </c:pt>
                <c:pt idx="309">
                  <c:v>1.6899980440575613E-2</c:v>
                </c:pt>
                <c:pt idx="310">
                  <c:v>1.6920321356495346E-2</c:v>
                </c:pt>
                <c:pt idx="311">
                  <c:v>1.6891371525668109E-2</c:v>
                </c:pt>
                <c:pt idx="312">
                  <c:v>1.6938721452948079E-2</c:v>
                </c:pt>
                <c:pt idx="313">
                  <c:v>1.691432361860019E-2</c:v>
                </c:pt>
                <c:pt idx="314">
                  <c:v>1.6922621816744008E-2</c:v>
                </c:pt>
                <c:pt idx="315">
                  <c:v>1.6736149717802285E-2</c:v>
                </c:pt>
                <c:pt idx="316">
                  <c:v>1.6396355570455438E-2</c:v>
                </c:pt>
                <c:pt idx="317">
                  <c:v>1.6375640791136365E-2</c:v>
                </c:pt>
                <c:pt idx="318">
                  <c:v>1.6324131511924737E-2</c:v>
                </c:pt>
                <c:pt idx="319">
                  <c:v>1.624523090849227E-2</c:v>
                </c:pt>
                <c:pt idx="320">
                  <c:v>1.6316453049030729E-2</c:v>
                </c:pt>
                <c:pt idx="321">
                  <c:v>1.6122434683081482E-2</c:v>
                </c:pt>
                <c:pt idx="322">
                  <c:v>1.609766049716338E-2</c:v>
                </c:pt>
                <c:pt idx="323">
                  <c:v>1.6102235101555562E-2</c:v>
                </c:pt>
                <c:pt idx="324">
                  <c:v>1.5904501210733741E-2</c:v>
                </c:pt>
                <c:pt idx="325">
                  <c:v>1.5894302666086133E-2</c:v>
                </c:pt>
                <c:pt idx="326">
                  <c:v>1.59141733033882E-2</c:v>
                </c:pt>
                <c:pt idx="327">
                  <c:v>1.5914422090152949E-2</c:v>
                </c:pt>
                <c:pt idx="328">
                  <c:v>1.5927414428602391E-2</c:v>
                </c:pt>
                <c:pt idx="329">
                  <c:v>1.5881684610432076E-2</c:v>
                </c:pt>
                <c:pt idx="330">
                  <c:v>1.5864839200016898E-2</c:v>
                </c:pt>
                <c:pt idx="331">
                  <c:v>1.5824510216458233E-2</c:v>
                </c:pt>
                <c:pt idx="332">
                  <c:v>1.5712139742388324E-2</c:v>
                </c:pt>
                <c:pt idx="333">
                  <c:v>1.5405222017987363E-2</c:v>
                </c:pt>
                <c:pt idx="334">
                  <c:v>1.5241488195020277E-2</c:v>
                </c:pt>
                <c:pt idx="335">
                  <c:v>1.5181839483337824E-2</c:v>
                </c:pt>
                <c:pt idx="336">
                  <c:v>1.5159173289321088E-2</c:v>
                </c:pt>
                <c:pt idx="337">
                  <c:v>1.5314545138739056E-2</c:v>
                </c:pt>
                <c:pt idx="338">
                  <c:v>1.5091763884617398E-2</c:v>
                </c:pt>
                <c:pt idx="339">
                  <c:v>1.5132845833129384E-2</c:v>
                </c:pt>
                <c:pt idx="340">
                  <c:v>1.510944251359829E-2</c:v>
                </c:pt>
                <c:pt idx="341">
                  <c:v>1.4980734728431718E-2</c:v>
                </c:pt>
                <c:pt idx="342">
                  <c:v>1.4945813923421399E-2</c:v>
                </c:pt>
                <c:pt idx="343">
                  <c:v>1.4655225771877686E-2</c:v>
                </c:pt>
                <c:pt idx="344">
                  <c:v>1.4575381397134523E-2</c:v>
                </c:pt>
                <c:pt idx="345">
                  <c:v>1.4697762551877084E-2</c:v>
                </c:pt>
                <c:pt idx="346">
                  <c:v>1.4668557759750492E-2</c:v>
                </c:pt>
                <c:pt idx="347">
                  <c:v>1.4074845551637393E-2</c:v>
                </c:pt>
                <c:pt idx="348">
                  <c:v>1.40814289898932E-2</c:v>
                </c:pt>
                <c:pt idx="349">
                  <c:v>1.4073041645866445E-2</c:v>
                </c:pt>
                <c:pt idx="350">
                  <c:v>1.4115754520342437E-2</c:v>
                </c:pt>
                <c:pt idx="351">
                  <c:v>1.3968668246865826E-2</c:v>
                </c:pt>
                <c:pt idx="352">
                  <c:v>1.4000856995425292E-2</c:v>
                </c:pt>
                <c:pt idx="353">
                  <c:v>1.402773308811975E-2</c:v>
                </c:pt>
                <c:pt idx="354">
                  <c:v>1.4011773967352554E-2</c:v>
                </c:pt>
                <c:pt idx="355">
                  <c:v>1.4020945733432559E-2</c:v>
                </c:pt>
                <c:pt idx="356">
                  <c:v>1.4049244606229416E-2</c:v>
                </c:pt>
                <c:pt idx="357">
                  <c:v>1.3789648805054075E-2</c:v>
                </c:pt>
                <c:pt idx="358">
                  <c:v>1.4144062475574211E-2</c:v>
                </c:pt>
                <c:pt idx="359">
                  <c:v>1.4201046228164404E-2</c:v>
                </c:pt>
                <c:pt idx="360">
                  <c:v>1.4418536051546384E-2</c:v>
                </c:pt>
                <c:pt idx="361">
                  <c:v>1.4409611797334647E-2</c:v>
                </c:pt>
                <c:pt idx="362">
                  <c:v>1.43910900995061E-2</c:v>
                </c:pt>
                <c:pt idx="363">
                  <c:v>1.4284510139227664E-2</c:v>
                </c:pt>
                <c:pt idx="364">
                  <c:v>1.4100737112447602E-2</c:v>
                </c:pt>
                <c:pt idx="365">
                  <c:v>1.4109486236741931E-2</c:v>
                </c:pt>
                <c:pt idx="366">
                  <c:v>1.4172612820662081E-2</c:v>
                </c:pt>
                <c:pt idx="367">
                  <c:v>1.413098158930831E-2</c:v>
                </c:pt>
                <c:pt idx="368">
                  <c:v>1.4143532132074877E-2</c:v>
                </c:pt>
                <c:pt idx="369">
                  <c:v>1.4150726277969266E-2</c:v>
                </c:pt>
                <c:pt idx="370">
                  <c:v>1.4138584260534945E-2</c:v>
                </c:pt>
                <c:pt idx="371">
                  <c:v>1.4036341232945393E-2</c:v>
                </c:pt>
                <c:pt idx="372">
                  <c:v>1.321344886554829E-2</c:v>
                </c:pt>
                <c:pt idx="373">
                  <c:v>1.2618396765735142E-2</c:v>
                </c:pt>
                <c:pt idx="374">
                  <c:v>1.210435578703376E-2</c:v>
                </c:pt>
                <c:pt idx="375">
                  <c:v>1.217296074643886E-2</c:v>
                </c:pt>
                <c:pt idx="376">
                  <c:v>1.2181354648033131E-2</c:v>
                </c:pt>
                <c:pt idx="377">
                  <c:v>1.212494188462609E-2</c:v>
                </c:pt>
                <c:pt idx="378">
                  <c:v>1.3004891787806104E-2</c:v>
                </c:pt>
                <c:pt idx="379">
                  <c:v>1.2987883075520748E-2</c:v>
                </c:pt>
                <c:pt idx="380">
                  <c:v>1.297236879995466E-2</c:v>
                </c:pt>
                <c:pt idx="381">
                  <c:v>1.2669704796443776E-2</c:v>
                </c:pt>
                <c:pt idx="382">
                  <c:v>1.2689264126634339E-2</c:v>
                </c:pt>
                <c:pt idx="383">
                  <c:v>1.2727015510568818E-2</c:v>
                </c:pt>
                <c:pt idx="384">
                  <c:v>1.285857438288757E-2</c:v>
                </c:pt>
                <c:pt idx="385">
                  <c:v>1.2861844045374495E-2</c:v>
                </c:pt>
                <c:pt idx="386">
                  <c:v>1.2835928631745628E-2</c:v>
                </c:pt>
                <c:pt idx="387">
                  <c:v>1.2865432569078837E-2</c:v>
                </c:pt>
                <c:pt idx="388">
                  <c:v>1.2906788639489171E-2</c:v>
                </c:pt>
                <c:pt idx="389">
                  <c:v>1.3227171610941916E-2</c:v>
                </c:pt>
                <c:pt idx="390">
                  <c:v>1.3211647910011639E-2</c:v>
                </c:pt>
                <c:pt idx="391">
                  <c:v>1.3210678109218849E-2</c:v>
                </c:pt>
                <c:pt idx="392">
                  <c:v>1.3218830551996429E-2</c:v>
                </c:pt>
                <c:pt idx="393">
                  <c:v>1.3195076319047323E-2</c:v>
                </c:pt>
                <c:pt idx="394">
                  <c:v>1.3098893670739766E-2</c:v>
                </c:pt>
                <c:pt idx="395">
                  <c:v>1.3098863961186065E-2</c:v>
                </c:pt>
                <c:pt idx="396">
                  <c:v>1.3611537367956139E-2</c:v>
                </c:pt>
                <c:pt idx="397">
                  <c:v>1.3816659194677259E-2</c:v>
                </c:pt>
                <c:pt idx="398">
                  <c:v>1.3846581417235441E-2</c:v>
                </c:pt>
                <c:pt idx="399">
                  <c:v>1.3796282650824141E-2</c:v>
                </c:pt>
                <c:pt idx="400">
                  <c:v>1.3524983896623738E-2</c:v>
                </c:pt>
                <c:pt idx="401">
                  <c:v>1.359016493236479E-2</c:v>
                </c:pt>
                <c:pt idx="402">
                  <c:v>1.3594368028582918E-2</c:v>
                </c:pt>
                <c:pt idx="403">
                  <c:v>1.3529421964269733E-2</c:v>
                </c:pt>
                <c:pt idx="404">
                  <c:v>1.3555695092530049E-2</c:v>
                </c:pt>
                <c:pt idx="405">
                  <c:v>1.3538089527568903E-2</c:v>
                </c:pt>
                <c:pt idx="406">
                  <c:v>1.3559315723949925E-2</c:v>
                </c:pt>
                <c:pt idx="407">
                  <c:v>1.3598056947847601E-2</c:v>
                </c:pt>
                <c:pt idx="408">
                  <c:v>1.3482473011634123E-2</c:v>
                </c:pt>
                <c:pt idx="409">
                  <c:v>1.3478188626533215E-2</c:v>
                </c:pt>
                <c:pt idx="410">
                  <c:v>1.347856516709247E-2</c:v>
                </c:pt>
                <c:pt idx="411">
                  <c:v>1.3315718128678274E-2</c:v>
                </c:pt>
                <c:pt idx="412">
                  <c:v>1.3316279098971907E-2</c:v>
                </c:pt>
                <c:pt idx="413">
                  <c:v>1.3418953752864582E-2</c:v>
                </c:pt>
                <c:pt idx="414">
                  <c:v>1.4011924969681792E-2</c:v>
                </c:pt>
                <c:pt idx="415">
                  <c:v>1.4012068025342371E-2</c:v>
                </c:pt>
                <c:pt idx="416">
                  <c:v>1.4737929087062477E-2</c:v>
                </c:pt>
                <c:pt idx="417">
                  <c:v>1.4721253729782086E-2</c:v>
                </c:pt>
                <c:pt idx="418">
                  <c:v>1.4757473902682077E-2</c:v>
                </c:pt>
                <c:pt idx="419">
                  <c:v>1.4799675555757855E-2</c:v>
                </c:pt>
                <c:pt idx="420">
                  <c:v>1.4788209860998399E-2</c:v>
                </c:pt>
                <c:pt idx="421">
                  <c:v>1.4776462178068489E-2</c:v>
                </c:pt>
                <c:pt idx="422">
                  <c:v>1.473136812448287E-2</c:v>
                </c:pt>
                <c:pt idx="423">
                  <c:v>1.4742332283367545E-2</c:v>
                </c:pt>
                <c:pt idx="424">
                  <c:v>1.4887146538716811E-2</c:v>
                </c:pt>
                <c:pt idx="425">
                  <c:v>1.4850008539994906E-2</c:v>
                </c:pt>
                <c:pt idx="426">
                  <c:v>1.478019059761802E-2</c:v>
                </c:pt>
                <c:pt idx="427">
                  <c:v>1.472960438958959E-2</c:v>
                </c:pt>
                <c:pt idx="428">
                  <c:v>1.4762963988535363E-2</c:v>
                </c:pt>
                <c:pt idx="429">
                  <c:v>1.4815014235706624E-2</c:v>
                </c:pt>
                <c:pt idx="430">
                  <c:v>1.4996113508480244E-2</c:v>
                </c:pt>
                <c:pt idx="431">
                  <c:v>1.502257615533386E-2</c:v>
                </c:pt>
                <c:pt idx="432">
                  <c:v>1.5045303179476993E-2</c:v>
                </c:pt>
                <c:pt idx="433">
                  <c:v>1.5056841800932735E-2</c:v>
                </c:pt>
                <c:pt idx="434">
                  <c:v>1.5081841248876553E-2</c:v>
                </c:pt>
                <c:pt idx="435">
                  <c:v>1.5186822112864975E-2</c:v>
                </c:pt>
                <c:pt idx="436">
                  <c:v>1.50440869329016E-2</c:v>
                </c:pt>
                <c:pt idx="437">
                  <c:v>1.5320414555385858E-2</c:v>
                </c:pt>
                <c:pt idx="438">
                  <c:v>1.5304807871212918E-2</c:v>
                </c:pt>
                <c:pt idx="439">
                  <c:v>1.551587752627827E-2</c:v>
                </c:pt>
                <c:pt idx="440">
                  <c:v>1.5498578531958339E-2</c:v>
                </c:pt>
                <c:pt idx="441">
                  <c:v>1.5539018684563154E-2</c:v>
                </c:pt>
                <c:pt idx="442">
                  <c:v>1.5530678856641621E-2</c:v>
                </c:pt>
                <c:pt idx="443">
                  <c:v>1.5494473314468677E-2</c:v>
                </c:pt>
                <c:pt idx="444">
                  <c:v>1.6008566474159429E-2</c:v>
                </c:pt>
                <c:pt idx="445">
                  <c:v>1.59977062931832E-2</c:v>
                </c:pt>
                <c:pt idx="446">
                  <c:v>1.5984795381745714E-2</c:v>
                </c:pt>
                <c:pt idx="447">
                  <c:v>1.5946278183206198E-2</c:v>
                </c:pt>
                <c:pt idx="448">
                  <c:v>1.6109671934514565E-2</c:v>
                </c:pt>
                <c:pt idx="449">
                  <c:v>1.5776424303558346E-2</c:v>
                </c:pt>
                <c:pt idx="450">
                  <c:v>1.5773192755619201E-2</c:v>
                </c:pt>
                <c:pt idx="451">
                  <c:v>1.5606313802817658E-2</c:v>
                </c:pt>
                <c:pt idx="452">
                  <c:v>1.5611197969838368E-2</c:v>
                </c:pt>
                <c:pt idx="453">
                  <c:v>1.5901400347571266E-2</c:v>
                </c:pt>
                <c:pt idx="454">
                  <c:v>1.5963247635703007E-2</c:v>
                </c:pt>
                <c:pt idx="455">
                  <c:v>1.5972020036423257E-2</c:v>
                </c:pt>
                <c:pt idx="456">
                  <c:v>1.599179372894742E-2</c:v>
                </c:pt>
                <c:pt idx="457">
                  <c:v>1.5951395232928794E-2</c:v>
                </c:pt>
                <c:pt idx="458">
                  <c:v>1.5995407379992652E-2</c:v>
                </c:pt>
                <c:pt idx="459">
                  <c:v>1.6057922169031423E-2</c:v>
                </c:pt>
                <c:pt idx="460">
                  <c:v>1.6187734030583135E-2</c:v>
                </c:pt>
                <c:pt idx="461">
                  <c:v>1.6191168875824721E-2</c:v>
                </c:pt>
                <c:pt idx="462">
                  <c:v>1.6126597995580017E-2</c:v>
                </c:pt>
                <c:pt idx="463">
                  <c:v>1.633603989697038E-2</c:v>
                </c:pt>
                <c:pt idx="464">
                  <c:v>1.6366983096582854E-2</c:v>
                </c:pt>
                <c:pt idx="465">
                  <c:v>1.6346667224831496E-2</c:v>
                </c:pt>
                <c:pt idx="466">
                  <c:v>1.6304129142764068E-2</c:v>
                </c:pt>
                <c:pt idx="467">
                  <c:v>1.6348293758467664E-2</c:v>
                </c:pt>
                <c:pt idx="468">
                  <c:v>1.6377901567116365E-2</c:v>
                </c:pt>
                <c:pt idx="469">
                  <c:v>1.5361099315218419E-2</c:v>
                </c:pt>
                <c:pt idx="470">
                  <c:v>1.5350149507587247E-2</c:v>
                </c:pt>
                <c:pt idx="471">
                  <c:v>1.5295941665204166E-2</c:v>
                </c:pt>
                <c:pt idx="472">
                  <c:v>1.5263608245977068E-2</c:v>
                </c:pt>
                <c:pt idx="473">
                  <c:v>1.537145823553413E-2</c:v>
                </c:pt>
                <c:pt idx="474">
                  <c:v>1.5358047608005144E-2</c:v>
                </c:pt>
                <c:pt idx="475">
                  <c:v>1.5282857881627022E-2</c:v>
                </c:pt>
                <c:pt idx="476">
                  <c:v>1.5280767614407676E-2</c:v>
                </c:pt>
                <c:pt idx="477">
                  <c:v>1.5304352461947097E-2</c:v>
                </c:pt>
                <c:pt idx="478">
                  <c:v>1.5350203489189512E-2</c:v>
                </c:pt>
                <c:pt idx="479">
                  <c:v>1.5327639724952458E-2</c:v>
                </c:pt>
                <c:pt idx="480">
                  <c:v>1.4976706112205933E-2</c:v>
                </c:pt>
                <c:pt idx="481">
                  <c:v>1.494333824915213E-2</c:v>
                </c:pt>
                <c:pt idx="482">
                  <c:v>1.4934710931984074E-2</c:v>
                </c:pt>
                <c:pt idx="483">
                  <c:v>1.4961915102188817E-2</c:v>
                </c:pt>
                <c:pt idx="484">
                  <c:v>1.5012739958934981E-2</c:v>
                </c:pt>
                <c:pt idx="485">
                  <c:v>1.5177508090066433E-2</c:v>
                </c:pt>
                <c:pt idx="486">
                  <c:v>1.5204070133177566E-2</c:v>
                </c:pt>
                <c:pt idx="487">
                  <c:v>1.4769104938596525E-2</c:v>
                </c:pt>
                <c:pt idx="488">
                  <c:v>1.4834642673689486E-2</c:v>
                </c:pt>
                <c:pt idx="489">
                  <c:v>1.4740768146296544E-2</c:v>
                </c:pt>
                <c:pt idx="490">
                  <c:v>1.4559026538837226E-2</c:v>
                </c:pt>
                <c:pt idx="491">
                  <c:v>1.4642329063125301E-2</c:v>
                </c:pt>
                <c:pt idx="492">
                  <c:v>1.4742882156000142E-2</c:v>
                </c:pt>
                <c:pt idx="493">
                  <c:v>1.4883325908835928E-2</c:v>
                </c:pt>
                <c:pt idx="494">
                  <c:v>1.4874080014193394E-2</c:v>
                </c:pt>
                <c:pt idx="495">
                  <c:v>1.4824452159167421E-2</c:v>
                </c:pt>
                <c:pt idx="496">
                  <c:v>1.489059161884165E-2</c:v>
                </c:pt>
                <c:pt idx="497">
                  <c:v>1.4918430557233483E-2</c:v>
                </c:pt>
                <c:pt idx="498">
                  <c:v>1.4834884737576309E-2</c:v>
                </c:pt>
                <c:pt idx="499">
                  <c:v>1.4806508614154284E-2</c:v>
                </c:pt>
                <c:pt idx="500">
                  <c:v>1.4895594889280368E-2</c:v>
                </c:pt>
                <c:pt idx="501">
                  <c:v>1.4926780115410014E-2</c:v>
                </c:pt>
                <c:pt idx="502">
                  <c:v>1.492446078816677E-2</c:v>
                </c:pt>
                <c:pt idx="503">
                  <c:v>1.4940874741480431E-2</c:v>
                </c:pt>
                <c:pt idx="504">
                  <c:v>1.48800131975056E-2</c:v>
                </c:pt>
                <c:pt idx="505">
                  <c:v>1.439156744702517E-2</c:v>
                </c:pt>
                <c:pt idx="506">
                  <c:v>1.4864323550064396E-2</c:v>
                </c:pt>
                <c:pt idx="507">
                  <c:v>1.4231234676689672E-2</c:v>
                </c:pt>
                <c:pt idx="508">
                  <c:v>1.4230736293756329E-2</c:v>
                </c:pt>
                <c:pt idx="509">
                  <c:v>1.4540870732086554E-2</c:v>
                </c:pt>
                <c:pt idx="510">
                  <c:v>1.4652280295046841E-2</c:v>
                </c:pt>
                <c:pt idx="511">
                  <c:v>1.4660675067916034E-2</c:v>
                </c:pt>
                <c:pt idx="512">
                  <c:v>1.4658258294408305E-2</c:v>
                </c:pt>
                <c:pt idx="513">
                  <c:v>1.4509347539687694E-2</c:v>
                </c:pt>
                <c:pt idx="514">
                  <c:v>1.452003953034333E-2</c:v>
                </c:pt>
                <c:pt idx="515">
                  <c:v>1.4465199037962503E-2</c:v>
                </c:pt>
                <c:pt idx="516">
                  <c:v>1.4504914713209457E-2</c:v>
                </c:pt>
                <c:pt idx="517">
                  <c:v>1.4480620815942468E-2</c:v>
                </c:pt>
                <c:pt idx="518">
                  <c:v>1.4673666511265591E-2</c:v>
                </c:pt>
                <c:pt idx="519">
                  <c:v>1.4463246950744054E-2</c:v>
                </c:pt>
                <c:pt idx="520">
                  <c:v>1.443642901934232E-2</c:v>
                </c:pt>
                <c:pt idx="521">
                  <c:v>1.4404628086562257E-2</c:v>
                </c:pt>
                <c:pt idx="522">
                  <c:v>1.4551451359556029E-2</c:v>
                </c:pt>
                <c:pt idx="523">
                  <c:v>1.4541369232387896E-2</c:v>
                </c:pt>
                <c:pt idx="524">
                  <c:v>1.4604744897818782E-2</c:v>
                </c:pt>
                <c:pt idx="525">
                  <c:v>1.4658923180346005E-2</c:v>
                </c:pt>
                <c:pt idx="526">
                  <c:v>1.4548802978623354E-2</c:v>
                </c:pt>
                <c:pt idx="527">
                  <c:v>1.4548943591299178E-2</c:v>
                </c:pt>
                <c:pt idx="528">
                  <c:v>1.4611542913670218E-2</c:v>
                </c:pt>
                <c:pt idx="529">
                  <c:v>1.5051781220403692E-2</c:v>
                </c:pt>
                <c:pt idx="530">
                  <c:v>1.4801880566087439E-2</c:v>
                </c:pt>
                <c:pt idx="531">
                  <c:v>1.4804497822050183E-2</c:v>
                </c:pt>
                <c:pt idx="532">
                  <c:v>1.4762938588153978E-2</c:v>
                </c:pt>
                <c:pt idx="533">
                  <c:v>1.5375975523702399E-2</c:v>
                </c:pt>
                <c:pt idx="534">
                  <c:v>1.5389773211049933E-2</c:v>
                </c:pt>
                <c:pt idx="535">
                  <c:v>1.5002122724839237E-2</c:v>
                </c:pt>
                <c:pt idx="536">
                  <c:v>1.5003856970910678E-2</c:v>
                </c:pt>
                <c:pt idx="537">
                  <c:v>1.5001721417371616E-2</c:v>
                </c:pt>
                <c:pt idx="538">
                  <c:v>1.5005384015649563E-2</c:v>
                </c:pt>
                <c:pt idx="539">
                  <c:v>1.4834352705438513E-2</c:v>
                </c:pt>
                <c:pt idx="540">
                  <c:v>1.4865381085829934E-2</c:v>
                </c:pt>
                <c:pt idx="541">
                  <c:v>1.4864157357122034E-2</c:v>
                </c:pt>
                <c:pt idx="542">
                  <c:v>1.4929418634130302E-2</c:v>
                </c:pt>
                <c:pt idx="543">
                  <c:v>1.4922510345791947E-2</c:v>
                </c:pt>
                <c:pt idx="544">
                  <c:v>1.4613132773311556E-2</c:v>
                </c:pt>
                <c:pt idx="545">
                  <c:v>1.4520422884014983E-2</c:v>
                </c:pt>
                <c:pt idx="546">
                  <c:v>1.4507329309823255E-2</c:v>
                </c:pt>
                <c:pt idx="547">
                  <c:v>1.448119452293216E-2</c:v>
                </c:pt>
                <c:pt idx="548">
                  <c:v>1.4554139386921397E-2</c:v>
                </c:pt>
                <c:pt idx="549">
                  <c:v>1.4783490490886854E-2</c:v>
                </c:pt>
                <c:pt idx="550">
                  <c:v>1.4708888375971053E-2</c:v>
                </c:pt>
                <c:pt idx="551">
                  <c:v>1.4540809009949142E-2</c:v>
                </c:pt>
                <c:pt idx="552">
                  <c:v>1.4536507428915078E-2</c:v>
                </c:pt>
                <c:pt idx="553">
                  <c:v>1.4455298126721243E-2</c:v>
                </c:pt>
                <c:pt idx="554">
                  <c:v>1.4223449410566068E-2</c:v>
                </c:pt>
                <c:pt idx="555">
                  <c:v>1.4197280988960217E-2</c:v>
                </c:pt>
                <c:pt idx="556">
                  <c:v>1.4197615733578335E-2</c:v>
                </c:pt>
                <c:pt idx="557">
                  <c:v>1.423845238765873E-2</c:v>
                </c:pt>
                <c:pt idx="558">
                  <c:v>1.4189577300838481E-2</c:v>
                </c:pt>
                <c:pt idx="559">
                  <c:v>1.4191652377586772E-2</c:v>
                </c:pt>
                <c:pt idx="560">
                  <c:v>1.4368371166238176E-2</c:v>
                </c:pt>
                <c:pt idx="561">
                  <c:v>1.4372846075455728E-2</c:v>
                </c:pt>
                <c:pt idx="562">
                  <c:v>1.469682579631946E-2</c:v>
                </c:pt>
                <c:pt idx="563">
                  <c:v>1.4700292262997024E-2</c:v>
                </c:pt>
                <c:pt idx="564">
                  <c:v>1.45701991038347E-2</c:v>
                </c:pt>
                <c:pt idx="565">
                  <c:v>1.4669025990936203E-2</c:v>
                </c:pt>
                <c:pt idx="566">
                  <c:v>1.4636027255261089E-2</c:v>
                </c:pt>
                <c:pt idx="567">
                  <c:v>1.467504032674545E-2</c:v>
                </c:pt>
                <c:pt idx="568">
                  <c:v>1.4791768179734054E-2</c:v>
                </c:pt>
                <c:pt idx="569">
                  <c:v>1.4732735244944643E-2</c:v>
                </c:pt>
                <c:pt idx="570">
                  <c:v>1.5439188032800212E-2</c:v>
                </c:pt>
                <c:pt idx="571">
                  <c:v>1.5462637129900748E-2</c:v>
                </c:pt>
                <c:pt idx="572">
                  <c:v>1.5499919291428587E-2</c:v>
                </c:pt>
                <c:pt idx="573">
                  <c:v>1.5578910580102972E-2</c:v>
                </c:pt>
                <c:pt idx="574">
                  <c:v>1.5564159973049784E-2</c:v>
                </c:pt>
                <c:pt idx="575">
                  <c:v>1.5481269068061142E-2</c:v>
                </c:pt>
                <c:pt idx="576">
                  <c:v>1.5333667769425846E-2</c:v>
                </c:pt>
                <c:pt idx="577">
                  <c:v>1.5372338288043578E-2</c:v>
                </c:pt>
                <c:pt idx="578">
                  <c:v>1.5371949310330646E-2</c:v>
                </c:pt>
                <c:pt idx="579">
                  <c:v>1.5260525373268734E-2</c:v>
                </c:pt>
                <c:pt idx="580">
                  <c:v>1.5262897722945097E-2</c:v>
                </c:pt>
                <c:pt idx="581">
                  <c:v>1.4977665340624748E-2</c:v>
                </c:pt>
                <c:pt idx="582">
                  <c:v>1.5176022111416509E-2</c:v>
                </c:pt>
                <c:pt idx="583">
                  <c:v>1.4829608929165084E-2</c:v>
                </c:pt>
                <c:pt idx="584">
                  <c:v>1.4729817734245454E-2</c:v>
                </c:pt>
                <c:pt idx="585">
                  <c:v>1.4731897811378777E-2</c:v>
                </c:pt>
                <c:pt idx="586">
                  <c:v>1.4796540766823732E-2</c:v>
                </c:pt>
                <c:pt idx="587">
                  <c:v>1.4747230659966236E-2</c:v>
                </c:pt>
                <c:pt idx="588">
                  <c:v>1.4771093204712229E-2</c:v>
                </c:pt>
                <c:pt idx="589">
                  <c:v>1.5023467898250946E-2</c:v>
                </c:pt>
                <c:pt idx="590">
                  <c:v>1.5021832175935331E-2</c:v>
                </c:pt>
                <c:pt idx="591">
                  <c:v>1.4958188336913305E-2</c:v>
                </c:pt>
                <c:pt idx="592">
                  <c:v>1.4945091432093393E-2</c:v>
                </c:pt>
                <c:pt idx="593">
                  <c:v>1.4945802337952476E-2</c:v>
                </c:pt>
                <c:pt idx="594">
                  <c:v>1.495703542510902E-2</c:v>
                </c:pt>
                <c:pt idx="595">
                  <c:v>1.5135554707066042E-2</c:v>
                </c:pt>
                <c:pt idx="596">
                  <c:v>1.5182317290300559E-2</c:v>
                </c:pt>
                <c:pt idx="597">
                  <c:v>1.4912158371901881E-2</c:v>
                </c:pt>
                <c:pt idx="598">
                  <c:v>1.4883041405131926E-2</c:v>
                </c:pt>
                <c:pt idx="599">
                  <c:v>1.4913305343468148E-2</c:v>
                </c:pt>
                <c:pt idx="600">
                  <c:v>1.4588311843287162E-2</c:v>
                </c:pt>
                <c:pt idx="601">
                  <c:v>1.4399923758619143E-2</c:v>
                </c:pt>
                <c:pt idx="602">
                  <c:v>1.4399200870559663E-2</c:v>
                </c:pt>
                <c:pt idx="603">
                  <c:v>1.4433285792281298E-2</c:v>
                </c:pt>
                <c:pt idx="604">
                  <c:v>1.4432108813280324E-2</c:v>
                </c:pt>
                <c:pt idx="605">
                  <c:v>1.442730798069564E-2</c:v>
                </c:pt>
                <c:pt idx="606">
                  <c:v>1.4321612882527314E-2</c:v>
                </c:pt>
                <c:pt idx="607">
                  <c:v>1.4284524034728635E-2</c:v>
                </c:pt>
                <c:pt idx="608">
                  <c:v>1.4284560761998176E-2</c:v>
                </c:pt>
                <c:pt idx="609">
                  <c:v>1.4115046605691881E-2</c:v>
                </c:pt>
                <c:pt idx="610">
                  <c:v>1.4138121584086441E-2</c:v>
                </c:pt>
                <c:pt idx="611">
                  <c:v>1.4124121379781179E-2</c:v>
                </c:pt>
                <c:pt idx="612">
                  <c:v>1.3905523039684071E-2</c:v>
                </c:pt>
                <c:pt idx="613">
                  <c:v>1.3737768221450649E-2</c:v>
                </c:pt>
                <c:pt idx="614">
                  <c:v>1.3734940693092144E-2</c:v>
                </c:pt>
                <c:pt idx="615">
                  <c:v>1.3643185695108861E-2</c:v>
                </c:pt>
                <c:pt idx="616">
                  <c:v>1.3561494892140268E-2</c:v>
                </c:pt>
                <c:pt idx="617">
                  <c:v>1.3720354778427347E-2</c:v>
                </c:pt>
                <c:pt idx="618">
                  <c:v>1.3869396583065472E-2</c:v>
                </c:pt>
                <c:pt idx="619">
                  <c:v>1.3521825244998587E-2</c:v>
                </c:pt>
                <c:pt idx="620">
                  <c:v>1.3076695951295968E-2</c:v>
                </c:pt>
                <c:pt idx="621">
                  <c:v>1.3384532296670401E-2</c:v>
                </c:pt>
                <c:pt idx="622">
                  <c:v>1.3384255784970185E-2</c:v>
                </c:pt>
                <c:pt idx="623">
                  <c:v>1.3353720334923802E-2</c:v>
                </c:pt>
                <c:pt idx="624">
                  <c:v>1.3108433300594287E-2</c:v>
                </c:pt>
                <c:pt idx="625">
                  <c:v>1.3175196114026455E-2</c:v>
                </c:pt>
                <c:pt idx="626">
                  <c:v>1.299644778742183E-2</c:v>
                </c:pt>
                <c:pt idx="627">
                  <c:v>1.2997717857984301E-2</c:v>
                </c:pt>
                <c:pt idx="628">
                  <c:v>1.3042068475409186E-2</c:v>
                </c:pt>
                <c:pt idx="629">
                  <c:v>1.3249137619238505E-2</c:v>
                </c:pt>
                <c:pt idx="630">
                  <c:v>1.3254286235315405E-2</c:v>
                </c:pt>
                <c:pt idx="631">
                  <c:v>1.3883068957960128E-2</c:v>
                </c:pt>
                <c:pt idx="632">
                  <c:v>1.3869355093683E-2</c:v>
                </c:pt>
                <c:pt idx="633">
                  <c:v>1.3890688713262775E-2</c:v>
                </c:pt>
                <c:pt idx="634">
                  <c:v>1.3918146525146289E-2</c:v>
                </c:pt>
                <c:pt idx="635">
                  <c:v>1.3914851962169692E-2</c:v>
                </c:pt>
                <c:pt idx="636">
                  <c:v>1.4074018285682945E-2</c:v>
                </c:pt>
                <c:pt idx="637">
                  <c:v>1.4091714210837063E-2</c:v>
                </c:pt>
                <c:pt idx="638">
                  <c:v>1.411397095987816E-2</c:v>
                </c:pt>
                <c:pt idx="639">
                  <c:v>1.4046884871135311E-2</c:v>
                </c:pt>
                <c:pt idx="640">
                  <c:v>1.372223499127666E-2</c:v>
                </c:pt>
                <c:pt idx="641">
                  <c:v>1.3725670602633949E-2</c:v>
                </c:pt>
                <c:pt idx="642">
                  <c:v>1.377085176561303E-2</c:v>
                </c:pt>
                <c:pt idx="643">
                  <c:v>1.382206469143896E-2</c:v>
                </c:pt>
                <c:pt idx="644">
                  <c:v>1.3884219957554062E-2</c:v>
                </c:pt>
                <c:pt idx="645">
                  <c:v>1.3885229255406743E-2</c:v>
                </c:pt>
                <c:pt idx="646">
                  <c:v>1.3882327401186421E-2</c:v>
                </c:pt>
                <c:pt idx="647">
                  <c:v>1.4014861379388998E-2</c:v>
                </c:pt>
                <c:pt idx="648">
                  <c:v>1.4026946374130541E-2</c:v>
                </c:pt>
                <c:pt idx="649">
                  <c:v>1.4543523021749745E-2</c:v>
                </c:pt>
                <c:pt idx="650">
                  <c:v>1.4585130951027685E-2</c:v>
                </c:pt>
                <c:pt idx="651">
                  <c:v>1.4396081868492309E-2</c:v>
                </c:pt>
                <c:pt idx="652">
                  <c:v>1.4476441383755532E-2</c:v>
                </c:pt>
                <c:pt idx="653">
                  <c:v>1.41158391950864E-2</c:v>
                </c:pt>
                <c:pt idx="654">
                  <c:v>1.4127736756339942E-2</c:v>
                </c:pt>
                <c:pt idx="655">
                  <c:v>1.4153600598504564E-2</c:v>
                </c:pt>
                <c:pt idx="656">
                  <c:v>1.4030113275329671E-2</c:v>
                </c:pt>
                <c:pt idx="657">
                  <c:v>1.4022371906725839E-2</c:v>
                </c:pt>
                <c:pt idx="658">
                  <c:v>1.4348542268929437E-2</c:v>
                </c:pt>
                <c:pt idx="659">
                  <c:v>1.4217363466797391E-2</c:v>
                </c:pt>
                <c:pt idx="660">
                  <c:v>1.4253038030339093E-2</c:v>
                </c:pt>
                <c:pt idx="661">
                  <c:v>1.3509212562546325E-2</c:v>
                </c:pt>
                <c:pt idx="662">
                  <c:v>1.3476100730485443E-2</c:v>
                </c:pt>
                <c:pt idx="663">
                  <c:v>1.3424289750610078E-2</c:v>
                </c:pt>
                <c:pt idx="664">
                  <c:v>1.3333522926681576E-2</c:v>
                </c:pt>
                <c:pt idx="665">
                  <c:v>1.3458360785505136E-2</c:v>
                </c:pt>
                <c:pt idx="666">
                  <c:v>1.3434490709343494E-2</c:v>
                </c:pt>
                <c:pt idx="667">
                  <c:v>1.3438362149110841E-2</c:v>
                </c:pt>
                <c:pt idx="668">
                  <c:v>1.341619560367344E-2</c:v>
                </c:pt>
                <c:pt idx="669">
                  <c:v>1.3567613928267951E-2</c:v>
                </c:pt>
                <c:pt idx="670">
                  <c:v>1.3466734715244634E-2</c:v>
                </c:pt>
                <c:pt idx="671">
                  <c:v>1.3484650587117722E-2</c:v>
                </c:pt>
                <c:pt idx="672">
                  <c:v>1.3490833230001002E-2</c:v>
                </c:pt>
                <c:pt idx="673">
                  <c:v>1.3538840633573499E-2</c:v>
                </c:pt>
                <c:pt idx="674">
                  <c:v>1.3555834326293986E-2</c:v>
                </c:pt>
                <c:pt idx="675">
                  <c:v>1.360930492807841E-2</c:v>
                </c:pt>
                <c:pt idx="676">
                  <c:v>1.3656129747845715E-2</c:v>
                </c:pt>
                <c:pt idx="677">
                  <c:v>1.3592524582844571E-2</c:v>
                </c:pt>
                <c:pt idx="678">
                  <c:v>1.3737190426070481E-2</c:v>
                </c:pt>
                <c:pt idx="679">
                  <c:v>1.3649445416160991E-2</c:v>
                </c:pt>
                <c:pt idx="680">
                  <c:v>1.3554286996632213E-2</c:v>
                </c:pt>
                <c:pt idx="681">
                  <c:v>1.3547744388036015E-2</c:v>
                </c:pt>
                <c:pt idx="682">
                  <c:v>1.3733500506726094E-2</c:v>
                </c:pt>
                <c:pt idx="683">
                  <c:v>1.3736362705537752E-2</c:v>
                </c:pt>
                <c:pt idx="684">
                  <c:v>1.3746571273281702E-2</c:v>
                </c:pt>
                <c:pt idx="685">
                  <c:v>1.401658267965198E-2</c:v>
                </c:pt>
                <c:pt idx="686">
                  <c:v>1.4093831209099239E-2</c:v>
                </c:pt>
                <c:pt idx="687">
                  <c:v>1.5152983181934945E-2</c:v>
                </c:pt>
                <c:pt idx="688">
                  <c:v>1.5073523473519777E-2</c:v>
                </c:pt>
                <c:pt idx="689">
                  <c:v>1.5068543919875783E-2</c:v>
                </c:pt>
                <c:pt idx="690">
                  <c:v>1.5988402938552561E-2</c:v>
                </c:pt>
                <c:pt idx="691">
                  <c:v>1.5976606330016938E-2</c:v>
                </c:pt>
                <c:pt idx="692">
                  <c:v>1.6119440362042076E-2</c:v>
                </c:pt>
                <c:pt idx="693">
                  <c:v>1.619585523696784E-2</c:v>
                </c:pt>
                <c:pt idx="694">
                  <c:v>1.6295558663307928E-2</c:v>
                </c:pt>
                <c:pt idx="695">
                  <c:v>1.6301073573394241E-2</c:v>
                </c:pt>
                <c:pt idx="696">
                  <c:v>1.6384615330287178E-2</c:v>
                </c:pt>
                <c:pt idx="697">
                  <c:v>1.6443257681577929E-2</c:v>
                </c:pt>
                <c:pt idx="698">
                  <c:v>1.6435456480375719E-2</c:v>
                </c:pt>
                <c:pt idx="699">
                  <c:v>1.643488446143191E-2</c:v>
                </c:pt>
                <c:pt idx="700">
                  <c:v>1.6458790573354795E-2</c:v>
                </c:pt>
                <c:pt idx="701">
                  <c:v>1.6441966458453368E-2</c:v>
                </c:pt>
                <c:pt idx="702">
                  <c:v>1.7048029273185612E-2</c:v>
                </c:pt>
                <c:pt idx="703">
                  <c:v>1.7008856763558445E-2</c:v>
                </c:pt>
                <c:pt idx="704">
                  <c:v>1.7212514504175259E-2</c:v>
                </c:pt>
                <c:pt idx="705">
                  <c:v>1.7208554749792274E-2</c:v>
                </c:pt>
                <c:pt idx="706">
                  <c:v>1.724843858439367E-2</c:v>
                </c:pt>
                <c:pt idx="707">
                  <c:v>1.7290933173383861E-2</c:v>
                </c:pt>
                <c:pt idx="708">
                  <c:v>1.7144959563895175E-2</c:v>
                </c:pt>
                <c:pt idx="709">
                  <c:v>1.706349578417141E-2</c:v>
                </c:pt>
                <c:pt idx="710">
                  <c:v>1.7112518625135794E-2</c:v>
                </c:pt>
                <c:pt idx="711">
                  <c:v>1.7086258798157554E-2</c:v>
                </c:pt>
                <c:pt idx="712">
                  <c:v>1.6953091476716527E-2</c:v>
                </c:pt>
                <c:pt idx="713">
                  <c:v>1.6961148335897951E-2</c:v>
                </c:pt>
                <c:pt idx="714">
                  <c:v>1.7029445680550502E-2</c:v>
                </c:pt>
                <c:pt idx="715">
                  <c:v>1.6731916570547446E-2</c:v>
                </c:pt>
                <c:pt idx="716">
                  <c:v>1.6790659419650172E-2</c:v>
                </c:pt>
                <c:pt idx="717">
                  <c:v>1.6857259167650167E-2</c:v>
                </c:pt>
                <c:pt idx="718">
                  <c:v>1.6846392041919928E-2</c:v>
                </c:pt>
                <c:pt idx="719">
                  <c:v>1.7510499982435691E-2</c:v>
                </c:pt>
                <c:pt idx="720">
                  <c:v>1.7420506657629651E-2</c:v>
                </c:pt>
                <c:pt idx="721">
                  <c:v>1.7458178295070383E-2</c:v>
                </c:pt>
                <c:pt idx="722">
                  <c:v>1.697514205802985E-2</c:v>
                </c:pt>
                <c:pt idx="723">
                  <c:v>1.7044935695899516E-2</c:v>
                </c:pt>
                <c:pt idx="724">
                  <c:v>1.6902638725218883E-2</c:v>
                </c:pt>
                <c:pt idx="725">
                  <c:v>1.6873471502077433E-2</c:v>
                </c:pt>
                <c:pt idx="726">
                  <c:v>1.6917073237597093E-2</c:v>
                </c:pt>
                <c:pt idx="727">
                  <c:v>1.6765039970611097E-2</c:v>
                </c:pt>
                <c:pt idx="728">
                  <c:v>1.6744820654591302E-2</c:v>
                </c:pt>
                <c:pt idx="729">
                  <c:v>1.6844514359666326E-2</c:v>
                </c:pt>
                <c:pt idx="730">
                  <c:v>1.6846487792844943E-2</c:v>
                </c:pt>
                <c:pt idx="731">
                  <c:v>1.7190099715630063E-2</c:v>
                </c:pt>
                <c:pt idx="732">
                  <c:v>1.7464057754844411E-2</c:v>
                </c:pt>
                <c:pt idx="733">
                  <c:v>1.7418497668494688E-2</c:v>
                </c:pt>
                <c:pt idx="734">
                  <c:v>1.7514096506118022E-2</c:v>
                </c:pt>
                <c:pt idx="735">
                  <c:v>1.7488933838166295E-2</c:v>
                </c:pt>
                <c:pt idx="736">
                  <c:v>1.749330272687909E-2</c:v>
                </c:pt>
                <c:pt idx="737">
                  <c:v>1.7507459017695095E-2</c:v>
                </c:pt>
                <c:pt idx="738">
                  <c:v>1.7390857208556307E-2</c:v>
                </c:pt>
                <c:pt idx="739">
                  <c:v>1.733353045280666E-2</c:v>
                </c:pt>
                <c:pt idx="740">
                  <c:v>1.6884285440418294E-2</c:v>
                </c:pt>
                <c:pt idx="741">
                  <c:v>1.6873827240027204E-2</c:v>
                </c:pt>
                <c:pt idx="742">
                  <c:v>1.6880355512305399E-2</c:v>
                </c:pt>
                <c:pt idx="743">
                  <c:v>1.691278222333259E-2</c:v>
                </c:pt>
                <c:pt idx="744">
                  <c:v>1.6912235805523663E-2</c:v>
                </c:pt>
                <c:pt idx="745">
                  <c:v>1.69568099704237E-2</c:v>
                </c:pt>
                <c:pt idx="746">
                  <c:v>1.6932963739067428E-2</c:v>
                </c:pt>
                <c:pt idx="747">
                  <c:v>1.7384245283930705E-2</c:v>
                </c:pt>
                <c:pt idx="748">
                  <c:v>1.777589072450992E-2</c:v>
                </c:pt>
                <c:pt idx="749">
                  <c:v>1.7520302672281413E-2</c:v>
                </c:pt>
                <c:pt idx="750">
                  <c:v>1.7503615934780475E-2</c:v>
                </c:pt>
                <c:pt idx="751">
                  <c:v>1.76010481834015E-2</c:v>
                </c:pt>
                <c:pt idx="752">
                  <c:v>1.7637413300512453E-2</c:v>
                </c:pt>
                <c:pt idx="753">
                  <c:v>1.7656874433290282E-2</c:v>
                </c:pt>
                <c:pt idx="754">
                  <c:v>1.7666161880597296E-2</c:v>
                </c:pt>
                <c:pt idx="755">
                  <c:v>1.7675131355481724E-2</c:v>
                </c:pt>
                <c:pt idx="756">
                  <c:v>1.7559601385888437E-2</c:v>
                </c:pt>
                <c:pt idx="757">
                  <c:v>1.7612047454820715E-2</c:v>
                </c:pt>
                <c:pt idx="758">
                  <c:v>1.7616142585033426E-2</c:v>
                </c:pt>
                <c:pt idx="759">
                  <c:v>1.763343310688292E-2</c:v>
                </c:pt>
                <c:pt idx="760">
                  <c:v>1.8197026641982056E-2</c:v>
                </c:pt>
                <c:pt idx="761">
                  <c:v>1.8196015608074378E-2</c:v>
                </c:pt>
                <c:pt idx="762">
                  <c:v>1.8173026608672767E-2</c:v>
                </c:pt>
                <c:pt idx="763">
                  <c:v>1.8228998911323017E-2</c:v>
                </c:pt>
                <c:pt idx="764">
                  <c:v>1.8010015400039291E-2</c:v>
                </c:pt>
                <c:pt idx="765">
                  <c:v>1.7984956321941539E-2</c:v>
                </c:pt>
                <c:pt idx="766">
                  <c:v>1.7965187891211092E-2</c:v>
                </c:pt>
                <c:pt idx="767">
                  <c:v>1.7948468381174545E-2</c:v>
                </c:pt>
                <c:pt idx="768">
                  <c:v>1.828246048920976E-2</c:v>
                </c:pt>
                <c:pt idx="769">
                  <c:v>1.8142114663483457E-2</c:v>
                </c:pt>
                <c:pt idx="770">
                  <c:v>1.8139746682354369E-2</c:v>
                </c:pt>
                <c:pt idx="771">
                  <c:v>1.7943929673035274E-2</c:v>
                </c:pt>
                <c:pt idx="772">
                  <c:v>1.7942998222042424E-2</c:v>
                </c:pt>
                <c:pt idx="773">
                  <c:v>1.7802085722815414E-2</c:v>
                </c:pt>
                <c:pt idx="774">
                  <c:v>1.7805202699210723E-2</c:v>
                </c:pt>
                <c:pt idx="775">
                  <c:v>1.7811853829337934E-2</c:v>
                </c:pt>
                <c:pt idx="776">
                  <c:v>1.7535517628398018E-2</c:v>
                </c:pt>
                <c:pt idx="777">
                  <c:v>1.7384183331926404E-2</c:v>
                </c:pt>
                <c:pt idx="778">
                  <c:v>1.6500457220979575E-2</c:v>
                </c:pt>
                <c:pt idx="779">
                  <c:v>1.6458972828123218E-2</c:v>
                </c:pt>
                <c:pt idx="780">
                  <c:v>1.6539538001580444E-2</c:v>
                </c:pt>
                <c:pt idx="781">
                  <c:v>1.5664718326485697E-2</c:v>
                </c:pt>
                <c:pt idx="782">
                  <c:v>1.5640222070234615E-2</c:v>
                </c:pt>
                <c:pt idx="783">
                  <c:v>1.5477135796418379E-2</c:v>
                </c:pt>
                <c:pt idx="784">
                  <c:v>1.5945768005303985E-2</c:v>
                </c:pt>
                <c:pt idx="785">
                  <c:v>1.5847443896891685E-2</c:v>
                </c:pt>
                <c:pt idx="786">
                  <c:v>1.5827277686212487E-2</c:v>
                </c:pt>
                <c:pt idx="787">
                  <c:v>1.5823148413095896E-2</c:v>
                </c:pt>
                <c:pt idx="788">
                  <c:v>1.5980474187580078E-2</c:v>
                </c:pt>
                <c:pt idx="789">
                  <c:v>1.6470785737965656E-2</c:v>
                </c:pt>
                <c:pt idx="790">
                  <c:v>1.6646652695996949E-2</c:v>
                </c:pt>
                <c:pt idx="791">
                  <c:v>1.6848704592420684E-2</c:v>
                </c:pt>
                <c:pt idx="792">
                  <c:v>1.6847846660663367E-2</c:v>
                </c:pt>
                <c:pt idx="793">
                  <c:v>1.6267144061909149E-2</c:v>
                </c:pt>
                <c:pt idx="794">
                  <c:v>1.6266840752710676E-2</c:v>
                </c:pt>
                <c:pt idx="795">
                  <c:v>1.6037995687662138E-2</c:v>
                </c:pt>
                <c:pt idx="796">
                  <c:v>1.6087412588162067E-2</c:v>
                </c:pt>
                <c:pt idx="797">
                  <c:v>1.605438804780987E-2</c:v>
                </c:pt>
                <c:pt idx="798">
                  <c:v>1.6027319308475844E-2</c:v>
                </c:pt>
                <c:pt idx="799">
                  <c:v>1.6022182535413879E-2</c:v>
                </c:pt>
                <c:pt idx="800">
                  <c:v>1.602141551181956E-2</c:v>
                </c:pt>
                <c:pt idx="801">
                  <c:v>1.6078272421845136E-2</c:v>
                </c:pt>
                <c:pt idx="802">
                  <c:v>1.60916479923798E-2</c:v>
                </c:pt>
                <c:pt idx="803">
                  <c:v>1.6018775393874193E-2</c:v>
                </c:pt>
                <c:pt idx="804">
                  <c:v>1.6006467830559337E-2</c:v>
                </c:pt>
                <c:pt idx="805">
                  <c:v>1.5997292343913561E-2</c:v>
                </c:pt>
                <c:pt idx="806">
                  <c:v>1.6041911488770023E-2</c:v>
                </c:pt>
                <c:pt idx="807">
                  <c:v>1.5818965758794514E-2</c:v>
                </c:pt>
                <c:pt idx="808">
                  <c:v>1.5754664365579294E-2</c:v>
                </c:pt>
                <c:pt idx="809">
                  <c:v>1.5831690139193652E-2</c:v>
                </c:pt>
                <c:pt idx="810">
                  <c:v>1.5087472595597444E-2</c:v>
                </c:pt>
                <c:pt idx="811">
                  <c:v>1.5333935484964574E-2</c:v>
                </c:pt>
                <c:pt idx="812">
                  <c:v>1.5404703392539916E-2</c:v>
                </c:pt>
                <c:pt idx="813">
                  <c:v>1.5423112764566139E-2</c:v>
                </c:pt>
                <c:pt idx="814">
                  <c:v>1.5342393598641986E-2</c:v>
                </c:pt>
                <c:pt idx="815">
                  <c:v>1.535670584539889E-2</c:v>
                </c:pt>
                <c:pt idx="816">
                  <c:v>1.5504208703009004E-2</c:v>
                </c:pt>
                <c:pt idx="817">
                  <c:v>1.5574940192213182E-2</c:v>
                </c:pt>
                <c:pt idx="818">
                  <c:v>1.5669339930234345E-2</c:v>
                </c:pt>
                <c:pt idx="819">
                  <c:v>1.5698345322984055E-2</c:v>
                </c:pt>
                <c:pt idx="820">
                  <c:v>1.5558971512698248E-2</c:v>
                </c:pt>
                <c:pt idx="821">
                  <c:v>1.567021938281575E-2</c:v>
                </c:pt>
                <c:pt idx="822">
                  <c:v>1.5319792110105531E-2</c:v>
                </c:pt>
                <c:pt idx="823">
                  <c:v>1.5023946271726154E-2</c:v>
                </c:pt>
                <c:pt idx="824">
                  <c:v>1.5024155682192186E-2</c:v>
                </c:pt>
                <c:pt idx="825">
                  <c:v>1.4823258685359242E-2</c:v>
                </c:pt>
                <c:pt idx="826">
                  <c:v>1.4828635895274766E-2</c:v>
                </c:pt>
                <c:pt idx="827">
                  <c:v>1.4831213966151405E-2</c:v>
                </c:pt>
                <c:pt idx="828">
                  <c:v>1.4796101120950932E-2</c:v>
                </c:pt>
                <c:pt idx="829">
                  <c:v>1.4784951050139387E-2</c:v>
                </c:pt>
                <c:pt idx="830">
                  <c:v>1.4763859566275085E-2</c:v>
                </c:pt>
                <c:pt idx="831">
                  <c:v>1.4735346973736107E-2</c:v>
                </c:pt>
                <c:pt idx="832">
                  <c:v>1.4607734823279666E-2</c:v>
                </c:pt>
                <c:pt idx="833">
                  <c:v>1.4541055272584466E-2</c:v>
                </c:pt>
                <c:pt idx="834">
                  <c:v>1.4544549173325056E-2</c:v>
                </c:pt>
                <c:pt idx="835">
                  <c:v>1.4603036570927022E-2</c:v>
                </c:pt>
                <c:pt idx="836">
                  <c:v>1.4668552053509731E-2</c:v>
                </c:pt>
                <c:pt idx="837">
                  <c:v>1.4663550451535723E-2</c:v>
                </c:pt>
                <c:pt idx="838">
                  <c:v>1.4250692698789627E-2</c:v>
                </c:pt>
                <c:pt idx="839">
                  <c:v>1.3818746058171705E-2</c:v>
                </c:pt>
                <c:pt idx="840">
                  <c:v>1.3743298651128557E-2</c:v>
                </c:pt>
                <c:pt idx="841">
                  <c:v>1.3753452820228888E-2</c:v>
                </c:pt>
                <c:pt idx="842">
                  <c:v>1.3600460132545941E-2</c:v>
                </c:pt>
                <c:pt idx="843">
                  <c:v>1.3535398513213651E-2</c:v>
                </c:pt>
                <c:pt idx="844">
                  <c:v>1.3520437771593185E-2</c:v>
                </c:pt>
                <c:pt idx="845">
                  <c:v>1.3649856045397786E-2</c:v>
                </c:pt>
                <c:pt idx="846">
                  <c:v>1.3812598748823771E-2</c:v>
                </c:pt>
                <c:pt idx="847">
                  <c:v>1.3768942242945413E-2</c:v>
                </c:pt>
                <c:pt idx="848">
                  <c:v>1.3737857882864709E-2</c:v>
                </c:pt>
                <c:pt idx="849">
                  <c:v>1.3816097290911477E-2</c:v>
                </c:pt>
                <c:pt idx="850">
                  <c:v>1.3815099214558004E-2</c:v>
                </c:pt>
                <c:pt idx="851">
                  <c:v>1.3026993465517734E-2</c:v>
                </c:pt>
                <c:pt idx="852">
                  <c:v>1.3303327010398351E-2</c:v>
                </c:pt>
                <c:pt idx="853">
                  <c:v>1.3303668177495001E-2</c:v>
                </c:pt>
                <c:pt idx="854">
                  <c:v>1.3399089076595786E-2</c:v>
                </c:pt>
                <c:pt idx="855">
                  <c:v>1.3747567870199975E-2</c:v>
                </c:pt>
                <c:pt idx="856">
                  <c:v>1.4313197806040359E-2</c:v>
                </c:pt>
                <c:pt idx="857">
                  <c:v>1.4520283067011223E-2</c:v>
                </c:pt>
                <c:pt idx="858">
                  <c:v>1.4528095719073987E-2</c:v>
                </c:pt>
                <c:pt idx="859">
                  <c:v>1.4883346179593483E-2</c:v>
                </c:pt>
                <c:pt idx="860">
                  <c:v>1.5071523932871303E-2</c:v>
                </c:pt>
                <c:pt idx="861">
                  <c:v>1.5129205655853649E-2</c:v>
                </c:pt>
                <c:pt idx="862">
                  <c:v>1.5132022617608057E-2</c:v>
                </c:pt>
                <c:pt idx="863">
                  <c:v>1.5264805111395136E-2</c:v>
                </c:pt>
                <c:pt idx="864">
                  <c:v>1.5265082476675931E-2</c:v>
                </c:pt>
                <c:pt idx="865">
                  <c:v>1.5862592747387046E-2</c:v>
                </c:pt>
                <c:pt idx="866">
                  <c:v>1.6109494149926653E-2</c:v>
                </c:pt>
                <c:pt idx="867">
                  <c:v>1.6103552038398184E-2</c:v>
                </c:pt>
                <c:pt idx="868">
                  <c:v>1.6090579246719191E-2</c:v>
                </c:pt>
                <c:pt idx="869">
                  <c:v>1.6547574638301026E-2</c:v>
                </c:pt>
                <c:pt idx="870">
                  <c:v>1.7501234536111538E-2</c:v>
                </c:pt>
                <c:pt idx="871">
                  <c:v>1.7494074414475282E-2</c:v>
                </c:pt>
                <c:pt idx="872">
                  <c:v>1.768318665920756E-2</c:v>
                </c:pt>
                <c:pt idx="873">
                  <c:v>1.7738149987797495E-2</c:v>
                </c:pt>
                <c:pt idx="874">
                  <c:v>1.7816445992231391E-2</c:v>
                </c:pt>
                <c:pt idx="875">
                  <c:v>1.7799743304779368E-2</c:v>
                </c:pt>
                <c:pt idx="876">
                  <c:v>1.8092941075501075E-2</c:v>
                </c:pt>
                <c:pt idx="877">
                  <c:v>1.8171659071898334E-2</c:v>
                </c:pt>
                <c:pt idx="878">
                  <c:v>1.8239094301951777E-2</c:v>
                </c:pt>
                <c:pt idx="879">
                  <c:v>1.8484443569300964E-2</c:v>
                </c:pt>
                <c:pt idx="880">
                  <c:v>1.8036774079239225E-2</c:v>
                </c:pt>
                <c:pt idx="881">
                  <c:v>1.8268037267863326E-2</c:v>
                </c:pt>
                <c:pt idx="882">
                  <c:v>1.8419292285866182E-2</c:v>
                </c:pt>
                <c:pt idx="883">
                  <c:v>1.8449598259425732E-2</c:v>
                </c:pt>
                <c:pt idx="884">
                  <c:v>1.8600615271668498E-2</c:v>
                </c:pt>
                <c:pt idx="885">
                  <c:v>1.8595463538678979E-2</c:v>
                </c:pt>
                <c:pt idx="886">
                  <c:v>1.8593709157492554E-2</c:v>
                </c:pt>
                <c:pt idx="887">
                  <c:v>1.9332184159731466E-2</c:v>
                </c:pt>
                <c:pt idx="888">
                  <c:v>1.9344122693930026E-2</c:v>
                </c:pt>
                <c:pt idx="889">
                  <c:v>2.0779428002580969E-2</c:v>
                </c:pt>
                <c:pt idx="890">
                  <c:v>2.0972049586868172E-2</c:v>
                </c:pt>
                <c:pt idx="891">
                  <c:v>2.0964643725136057E-2</c:v>
                </c:pt>
                <c:pt idx="892">
                  <c:v>2.1045199984300461E-2</c:v>
                </c:pt>
                <c:pt idx="893">
                  <c:v>2.1073251134127544E-2</c:v>
                </c:pt>
                <c:pt idx="894">
                  <c:v>2.1069930032590195E-2</c:v>
                </c:pt>
                <c:pt idx="895">
                  <c:v>2.1096452625856209E-2</c:v>
                </c:pt>
                <c:pt idx="896">
                  <c:v>2.1159661123945041E-2</c:v>
                </c:pt>
                <c:pt idx="897">
                  <c:v>2.2539372807183433E-2</c:v>
                </c:pt>
                <c:pt idx="898">
                  <c:v>2.2571350346169371E-2</c:v>
                </c:pt>
                <c:pt idx="899">
                  <c:v>2.2684491195050737E-2</c:v>
                </c:pt>
                <c:pt idx="900">
                  <c:v>2.2728767190359114E-2</c:v>
                </c:pt>
                <c:pt idx="901">
                  <c:v>2.2779227561547894E-2</c:v>
                </c:pt>
                <c:pt idx="902">
                  <c:v>2.2776511465010453E-2</c:v>
                </c:pt>
                <c:pt idx="903">
                  <c:v>2.2700046082869598E-2</c:v>
                </c:pt>
                <c:pt idx="904">
                  <c:v>2.2759545005122409E-2</c:v>
                </c:pt>
                <c:pt idx="905">
                  <c:v>2.2648845567706903E-2</c:v>
                </c:pt>
                <c:pt idx="906">
                  <c:v>2.2652215188650963E-2</c:v>
                </c:pt>
                <c:pt idx="907">
                  <c:v>2.270432666891305E-2</c:v>
                </c:pt>
                <c:pt idx="908">
                  <c:v>2.275518954655106E-2</c:v>
                </c:pt>
                <c:pt idx="909">
                  <c:v>2.3153758968312059E-2</c:v>
                </c:pt>
                <c:pt idx="910">
                  <c:v>2.3107892801072297E-2</c:v>
                </c:pt>
                <c:pt idx="911">
                  <c:v>2.3388356113015929E-2</c:v>
                </c:pt>
                <c:pt idx="912">
                  <c:v>2.3349208556564562E-2</c:v>
                </c:pt>
                <c:pt idx="913">
                  <c:v>2.3359803508936745E-2</c:v>
                </c:pt>
                <c:pt idx="914">
                  <c:v>2.3370339873136945E-2</c:v>
                </c:pt>
                <c:pt idx="915">
                  <c:v>2.3408868993114184E-2</c:v>
                </c:pt>
                <c:pt idx="916">
                  <c:v>2.3656381183344205E-2</c:v>
                </c:pt>
                <c:pt idx="917">
                  <c:v>2.4653052626910893E-2</c:v>
                </c:pt>
                <c:pt idx="918">
                  <c:v>2.4959317176356573E-2</c:v>
                </c:pt>
                <c:pt idx="919">
                  <c:v>2.5061494042889768E-2</c:v>
                </c:pt>
                <c:pt idx="920">
                  <c:v>2.5073589002365677E-2</c:v>
                </c:pt>
                <c:pt idx="921">
                  <c:v>2.5107593423435149E-2</c:v>
                </c:pt>
                <c:pt idx="922">
                  <c:v>2.509831534618618E-2</c:v>
                </c:pt>
                <c:pt idx="923">
                  <c:v>2.5153971112973791E-2</c:v>
                </c:pt>
                <c:pt idx="924">
                  <c:v>2.5264313507274368E-2</c:v>
                </c:pt>
                <c:pt idx="925">
                  <c:v>2.5287928906746904E-2</c:v>
                </c:pt>
                <c:pt idx="926">
                  <c:v>2.5303188903433398E-2</c:v>
                </c:pt>
                <c:pt idx="927">
                  <c:v>2.540674515267775E-2</c:v>
                </c:pt>
                <c:pt idx="928">
                  <c:v>2.5861097542781659E-2</c:v>
                </c:pt>
                <c:pt idx="929">
                  <c:v>2.5822993459046033E-2</c:v>
                </c:pt>
                <c:pt idx="930">
                  <c:v>2.5822988672516672E-2</c:v>
                </c:pt>
                <c:pt idx="931">
                  <c:v>2.5992113527772906E-2</c:v>
                </c:pt>
                <c:pt idx="932">
                  <c:v>2.5968983360946395E-2</c:v>
                </c:pt>
                <c:pt idx="933">
                  <c:v>2.5956666542070517E-2</c:v>
                </c:pt>
                <c:pt idx="934">
                  <c:v>2.5934924375587726E-2</c:v>
                </c:pt>
                <c:pt idx="935">
                  <c:v>2.667946897946746E-2</c:v>
                </c:pt>
                <c:pt idx="936">
                  <c:v>2.6563516348521044E-2</c:v>
                </c:pt>
                <c:pt idx="937">
                  <c:v>2.6692760429105716E-2</c:v>
                </c:pt>
                <c:pt idx="938">
                  <c:v>2.6710157742527513E-2</c:v>
                </c:pt>
                <c:pt idx="939">
                  <c:v>2.6712487544656251E-2</c:v>
                </c:pt>
                <c:pt idx="940">
                  <c:v>2.668645234466031E-2</c:v>
                </c:pt>
                <c:pt idx="941">
                  <c:v>2.6635607242004998E-2</c:v>
                </c:pt>
                <c:pt idx="942">
                  <c:v>2.6618989075225748E-2</c:v>
                </c:pt>
                <c:pt idx="943">
                  <c:v>2.6520168677582938E-2</c:v>
                </c:pt>
                <c:pt idx="944">
                  <c:v>2.6520219920161545E-2</c:v>
                </c:pt>
                <c:pt idx="945">
                  <c:v>2.6416657826500718E-2</c:v>
                </c:pt>
                <c:pt idx="946">
                  <c:v>2.6299543544522103E-2</c:v>
                </c:pt>
                <c:pt idx="947">
                  <c:v>2.6021518976787335E-2</c:v>
                </c:pt>
                <c:pt idx="948">
                  <c:v>2.6010897505512321E-2</c:v>
                </c:pt>
                <c:pt idx="949">
                  <c:v>2.6027900127109212E-2</c:v>
                </c:pt>
                <c:pt idx="950">
                  <c:v>2.5624450273523693E-2</c:v>
                </c:pt>
                <c:pt idx="951">
                  <c:v>2.5512835043808618E-2</c:v>
                </c:pt>
                <c:pt idx="952">
                  <c:v>2.5476533751464709E-2</c:v>
                </c:pt>
                <c:pt idx="953">
                  <c:v>2.55099042739193E-2</c:v>
                </c:pt>
                <c:pt idx="954">
                  <c:v>2.5428272535658901E-2</c:v>
                </c:pt>
                <c:pt idx="955">
                  <c:v>2.5428369480551237E-2</c:v>
                </c:pt>
                <c:pt idx="956">
                  <c:v>2.506084529975065E-2</c:v>
                </c:pt>
                <c:pt idx="957">
                  <c:v>2.4894024538783904E-2</c:v>
                </c:pt>
                <c:pt idx="958">
                  <c:v>2.4898730527027752E-2</c:v>
                </c:pt>
                <c:pt idx="959">
                  <c:v>2.4941384858230473E-2</c:v>
                </c:pt>
                <c:pt idx="960">
                  <c:v>2.4697792710430776E-2</c:v>
                </c:pt>
                <c:pt idx="961">
                  <c:v>2.4153366903068234E-2</c:v>
                </c:pt>
                <c:pt idx="962">
                  <c:v>2.4113842750268386E-2</c:v>
                </c:pt>
                <c:pt idx="963">
                  <c:v>2.4028738138886726E-2</c:v>
                </c:pt>
                <c:pt idx="964">
                  <c:v>2.3992957721136594E-2</c:v>
                </c:pt>
                <c:pt idx="965">
                  <c:v>2.3935766326891733E-2</c:v>
                </c:pt>
                <c:pt idx="966">
                  <c:v>2.369096778598781E-2</c:v>
                </c:pt>
                <c:pt idx="967">
                  <c:v>2.349524657407227E-2</c:v>
                </c:pt>
                <c:pt idx="968">
                  <c:v>2.3488636482558785E-2</c:v>
                </c:pt>
                <c:pt idx="969">
                  <c:v>2.3574206786107967E-2</c:v>
                </c:pt>
                <c:pt idx="970">
                  <c:v>2.3905783194378229E-2</c:v>
                </c:pt>
                <c:pt idx="971">
                  <c:v>2.3905757067361002E-2</c:v>
                </c:pt>
                <c:pt idx="972">
                  <c:v>2.3651994581686677E-2</c:v>
                </c:pt>
                <c:pt idx="973">
                  <c:v>2.3378256507033592E-2</c:v>
                </c:pt>
                <c:pt idx="974">
                  <c:v>2.3343541610742268E-2</c:v>
                </c:pt>
                <c:pt idx="975">
                  <c:v>2.3166693501904631E-2</c:v>
                </c:pt>
                <c:pt idx="976">
                  <c:v>2.3212388738180795E-2</c:v>
                </c:pt>
                <c:pt idx="977">
                  <c:v>2.3241868455310295E-2</c:v>
                </c:pt>
                <c:pt idx="978">
                  <c:v>2.2511875952410557E-2</c:v>
                </c:pt>
                <c:pt idx="979">
                  <c:v>2.2474776879569121E-2</c:v>
                </c:pt>
                <c:pt idx="980">
                  <c:v>2.1299175077468001E-2</c:v>
                </c:pt>
                <c:pt idx="981">
                  <c:v>2.1142047246289649E-2</c:v>
                </c:pt>
                <c:pt idx="982">
                  <c:v>2.1183800850253551E-2</c:v>
                </c:pt>
                <c:pt idx="983">
                  <c:v>2.1086015473407764E-2</c:v>
                </c:pt>
                <c:pt idx="984">
                  <c:v>2.1068626128989916E-2</c:v>
                </c:pt>
                <c:pt idx="985">
                  <c:v>2.1118849762590926E-2</c:v>
                </c:pt>
                <c:pt idx="986">
                  <c:v>2.1074197905385676E-2</c:v>
                </c:pt>
                <c:pt idx="987">
                  <c:v>2.1143935134166004E-2</c:v>
                </c:pt>
                <c:pt idx="988">
                  <c:v>1.9493126813621635E-2</c:v>
                </c:pt>
                <c:pt idx="989">
                  <c:v>2.0312732281289519E-2</c:v>
                </c:pt>
                <c:pt idx="990">
                  <c:v>2.0247331311561579E-2</c:v>
                </c:pt>
                <c:pt idx="991">
                  <c:v>2.000094440745193E-2</c:v>
                </c:pt>
                <c:pt idx="992">
                  <c:v>1.9852282269696424E-2</c:v>
                </c:pt>
                <c:pt idx="993">
                  <c:v>1.9766519964905895E-2</c:v>
                </c:pt>
                <c:pt idx="994">
                  <c:v>1.9705906083569914E-2</c:v>
                </c:pt>
                <c:pt idx="995">
                  <c:v>1.9439530596310206E-2</c:v>
                </c:pt>
                <c:pt idx="996">
                  <c:v>1.9470908281754087E-2</c:v>
                </c:pt>
                <c:pt idx="997">
                  <c:v>1.9466508244705961E-2</c:v>
                </c:pt>
                <c:pt idx="998">
                  <c:v>1.9240210597365193E-2</c:v>
                </c:pt>
                <c:pt idx="999">
                  <c:v>1.9042730794050205E-2</c:v>
                </c:pt>
                <c:pt idx="1000">
                  <c:v>1.8849678591277976E-2</c:v>
                </c:pt>
                <c:pt idx="1001">
                  <c:v>1.9111505910693289E-2</c:v>
                </c:pt>
                <c:pt idx="1002">
                  <c:v>1.8959619443431157E-2</c:v>
                </c:pt>
                <c:pt idx="1003">
                  <c:v>1.8959878878867145E-2</c:v>
                </c:pt>
                <c:pt idx="1004">
                  <c:v>1.8901110344637595E-2</c:v>
                </c:pt>
                <c:pt idx="1005">
                  <c:v>1.9345603954530562E-2</c:v>
                </c:pt>
                <c:pt idx="1006">
                  <c:v>1.964307812245426E-2</c:v>
                </c:pt>
                <c:pt idx="1007">
                  <c:v>1.9154678636416057E-2</c:v>
                </c:pt>
                <c:pt idx="1008">
                  <c:v>1.8138857434731575E-2</c:v>
                </c:pt>
                <c:pt idx="1009">
                  <c:v>1.7879073421804798E-2</c:v>
                </c:pt>
                <c:pt idx="1010">
                  <c:v>1.7950247436748529E-2</c:v>
                </c:pt>
                <c:pt idx="1011">
                  <c:v>1.8083762502891898E-2</c:v>
                </c:pt>
                <c:pt idx="1012">
                  <c:v>1.7989271753282056E-2</c:v>
                </c:pt>
                <c:pt idx="1013">
                  <c:v>1.8263780779490292E-2</c:v>
                </c:pt>
                <c:pt idx="1014">
                  <c:v>1.8230045172908126E-2</c:v>
                </c:pt>
                <c:pt idx="1015">
                  <c:v>1.8306041429983357E-2</c:v>
                </c:pt>
                <c:pt idx="1016">
                  <c:v>1.8346422067279017E-2</c:v>
                </c:pt>
                <c:pt idx="1017">
                  <c:v>1.8322793892950374E-2</c:v>
                </c:pt>
                <c:pt idx="1018">
                  <c:v>1.8681735634410727E-2</c:v>
                </c:pt>
                <c:pt idx="1019">
                  <c:v>1.7999015535759472E-2</c:v>
                </c:pt>
                <c:pt idx="1020">
                  <c:v>1.8284837578281643E-2</c:v>
                </c:pt>
                <c:pt idx="1021">
                  <c:v>1.8394153880618491E-2</c:v>
                </c:pt>
                <c:pt idx="1022">
                  <c:v>1.82335861771173E-2</c:v>
                </c:pt>
                <c:pt idx="1023">
                  <c:v>1.8382749197893629E-2</c:v>
                </c:pt>
                <c:pt idx="1024">
                  <c:v>1.8385073604106753E-2</c:v>
                </c:pt>
                <c:pt idx="1025">
                  <c:v>1.8383429130526176E-2</c:v>
                </c:pt>
                <c:pt idx="1026">
                  <c:v>1.742405863328399E-2</c:v>
                </c:pt>
                <c:pt idx="1027">
                  <c:v>1.7507542464642561E-2</c:v>
                </c:pt>
                <c:pt idx="1028">
                  <c:v>1.7157946464142849E-2</c:v>
                </c:pt>
                <c:pt idx="1029">
                  <c:v>1.7147043902250143E-2</c:v>
                </c:pt>
                <c:pt idx="1030">
                  <c:v>1.711587462932922E-2</c:v>
                </c:pt>
                <c:pt idx="1031">
                  <c:v>1.7183408762687296E-2</c:v>
                </c:pt>
                <c:pt idx="1032">
                  <c:v>1.7164741041711513E-2</c:v>
                </c:pt>
                <c:pt idx="1033">
                  <c:v>1.7164691207461179E-2</c:v>
                </c:pt>
                <c:pt idx="1034">
                  <c:v>1.7241133406811809E-2</c:v>
                </c:pt>
                <c:pt idx="1035">
                  <c:v>1.7237783608351469E-2</c:v>
                </c:pt>
                <c:pt idx="1036">
                  <c:v>1.7202192263204998E-2</c:v>
                </c:pt>
                <c:pt idx="1037">
                  <c:v>1.7291732930740017E-2</c:v>
                </c:pt>
                <c:pt idx="1038">
                  <c:v>1.7276674010660523E-2</c:v>
                </c:pt>
                <c:pt idx="1039">
                  <c:v>1.7333709406478739E-2</c:v>
                </c:pt>
                <c:pt idx="1040">
                  <c:v>1.7300551180754398E-2</c:v>
                </c:pt>
                <c:pt idx="1041">
                  <c:v>1.7303845219156178E-2</c:v>
                </c:pt>
                <c:pt idx="1042">
                  <c:v>1.729323390748292E-2</c:v>
                </c:pt>
                <c:pt idx="1043">
                  <c:v>1.7413529208040797E-2</c:v>
                </c:pt>
                <c:pt idx="1044">
                  <c:v>1.7450438780775974E-2</c:v>
                </c:pt>
                <c:pt idx="1045">
                  <c:v>1.744538416759803E-2</c:v>
                </c:pt>
                <c:pt idx="1046">
                  <c:v>1.7440938152532896E-2</c:v>
                </c:pt>
                <c:pt idx="1047">
                  <c:v>1.7445098134585217E-2</c:v>
                </c:pt>
                <c:pt idx="1048">
                  <c:v>1.7465656886597326E-2</c:v>
                </c:pt>
                <c:pt idx="1049">
                  <c:v>1.7454174916957988E-2</c:v>
                </c:pt>
                <c:pt idx="1050">
                  <c:v>1.7502613189353151E-2</c:v>
                </c:pt>
                <c:pt idx="1051">
                  <c:v>1.7513922828179328E-2</c:v>
                </c:pt>
                <c:pt idx="1052">
                  <c:v>1.7403709569246566E-2</c:v>
                </c:pt>
                <c:pt idx="1053">
                  <c:v>1.7558673110455118E-2</c:v>
                </c:pt>
                <c:pt idx="1054">
                  <c:v>1.7496308824120111E-2</c:v>
                </c:pt>
                <c:pt idx="1055">
                  <c:v>1.7676589673959731E-2</c:v>
                </c:pt>
                <c:pt idx="1056">
                  <c:v>1.767796969058574E-2</c:v>
                </c:pt>
                <c:pt idx="1057">
                  <c:v>1.754382114114373E-2</c:v>
                </c:pt>
                <c:pt idx="1058">
                  <c:v>1.7617599207031286E-2</c:v>
                </c:pt>
                <c:pt idx="1059">
                  <c:v>1.7550254340320471E-2</c:v>
                </c:pt>
                <c:pt idx="1060">
                  <c:v>1.8476283188816747E-2</c:v>
                </c:pt>
                <c:pt idx="1061">
                  <c:v>1.8096292589369477E-2</c:v>
                </c:pt>
                <c:pt idx="1062">
                  <c:v>1.8099978329692304E-2</c:v>
                </c:pt>
                <c:pt idx="1063">
                  <c:v>1.806066151356165E-2</c:v>
                </c:pt>
                <c:pt idx="1064">
                  <c:v>1.894097779898498E-2</c:v>
                </c:pt>
                <c:pt idx="1065">
                  <c:v>1.9019597290192185E-2</c:v>
                </c:pt>
                <c:pt idx="1066">
                  <c:v>1.900704021780256E-2</c:v>
                </c:pt>
                <c:pt idx="1067">
                  <c:v>1.9340808772609564E-2</c:v>
                </c:pt>
                <c:pt idx="1068">
                  <c:v>1.9297717168619097E-2</c:v>
                </c:pt>
                <c:pt idx="1069">
                  <c:v>1.931905950816315E-2</c:v>
                </c:pt>
                <c:pt idx="1070">
                  <c:v>1.9870704612983531E-2</c:v>
                </c:pt>
                <c:pt idx="1071">
                  <c:v>2.0161003775669682E-2</c:v>
                </c:pt>
                <c:pt idx="1072">
                  <c:v>2.0360902589976155E-2</c:v>
                </c:pt>
                <c:pt idx="1073">
                  <c:v>2.0966542998327165E-2</c:v>
                </c:pt>
                <c:pt idx="1074">
                  <c:v>2.1157349058293862E-2</c:v>
                </c:pt>
                <c:pt idx="1075">
                  <c:v>2.1252179636763437E-2</c:v>
                </c:pt>
                <c:pt idx="1076">
                  <c:v>2.1375947894385124E-2</c:v>
                </c:pt>
                <c:pt idx="1077">
                  <c:v>2.1516520579029388E-2</c:v>
                </c:pt>
                <c:pt idx="1078">
                  <c:v>2.1443909316707997E-2</c:v>
                </c:pt>
                <c:pt idx="1079">
                  <c:v>2.14396081148099E-2</c:v>
                </c:pt>
                <c:pt idx="1080">
                  <c:v>2.0690764429672878E-2</c:v>
                </c:pt>
                <c:pt idx="1081">
                  <c:v>2.0572096029622369E-2</c:v>
                </c:pt>
                <c:pt idx="1082">
                  <c:v>2.0576432407920182E-2</c:v>
                </c:pt>
                <c:pt idx="1083">
                  <c:v>2.0728159839233117E-2</c:v>
                </c:pt>
                <c:pt idx="1084">
                  <c:v>2.1416672995690257E-2</c:v>
                </c:pt>
                <c:pt idx="1085">
                  <c:v>2.2047359732296816E-2</c:v>
                </c:pt>
                <c:pt idx="1086">
                  <c:v>2.2059603530793021E-2</c:v>
                </c:pt>
                <c:pt idx="1087">
                  <c:v>2.1990693374593757E-2</c:v>
                </c:pt>
                <c:pt idx="1088">
                  <c:v>2.2257052518464819E-2</c:v>
                </c:pt>
                <c:pt idx="1089">
                  <c:v>2.2285038221204981E-2</c:v>
                </c:pt>
                <c:pt idx="1090">
                  <c:v>2.2274690927561382E-2</c:v>
                </c:pt>
                <c:pt idx="1091">
                  <c:v>2.2205279129684962E-2</c:v>
                </c:pt>
                <c:pt idx="1092">
                  <c:v>2.2002025606854912E-2</c:v>
                </c:pt>
                <c:pt idx="1093">
                  <c:v>2.193994091527527E-2</c:v>
                </c:pt>
                <c:pt idx="1094">
                  <c:v>2.1936841719625292E-2</c:v>
                </c:pt>
                <c:pt idx="1095">
                  <c:v>2.1923457135334227E-2</c:v>
                </c:pt>
                <c:pt idx="1096">
                  <c:v>2.1636292645258147E-2</c:v>
                </c:pt>
                <c:pt idx="1097">
                  <c:v>2.1341469301424165E-2</c:v>
                </c:pt>
                <c:pt idx="1098">
                  <c:v>2.1341579227400542E-2</c:v>
                </c:pt>
                <c:pt idx="1099">
                  <c:v>2.1318839683307323E-2</c:v>
                </c:pt>
                <c:pt idx="1100">
                  <c:v>2.1271667809419258E-2</c:v>
                </c:pt>
                <c:pt idx="1101">
                  <c:v>2.163265366409766E-2</c:v>
                </c:pt>
                <c:pt idx="1102">
                  <c:v>2.1736666853959769E-2</c:v>
                </c:pt>
                <c:pt idx="1103">
                  <c:v>2.1850871857897049E-2</c:v>
                </c:pt>
                <c:pt idx="1104">
                  <c:v>2.199608540980983E-2</c:v>
                </c:pt>
                <c:pt idx="1105">
                  <c:v>2.2230735159415992E-2</c:v>
                </c:pt>
                <c:pt idx="1106">
                  <c:v>2.2143226282822937E-2</c:v>
                </c:pt>
                <c:pt idx="1107">
                  <c:v>2.2095787476192816E-2</c:v>
                </c:pt>
                <c:pt idx="1108">
                  <c:v>2.2104380801966764E-2</c:v>
                </c:pt>
                <c:pt idx="1109">
                  <c:v>2.1715030523710002E-2</c:v>
                </c:pt>
                <c:pt idx="1110">
                  <c:v>2.1666066139870845E-2</c:v>
                </c:pt>
                <c:pt idx="1111">
                  <c:v>2.1464796742226559E-2</c:v>
                </c:pt>
                <c:pt idx="1112">
                  <c:v>2.1380387241046982E-2</c:v>
                </c:pt>
                <c:pt idx="1113">
                  <c:v>2.1435944494554385E-2</c:v>
                </c:pt>
                <c:pt idx="1114">
                  <c:v>2.1298739458526231E-2</c:v>
                </c:pt>
                <c:pt idx="1115">
                  <c:v>2.1334158684291414E-2</c:v>
                </c:pt>
                <c:pt idx="1116">
                  <c:v>2.133802707890153E-2</c:v>
                </c:pt>
                <c:pt idx="1117">
                  <c:v>2.132348332871636E-2</c:v>
                </c:pt>
                <c:pt idx="1118">
                  <c:v>2.127109021420159E-2</c:v>
                </c:pt>
                <c:pt idx="1119">
                  <c:v>2.1574915159913086E-2</c:v>
                </c:pt>
                <c:pt idx="1120">
                  <c:v>2.1574657234462929E-2</c:v>
                </c:pt>
                <c:pt idx="1121">
                  <c:v>2.1572023080249136E-2</c:v>
                </c:pt>
                <c:pt idx="1122">
                  <c:v>2.1495292674860885E-2</c:v>
                </c:pt>
                <c:pt idx="1123">
                  <c:v>2.149758794690718E-2</c:v>
                </c:pt>
                <c:pt idx="1124">
                  <c:v>2.1500061286293309E-2</c:v>
                </c:pt>
                <c:pt idx="1125">
                  <c:v>2.136360492905677E-2</c:v>
                </c:pt>
                <c:pt idx="1126">
                  <c:v>2.1953084499751332E-2</c:v>
                </c:pt>
                <c:pt idx="1127">
                  <c:v>2.1967767744041234E-2</c:v>
                </c:pt>
                <c:pt idx="1128">
                  <c:v>2.1881513681224186E-2</c:v>
                </c:pt>
                <c:pt idx="1129">
                  <c:v>2.2003861512638886E-2</c:v>
                </c:pt>
                <c:pt idx="1130">
                  <c:v>2.1854463950869436E-2</c:v>
                </c:pt>
                <c:pt idx="1131">
                  <c:v>2.1853629901148378E-2</c:v>
                </c:pt>
                <c:pt idx="1132">
                  <c:v>2.1852101803485867E-2</c:v>
                </c:pt>
                <c:pt idx="1133">
                  <c:v>2.1871822013942763E-2</c:v>
                </c:pt>
                <c:pt idx="1134">
                  <c:v>2.1774218982308555E-2</c:v>
                </c:pt>
                <c:pt idx="1135">
                  <c:v>2.1744349857249243E-2</c:v>
                </c:pt>
                <c:pt idx="1136">
                  <c:v>2.1746266631812949E-2</c:v>
                </c:pt>
                <c:pt idx="1137">
                  <c:v>2.1759785643017188E-2</c:v>
                </c:pt>
                <c:pt idx="1138">
                  <c:v>2.18845307034084E-2</c:v>
                </c:pt>
                <c:pt idx="1139">
                  <c:v>2.1833774514703117E-2</c:v>
                </c:pt>
                <c:pt idx="1140">
                  <c:v>2.1873704116839345E-2</c:v>
                </c:pt>
                <c:pt idx="1141">
                  <c:v>2.1769374820344141E-2</c:v>
                </c:pt>
                <c:pt idx="1142">
                  <c:v>2.1707599615428036E-2</c:v>
                </c:pt>
                <c:pt idx="1143">
                  <c:v>2.1705803077812665E-2</c:v>
                </c:pt>
                <c:pt idx="1144">
                  <c:v>2.1649011747114894E-2</c:v>
                </c:pt>
                <c:pt idx="1145">
                  <c:v>2.1683242917356519E-2</c:v>
                </c:pt>
                <c:pt idx="1146">
                  <c:v>2.1626218855728015E-2</c:v>
                </c:pt>
                <c:pt idx="1147">
                  <c:v>2.1640214117854693E-2</c:v>
                </c:pt>
                <c:pt idx="1148">
                  <c:v>2.1735189099708695E-2</c:v>
                </c:pt>
                <c:pt idx="1149">
                  <c:v>2.1635294276317801E-2</c:v>
                </c:pt>
                <c:pt idx="1150">
                  <c:v>2.1607092948106092E-2</c:v>
                </c:pt>
                <c:pt idx="1151">
                  <c:v>2.0732288707735223E-2</c:v>
                </c:pt>
                <c:pt idx="1152">
                  <c:v>2.0207038678186781E-2</c:v>
                </c:pt>
                <c:pt idx="1153">
                  <c:v>2.022434448284792E-2</c:v>
                </c:pt>
                <c:pt idx="1154">
                  <c:v>2.0271412439507582E-2</c:v>
                </c:pt>
                <c:pt idx="1155">
                  <c:v>1.9446718361075092E-2</c:v>
                </c:pt>
                <c:pt idx="1156">
                  <c:v>1.9906401506134708E-2</c:v>
                </c:pt>
                <c:pt idx="1157">
                  <c:v>1.9915091708290564E-2</c:v>
                </c:pt>
                <c:pt idx="1158">
                  <c:v>1.9516459338732743E-2</c:v>
                </c:pt>
                <c:pt idx="1159">
                  <c:v>1.9580530479759231E-2</c:v>
                </c:pt>
                <c:pt idx="1160">
                  <c:v>1.9556370537877128E-2</c:v>
                </c:pt>
                <c:pt idx="1161">
                  <c:v>1.9054229322646617E-2</c:v>
                </c:pt>
                <c:pt idx="1162">
                  <c:v>1.8674101507505262E-2</c:v>
                </c:pt>
                <c:pt idx="1163">
                  <c:v>1.850415509846912E-2</c:v>
                </c:pt>
                <c:pt idx="1164">
                  <c:v>1.781295967131763E-2</c:v>
                </c:pt>
                <c:pt idx="1165">
                  <c:v>1.7571903326118868E-2</c:v>
                </c:pt>
                <c:pt idx="1166">
                  <c:v>1.7472087553865732E-2</c:v>
                </c:pt>
                <c:pt idx="1167">
                  <c:v>1.7275110821230611E-2</c:v>
                </c:pt>
                <c:pt idx="1168">
                  <c:v>1.7103780082936705E-2</c:v>
                </c:pt>
                <c:pt idx="1169">
                  <c:v>1.7059579355223602E-2</c:v>
                </c:pt>
                <c:pt idx="1170">
                  <c:v>1.7051214243227062E-2</c:v>
                </c:pt>
                <c:pt idx="1171">
                  <c:v>1.7122198175623989E-2</c:v>
                </c:pt>
                <c:pt idx="1172">
                  <c:v>1.7249431267202093E-2</c:v>
                </c:pt>
                <c:pt idx="1173">
                  <c:v>1.7244276744669305E-2</c:v>
                </c:pt>
                <c:pt idx="1174">
                  <c:v>1.7036476623841765E-2</c:v>
                </c:pt>
                <c:pt idx="1175">
                  <c:v>1.6427404877951982E-2</c:v>
                </c:pt>
                <c:pt idx="1176">
                  <c:v>1.5518851678637216E-2</c:v>
                </c:pt>
                <c:pt idx="1177">
                  <c:v>1.5495850674664368E-2</c:v>
                </c:pt>
                <c:pt idx="1178">
                  <c:v>1.5689994934555047E-2</c:v>
                </c:pt>
                <c:pt idx="1179">
                  <c:v>1.5318648973364267E-2</c:v>
                </c:pt>
                <c:pt idx="1180">
                  <c:v>1.5442050786646698E-2</c:v>
                </c:pt>
                <c:pt idx="1181">
                  <c:v>1.5436212534084583E-2</c:v>
                </c:pt>
                <c:pt idx="1182">
                  <c:v>1.5593392183856842E-2</c:v>
                </c:pt>
                <c:pt idx="1183">
                  <c:v>1.5803292888271477E-2</c:v>
                </c:pt>
                <c:pt idx="1184">
                  <c:v>1.5888115097760207E-2</c:v>
                </c:pt>
                <c:pt idx="1185">
                  <c:v>1.5898311009100684E-2</c:v>
                </c:pt>
                <c:pt idx="1186">
                  <c:v>1.8548726254535478E-2</c:v>
                </c:pt>
                <c:pt idx="1187">
                  <c:v>1.8455750910778907E-2</c:v>
                </c:pt>
                <c:pt idx="1188">
                  <c:v>1.8742721871982684E-2</c:v>
                </c:pt>
                <c:pt idx="1189">
                  <c:v>1.8893407846714637E-2</c:v>
                </c:pt>
                <c:pt idx="1190">
                  <c:v>1.8978338795091639E-2</c:v>
                </c:pt>
                <c:pt idx="1191">
                  <c:v>1.9103833297221498E-2</c:v>
                </c:pt>
                <c:pt idx="1192">
                  <c:v>1.8557606022041689E-2</c:v>
                </c:pt>
                <c:pt idx="1193">
                  <c:v>1.8390654003704571E-2</c:v>
                </c:pt>
                <c:pt idx="1194">
                  <c:v>1.8242926924904528E-2</c:v>
                </c:pt>
                <c:pt idx="1195">
                  <c:v>1.7810676950212039E-2</c:v>
                </c:pt>
                <c:pt idx="1196">
                  <c:v>1.7595916628466539E-2</c:v>
                </c:pt>
                <c:pt idx="1197">
                  <c:v>1.7511756532853737E-2</c:v>
                </c:pt>
                <c:pt idx="1198">
                  <c:v>1.7492446544550531E-2</c:v>
                </c:pt>
                <c:pt idx="1199">
                  <c:v>1.7576989045581574E-2</c:v>
                </c:pt>
                <c:pt idx="1200">
                  <c:v>1.7459025000879036E-2</c:v>
                </c:pt>
                <c:pt idx="1201">
                  <c:v>1.7560955023478354E-2</c:v>
                </c:pt>
                <c:pt idx="1202">
                  <c:v>1.7654779120920488E-2</c:v>
                </c:pt>
                <c:pt idx="1203">
                  <c:v>1.8162078504919264E-2</c:v>
                </c:pt>
                <c:pt idx="1204">
                  <c:v>1.8067160251212737E-2</c:v>
                </c:pt>
                <c:pt idx="1205">
                  <c:v>1.8210804115916385E-2</c:v>
                </c:pt>
                <c:pt idx="1206">
                  <c:v>1.8230981358757985E-2</c:v>
                </c:pt>
                <c:pt idx="1207">
                  <c:v>1.8726982696314405E-2</c:v>
                </c:pt>
                <c:pt idx="1208">
                  <c:v>1.8787857097700277E-2</c:v>
                </c:pt>
                <c:pt idx="1209">
                  <c:v>1.8782530710293944E-2</c:v>
                </c:pt>
                <c:pt idx="1210">
                  <c:v>1.8406588457909875E-2</c:v>
                </c:pt>
                <c:pt idx="1211">
                  <c:v>1.9223320474542886E-2</c:v>
                </c:pt>
                <c:pt idx="1212">
                  <c:v>2.5443177771656549E-2</c:v>
                </c:pt>
                <c:pt idx="1213">
                  <c:v>2.5825078888152178E-2</c:v>
                </c:pt>
                <c:pt idx="1214">
                  <c:v>2.6189981728820731E-2</c:v>
                </c:pt>
                <c:pt idx="1215">
                  <c:v>2.8650742073749156E-2</c:v>
                </c:pt>
                <c:pt idx="1216">
                  <c:v>3.5334057970418963E-2</c:v>
                </c:pt>
                <c:pt idx="1217">
                  <c:v>3.7552973286702415E-2</c:v>
                </c:pt>
                <c:pt idx="1218">
                  <c:v>3.7527807243589374E-2</c:v>
                </c:pt>
                <c:pt idx="1219">
                  <c:v>3.7710066955932396E-2</c:v>
                </c:pt>
                <c:pt idx="1220">
                  <c:v>3.7672877732016788E-2</c:v>
                </c:pt>
                <c:pt idx="1221">
                  <c:v>3.9069668270125743E-2</c:v>
                </c:pt>
                <c:pt idx="1222">
                  <c:v>4.0705375159380122E-2</c:v>
                </c:pt>
                <c:pt idx="1223">
                  <c:v>4.4021833979221471E-2</c:v>
                </c:pt>
                <c:pt idx="1224">
                  <c:v>5.2105103680195997E-2</c:v>
                </c:pt>
                <c:pt idx="1225">
                  <c:v>5.2907640242940757E-2</c:v>
                </c:pt>
                <c:pt idx="1226">
                  <c:v>5.3253156622697306E-2</c:v>
                </c:pt>
                <c:pt idx="1227">
                  <c:v>5.324915161492802E-2</c:v>
                </c:pt>
                <c:pt idx="1228">
                  <c:v>5.354789727194665E-2</c:v>
                </c:pt>
                <c:pt idx="1229">
                  <c:v>5.4617831803673481E-2</c:v>
                </c:pt>
                <c:pt idx="1230">
                  <c:v>5.4748960887918113E-2</c:v>
                </c:pt>
                <c:pt idx="1231">
                  <c:v>5.484855515875376E-2</c:v>
                </c:pt>
                <c:pt idx="1232">
                  <c:v>5.6440455867822321E-2</c:v>
                </c:pt>
                <c:pt idx="1233">
                  <c:v>5.64557360437676E-2</c:v>
                </c:pt>
                <c:pt idx="1234">
                  <c:v>5.6843088446854789E-2</c:v>
                </c:pt>
                <c:pt idx="1235">
                  <c:v>5.7047515646955267E-2</c:v>
                </c:pt>
                <c:pt idx="1236">
                  <c:v>5.7617771427907589E-2</c:v>
                </c:pt>
                <c:pt idx="1237">
                  <c:v>5.7597364089568268E-2</c:v>
                </c:pt>
                <c:pt idx="1238">
                  <c:v>5.7985380007008126E-2</c:v>
                </c:pt>
                <c:pt idx="1239">
                  <c:v>5.8387340981047919E-2</c:v>
                </c:pt>
                <c:pt idx="1240">
                  <c:v>5.8820169068470714E-2</c:v>
                </c:pt>
                <c:pt idx="1241">
                  <c:v>5.8978799295001147E-2</c:v>
                </c:pt>
                <c:pt idx="1242">
                  <c:v>5.915661038983467E-2</c:v>
                </c:pt>
                <c:pt idx="1243">
                  <c:v>5.9175688430615173E-2</c:v>
                </c:pt>
                <c:pt idx="1244">
                  <c:v>5.9424221725191594E-2</c:v>
                </c:pt>
                <c:pt idx="1245">
                  <c:v>5.9463921354175775E-2</c:v>
                </c:pt>
                <c:pt idx="1246">
                  <c:v>5.9822420189562707E-2</c:v>
                </c:pt>
                <c:pt idx="1247">
                  <c:v>5.9658836900404653E-2</c:v>
                </c:pt>
                <c:pt idx="1248">
                  <c:v>5.9965782515496599E-2</c:v>
                </c:pt>
                <c:pt idx="1249">
                  <c:v>6.0274809618240659E-2</c:v>
                </c:pt>
                <c:pt idx="1250">
                  <c:v>6.0287974646168543E-2</c:v>
                </c:pt>
                <c:pt idx="1251">
                  <c:v>6.0285489964137594E-2</c:v>
                </c:pt>
                <c:pt idx="1252">
                  <c:v>6.0303331495384721E-2</c:v>
                </c:pt>
                <c:pt idx="1253">
                  <c:v>6.0330156187263576E-2</c:v>
                </c:pt>
                <c:pt idx="1254">
                  <c:v>6.041897714412512E-2</c:v>
                </c:pt>
                <c:pt idx="1255">
                  <c:v>6.0458347742737034E-2</c:v>
                </c:pt>
                <c:pt idx="1256">
                  <c:v>6.0509911424178456E-2</c:v>
                </c:pt>
                <c:pt idx="1257">
                  <c:v>6.0552021055059045E-2</c:v>
                </c:pt>
                <c:pt idx="1258">
                  <c:v>6.0851435651528195E-2</c:v>
                </c:pt>
                <c:pt idx="1259">
                  <c:v>6.0846495270659898E-2</c:v>
                </c:pt>
                <c:pt idx="1260">
                  <c:v>6.0905913226369054E-2</c:v>
                </c:pt>
                <c:pt idx="1261">
                  <c:v>6.1336910903884781E-2</c:v>
                </c:pt>
                <c:pt idx="1262">
                  <c:v>6.1301900725101964E-2</c:v>
                </c:pt>
                <c:pt idx="1263">
                  <c:v>6.1395191458256095E-2</c:v>
                </c:pt>
                <c:pt idx="1264">
                  <c:v>6.1395332417223232E-2</c:v>
                </c:pt>
                <c:pt idx="1265">
                  <c:v>6.1395942597297526E-2</c:v>
                </c:pt>
                <c:pt idx="1266">
                  <c:v>6.158871533072225E-2</c:v>
                </c:pt>
                <c:pt idx="1267">
                  <c:v>6.1586629039310233E-2</c:v>
                </c:pt>
                <c:pt idx="1268">
                  <c:v>6.1597182844521432E-2</c:v>
                </c:pt>
                <c:pt idx="1269">
                  <c:v>6.1546423944012538E-2</c:v>
                </c:pt>
                <c:pt idx="1270">
                  <c:v>6.155628686649809E-2</c:v>
                </c:pt>
                <c:pt idx="1271">
                  <c:v>6.159639898627995E-2</c:v>
                </c:pt>
                <c:pt idx="1272">
                  <c:v>6.170039103181129E-2</c:v>
                </c:pt>
                <c:pt idx="1273">
                  <c:v>6.1655445653417906E-2</c:v>
                </c:pt>
                <c:pt idx="1274">
                  <c:v>6.1700064549976945E-2</c:v>
                </c:pt>
                <c:pt idx="1275">
                  <c:v>6.168469454681752E-2</c:v>
                </c:pt>
                <c:pt idx="1276">
                  <c:v>6.1705597552331015E-2</c:v>
                </c:pt>
                <c:pt idx="1277">
                  <c:v>6.1020102631454777E-2</c:v>
                </c:pt>
                <c:pt idx="1278">
                  <c:v>6.1530059886782902E-2</c:v>
                </c:pt>
                <c:pt idx="1279">
                  <c:v>6.1612207829291388E-2</c:v>
                </c:pt>
                <c:pt idx="1280">
                  <c:v>6.1709470259401149E-2</c:v>
                </c:pt>
                <c:pt idx="1281">
                  <c:v>6.1766100406269127E-2</c:v>
                </c:pt>
                <c:pt idx="1282">
                  <c:v>6.1722894969020489E-2</c:v>
                </c:pt>
                <c:pt idx="1283">
                  <c:v>6.1763327717051925E-2</c:v>
                </c:pt>
                <c:pt idx="1284">
                  <c:v>6.17933663957679E-2</c:v>
                </c:pt>
                <c:pt idx="1285">
                  <c:v>6.1872160049457968E-2</c:v>
                </c:pt>
                <c:pt idx="1286">
                  <c:v>6.1864327484295698E-2</c:v>
                </c:pt>
                <c:pt idx="1287">
                  <c:v>6.1973919190667262E-2</c:v>
                </c:pt>
                <c:pt idx="1288">
                  <c:v>6.1972530488156104E-2</c:v>
                </c:pt>
                <c:pt idx="1289">
                  <c:v>6.2396758235243314E-2</c:v>
                </c:pt>
                <c:pt idx="1290">
                  <c:v>6.2468251185988366E-2</c:v>
                </c:pt>
                <c:pt idx="1291">
                  <c:v>6.2609390231969569E-2</c:v>
                </c:pt>
                <c:pt idx="1292">
                  <c:v>6.2577167868415648E-2</c:v>
                </c:pt>
                <c:pt idx="1293">
                  <c:v>6.2547873425771588E-2</c:v>
                </c:pt>
                <c:pt idx="1294">
                  <c:v>6.23893376980766E-2</c:v>
                </c:pt>
                <c:pt idx="1295">
                  <c:v>6.2447631093260333E-2</c:v>
                </c:pt>
                <c:pt idx="1296">
                  <c:v>6.244535985664311E-2</c:v>
                </c:pt>
                <c:pt idx="1297">
                  <c:v>6.2427087387621386E-2</c:v>
                </c:pt>
                <c:pt idx="1298">
                  <c:v>6.2299340190595867E-2</c:v>
                </c:pt>
                <c:pt idx="1299">
                  <c:v>6.2314246908360502E-2</c:v>
                </c:pt>
                <c:pt idx="1300">
                  <c:v>6.2379841449601327E-2</c:v>
                </c:pt>
                <c:pt idx="1301">
                  <c:v>6.2404277567848464E-2</c:v>
                </c:pt>
                <c:pt idx="1302">
                  <c:v>6.214204418325852E-2</c:v>
                </c:pt>
                <c:pt idx="1303">
                  <c:v>5.9680687515685886E-2</c:v>
                </c:pt>
                <c:pt idx="1304">
                  <c:v>5.9579399711316455E-2</c:v>
                </c:pt>
                <c:pt idx="1305">
                  <c:v>5.9433342317613803E-2</c:v>
                </c:pt>
                <c:pt idx="1306">
                  <c:v>5.808797651371149E-2</c:v>
                </c:pt>
                <c:pt idx="1307">
                  <c:v>5.4650769856288847E-2</c:v>
                </c:pt>
                <c:pt idx="1308">
                  <c:v>5.2657757598408066E-2</c:v>
                </c:pt>
                <c:pt idx="1309">
                  <c:v>5.265720811076724E-2</c:v>
                </c:pt>
                <c:pt idx="1310">
                  <c:v>5.2442381132422618E-2</c:v>
                </c:pt>
                <c:pt idx="1311">
                  <c:v>5.2516889210332866E-2</c:v>
                </c:pt>
                <c:pt idx="1312">
                  <c:v>5.1788000541841094E-2</c:v>
                </c:pt>
                <c:pt idx="1313">
                  <c:v>5.0319562929707351E-2</c:v>
                </c:pt>
                <c:pt idx="1314">
                  <c:v>4.7901723103162194E-2</c:v>
                </c:pt>
                <c:pt idx="1315">
                  <c:v>3.9604464050228154E-2</c:v>
                </c:pt>
                <c:pt idx="1316">
                  <c:v>3.8636088371267308E-2</c:v>
                </c:pt>
                <c:pt idx="1317">
                  <c:v>3.8114776420925776E-2</c:v>
                </c:pt>
                <c:pt idx="1318">
                  <c:v>3.8111838412511437E-2</c:v>
                </c:pt>
                <c:pt idx="1319">
                  <c:v>3.7594835707205357E-2</c:v>
                </c:pt>
                <c:pt idx="1320">
                  <c:v>3.583203654025207E-2</c:v>
                </c:pt>
                <c:pt idx="1321">
                  <c:v>3.5709762544978527E-2</c:v>
                </c:pt>
                <c:pt idx="1322">
                  <c:v>3.5611047275600459E-2</c:v>
                </c:pt>
                <c:pt idx="1323">
                  <c:v>3.3304607729451832E-2</c:v>
                </c:pt>
                <c:pt idx="1324">
                  <c:v>3.3197049402833669E-2</c:v>
                </c:pt>
                <c:pt idx="1325">
                  <c:v>3.2663419916174621E-2</c:v>
                </c:pt>
                <c:pt idx="1326">
                  <c:v>3.2283079147428936E-2</c:v>
                </c:pt>
                <c:pt idx="1327">
                  <c:v>3.1261283973376103E-2</c:v>
                </c:pt>
                <c:pt idx="1328">
                  <c:v>3.1263782917372807E-2</c:v>
                </c:pt>
                <c:pt idx="1329">
                  <c:v>3.0654325372178933E-2</c:v>
                </c:pt>
                <c:pt idx="1330">
                  <c:v>2.9888975692427072E-2</c:v>
                </c:pt>
                <c:pt idx="1331">
                  <c:v>2.9145536631934425E-2</c:v>
                </c:pt>
                <c:pt idx="1332">
                  <c:v>2.8781876168973989E-2</c:v>
                </c:pt>
                <c:pt idx="1333">
                  <c:v>2.8346458095009321E-2</c:v>
                </c:pt>
                <c:pt idx="1334">
                  <c:v>2.8308669982247223E-2</c:v>
                </c:pt>
                <c:pt idx="1335">
                  <c:v>2.7928277376933913E-2</c:v>
                </c:pt>
                <c:pt idx="1336">
                  <c:v>2.7846757300574579E-2</c:v>
                </c:pt>
                <c:pt idx="1337">
                  <c:v>2.7514771491648909E-2</c:v>
                </c:pt>
                <c:pt idx="1338">
                  <c:v>2.7434158756798232E-2</c:v>
                </c:pt>
                <c:pt idx="1339">
                  <c:v>2.7165299915870949E-2</c:v>
                </c:pt>
                <c:pt idx="1340">
                  <c:v>2.6483574283500691E-2</c:v>
                </c:pt>
                <c:pt idx="1341">
                  <c:v>2.6371927557742307E-2</c:v>
                </c:pt>
                <c:pt idx="1342">
                  <c:v>2.637096468260379E-2</c:v>
                </c:pt>
                <c:pt idx="1343">
                  <c:v>2.6307319033002839E-2</c:v>
                </c:pt>
                <c:pt idx="1344">
                  <c:v>2.6242978564139454E-2</c:v>
                </c:pt>
                <c:pt idx="1345">
                  <c:v>2.6046359410376991E-2</c:v>
                </c:pt>
                <c:pt idx="1346">
                  <c:v>2.6075952640735648E-2</c:v>
                </c:pt>
                <c:pt idx="1347">
                  <c:v>2.5937150920584188E-2</c:v>
                </c:pt>
                <c:pt idx="1348">
                  <c:v>2.5949064098172884E-2</c:v>
                </c:pt>
                <c:pt idx="1349">
                  <c:v>2.528023193853509E-2</c:v>
                </c:pt>
                <c:pt idx="1350">
                  <c:v>2.5301381508185589E-2</c:v>
                </c:pt>
                <c:pt idx="1351">
                  <c:v>2.5286806283887551E-2</c:v>
                </c:pt>
                <c:pt idx="1352">
                  <c:v>2.4650366429179438E-2</c:v>
                </c:pt>
                <c:pt idx="1353">
                  <c:v>2.4906845489235226E-2</c:v>
                </c:pt>
                <c:pt idx="1354">
                  <c:v>2.4658105877536203E-2</c:v>
                </c:pt>
                <c:pt idx="1355">
                  <c:v>2.4699227446512033E-2</c:v>
                </c:pt>
                <c:pt idx="1356">
                  <c:v>2.5259562811476448E-2</c:v>
                </c:pt>
                <c:pt idx="1357">
                  <c:v>2.4652142387986797E-2</c:v>
                </c:pt>
                <c:pt idx="1358">
                  <c:v>2.4706094067113774E-2</c:v>
                </c:pt>
                <c:pt idx="1359">
                  <c:v>2.4924787130246033E-2</c:v>
                </c:pt>
                <c:pt idx="1360">
                  <c:v>2.4936992226448917E-2</c:v>
                </c:pt>
                <c:pt idx="1361">
                  <c:v>2.499049850437415E-2</c:v>
                </c:pt>
                <c:pt idx="1362">
                  <c:v>2.4763256324782729E-2</c:v>
                </c:pt>
                <c:pt idx="1363">
                  <c:v>2.5164565699255469E-2</c:v>
                </c:pt>
                <c:pt idx="1364">
                  <c:v>2.5217769721663657E-2</c:v>
                </c:pt>
                <c:pt idx="1365">
                  <c:v>2.4907241843064601E-2</c:v>
                </c:pt>
                <c:pt idx="1366">
                  <c:v>2.4905795523360922E-2</c:v>
                </c:pt>
                <c:pt idx="1367">
                  <c:v>2.5607776739410937E-2</c:v>
                </c:pt>
                <c:pt idx="1368">
                  <c:v>2.5758897844531881E-2</c:v>
                </c:pt>
                <c:pt idx="1369">
                  <c:v>2.4875039500389228E-2</c:v>
                </c:pt>
                <c:pt idx="1370">
                  <c:v>2.4545826265264539E-2</c:v>
                </c:pt>
                <c:pt idx="1371">
                  <c:v>2.4142914025555611E-2</c:v>
                </c:pt>
                <c:pt idx="1372">
                  <c:v>2.3909053106845223E-2</c:v>
                </c:pt>
                <c:pt idx="1373">
                  <c:v>2.4012633735638785E-2</c:v>
                </c:pt>
                <c:pt idx="1374">
                  <c:v>2.3838829388119539E-2</c:v>
                </c:pt>
                <c:pt idx="1375">
                  <c:v>2.3945675171770733E-2</c:v>
                </c:pt>
                <c:pt idx="1376">
                  <c:v>2.3944820488299705E-2</c:v>
                </c:pt>
                <c:pt idx="1377">
                  <c:v>2.4065948594789621E-2</c:v>
                </c:pt>
                <c:pt idx="1378">
                  <c:v>2.4298357340927872E-2</c:v>
                </c:pt>
                <c:pt idx="1379">
                  <c:v>2.4447939077032462E-2</c:v>
                </c:pt>
                <c:pt idx="1380">
                  <c:v>2.3801278232766104E-2</c:v>
                </c:pt>
                <c:pt idx="1381">
                  <c:v>2.3633057488503507E-2</c:v>
                </c:pt>
                <c:pt idx="1382">
                  <c:v>2.3171733867783765E-2</c:v>
                </c:pt>
                <c:pt idx="1383">
                  <c:v>2.3945084771893291E-2</c:v>
                </c:pt>
                <c:pt idx="1384">
                  <c:v>2.394165325992241E-2</c:v>
                </c:pt>
                <c:pt idx="1385">
                  <c:v>2.4061741786916741E-2</c:v>
                </c:pt>
                <c:pt idx="1386">
                  <c:v>2.3959503472651311E-2</c:v>
                </c:pt>
                <c:pt idx="1387">
                  <c:v>2.4046913707472951E-2</c:v>
                </c:pt>
                <c:pt idx="1388">
                  <c:v>2.4188369568049817E-2</c:v>
                </c:pt>
                <c:pt idx="1389">
                  <c:v>2.4206561200646539E-2</c:v>
                </c:pt>
                <c:pt idx="1390">
                  <c:v>2.4154272777813054E-2</c:v>
                </c:pt>
                <c:pt idx="1391">
                  <c:v>2.3969290175465372E-2</c:v>
                </c:pt>
                <c:pt idx="1392">
                  <c:v>2.4082955058187073E-2</c:v>
                </c:pt>
                <c:pt idx="1393">
                  <c:v>2.4260337159216154E-2</c:v>
                </c:pt>
                <c:pt idx="1394">
                  <c:v>2.4398401073315333E-2</c:v>
                </c:pt>
                <c:pt idx="1395">
                  <c:v>2.4697371847078903E-2</c:v>
                </c:pt>
                <c:pt idx="1396">
                  <c:v>2.4386097917715868E-2</c:v>
                </c:pt>
                <c:pt idx="1397">
                  <c:v>2.4387391850263871E-2</c:v>
                </c:pt>
                <c:pt idx="1398">
                  <c:v>2.4735349069975154E-2</c:v>
                </c:pt>
                <c:pt idx="1399">
                  <c:v>2.4774133129108804E-2</c:v>
                </c:pt>
                <c:pt idx="1400">
                  <c:v>2.4820252109505985E-2</c:v>
                </c:pt>
                <c:pt idx="1401">
                  <c:v>2.519001081189973E-2</c:v>
                </c:pt>
                <c:pt idx="1402">
                  <c:v>2.4886717391215372E-2</c:v>
                </c:pt>
                <c:pt idx="1403">
                  <c:v>2.3954463822181939E-2</c:v>
                </c:pt>
                <c:pt idx="1404">
                  <c:v>2.3952636389614007E-2</c:v>
                </c:pt>
                <c:pt idx="1405">
                  <c:v>2.3957950521263354E-2</c:v>
                </c:pt>
                <c:pt idx="1406">
                  <c:v>2.3938958378736341E-2</c:v>
                </c:pt>
                <c:pt idx="1407">
                  <c:v>2.3928859936713388E-2</c:v>
                </c:pt>
                <c:pt idx="1408">
                  <c:v>2.3889793938312445E-2</c:v>
                </c:pt>
                <c:pt idx="1409">
                  <c:v>2.3984799875672615E-2</c:v>
                </c:pt>
                <c:pt idx="1410">
                  <c:v>2.3993784276062583E-2</c:v>
                </c:pt>
                <c:pt idx="1411">
                  <c:v>2.4049984853048885E-2</c:v>
                </c:pt>
                <c:pt idx="1412">
                  <c:v>2.4145786788993956E-2</c:v>
                </c:pt>
                <c:pt idx="1413">
                  <c:v>2.4273815970068519E-2</c:v>
                </c:pt>
                <c:pt idx="1414">
                  <c:v>2.4239546476766967E-2</c:v>
                </c:pt>
                <c:pt idx="1415">
                  <c:v>2.4279141147763861E-2</c:v>
                </c:pt>
                <c:pt idx="1416">
                  <c:v>2.4290273478325568E-2</c:v>
                </c:pt>
                <c:pt idx="1417">
                  <c:v>2.4294388211988871E-2</c:v>
                </c:pt>
                <c:pt idx="1418">
                  <c:v>2.4202938199500926E-2</c:v>
                </c:pt>
                <c:pt idx="1419">
                  <c:v>2.4203239572200375E-2</c:v>
                </c:pt>
                <c:pt idx="1420">
                  <c:v>2.411659039426238E-2</c:v>
                </c:pt>
                <c:pt idx="1421">
                  <c:v>2.4126649317575414E-2</c:v>
                </c:pt>
                <c:pt idx="1422">
                  <c:v>2.4017401013262087E-2</c:v>
                </c:pt>
                <c:pt idx="1423">
                  <c:v>2.4040497471269608E-2</c:v>
                </c:pt>
                <c:pt idx="1424">
                  <c:v>2.3986620865091748E-2</c:v>
                </c:pt>
                <c:pt idx="1425">
                  <c:v>2.4003652720963119E-2</c:v>
                </c:pt>
                <c:pt idx="1426">
                  <c:v>2.3852563166039658E-2</c:v>
                </c:pt>
                <c:pt idx="1427">
                  <c:v>2.3846218416378684E-2</c:v>
                </c:pt>
                <c:pt idx="1428">
                  <c:v>2.3533227308871224E-2</c:v>
                </c:pt>
                <c:pt idx="1429">
                  <c:v>2.3538636028134333E-2</c:v>
                </c:pt>
                <c:pt idx="1430">
                  <c:v>2.3099977943343088E-2</c:v>
                </c:pt>
                <c:pt idx="1431">
                  <c:v>2.30533705227805E-2</c:v>
                </c:pt>
                <c:pt idx="1432">
                  <c:v>2.3046462030830404E-2</c:v>
                </c:pt>
                <c:pt idx="1433">
                  <c:v>2.3245859128172026E-2</c:v>
                </c:pt>
                <c:pt idx="1434">
                  <c:v>2.3229393885785737E-2</c:v>
                </c:pt>
                <c:pt idx="1435">
                  <c:v>2.4408724356802095E-2</c:v>
                </c:pt>
                <c:pt idx="1436">
                  <c:v>2.4661094408352572E-2</c:v>
                </c:pt>
                <c:pt idx="1437">
                  <c:v>2.4547113577745871E-2</c:v>
                </c:pt>
                <c:pt idx="1438">
                  <c:v>2.4998210899666026E-2</c:v>
                </c:pt>
                <c:pt idx="1439">
                  <c:v>2.5172627530165699E-2</c:v>
                </c:pt>
                <c:pt idx="1440">
                  <c:v>2.5271583471139548E-2</c:v>
                </c:pt>
                <c:pt idx="1441">
                  <c:v>2.5368907352961625E-2</c:v>
                </c:pt>
                <c:pt idx="1442">
                  <c:v>2.526045580659203E-2</c:v>
                </c:pt>
                <c:pt idx="1443">
                  <c:v>2.48863934462796E-2</c:v>
                </c:pt>
                <c:pt idx="1444">
                  <c:v>2.4632450079956798E-2</c:v>
                </c:pt>
                <c:pt idx="1445">
                  <c:v>2.453846381097877E-2</c:v>
                </c:pt>
                <c:pt idx="1446">
                  <c:v>2.4609569924802868E-2</c:v>
                </c:pt>
                <c:pt idx="1447">
                  <c:v>2.4230421962538232E-2</c:v>
                </c:pt>
                <c:pt idx="1448">
                  <c:v>2.4298393493452315E-2</c:v>
                </c:pt>
                <c:pt idx="1449">
                  <c:v>2.4248840563716421E-2</c:v>
                </c:pt>
                <c:pt idx="1450">
                  <c:v>2.3995372159278182E-2</c:v>
                </c:pt>
                <c:pt idx="1451">
                  <c:v>2.4028790987812732E-2</c:v>
                </c:pt>
                <c:pt idx="1452">
                  <c:v>2.397913271107982E-2</c:v>
                </c:pt>
                <c:pt idx="1453">
                  <c:v>2.4026302383805188E-2</c:v>
                </c:pt>
                <c:pt idx="1454">
                  <c:v>2.3256330221156363E-2</c:v>
                </c:pt>
                <c:pt idx="1455">
                  <c:v>2.3183688509632129E-2</c:v>
                </c:pt>
                <c:pt idx="1456">
                  <c:v>2.3629196617083122E-2</c:v>
                </c:pt>
                <c:pt idx="1457">
                  <c:v>2.3653226042809922E-2</c:v>
                </c:pt>
                <c:pt idx="1458">
                  <c:v>2.2792319781680854E-2</c:v>
                </c:pt>
                <c:pt idx="1459">
                  <c:v>2.2444965676328928E-2</c:v>
                </c:pt>
                <c:pt idx="1460">
                  <c:v>2.2251525768467291E-2</c:v>
                </c:pt>
                <c:pt idx="1461">
                  <c:v>2.2205753868875508E-2</c:v>
                </c:pt>
                <c:pt idx="1462">
                  <c:v>2.2131534366092959E-2</c:v>
                </c:pt>
                <c:pt idx="1463">
                  <c:v>2.2596337833692547E-2</c:v>
                </c:pt>
                <c:pt idx="1464">
                  <c:v>2.27750547605341E-2</c:v>
                </c:pt>
                <c:pt idx="1465">
                  <c:v>2.27864754995885E-2</c:v>
                </c:pt>
                <c:pt idx="1466">
                  <c:v>2.3067663030119433E-2</c:v>
                </c:pt>
                <c:pt idx="1467">
                  <c:v>2.2862968456028549E-2</c:v>
                </c:pt>
                <c:pt idx="1468">
                  <c:v>2.2684605016228123E-2</c:v>
                </c:pt>
                <c:pt idx="1469">
                  <c:v>2.2383662592520732E-2</c:v>
                </c:pt>
                <c:pt idx="1470">
                  <c:v>2.2275731632107637E-2</c:v>
                </c:pt>
                <c:pt idx="1471">
                  <c:v>2.2070906813882241E-2</c:v>
                </c:pt>
                <c:pt idx="1472">
                  <c:v>2.1954370117683131E-2</c:v>
                </c:pt>
                <c:pt idx="1473">
                  <c:v>2.2418979277451609E-2</c:v>
                </c:pt>
                <c:pt idx="1474">
                  <c:v>2.1689451867261941E-2</c:v>
                </c:pt>
                <c:pt idx="1475">
                  <c:v>2.1929938681726664E-2</c:v>
                </c:pt>
                <c:pt idx="1476">
                  <c:v>2.1822490389379223E-2</c:v>
                </c:pt>
                <c:pt idx="1477">
                  <c:v>2.1834147489881894E-2</c:v>
                </c:pt>
                <c:pt idx="1478">
                  <c:v>2.1576152866540292E-2</c:v>
                </c:pt>
                <c:pt idx="1479">
                  <c:v>2.1469698885311514E-2</c:v>
                </c:pt>
                <c:pt idx="1480">
                  <c:v>2.1453498500501236E-2</c:v>
                </c:pt>
                <c:pt idx="1481">
                  <c:v>2.1540073492998007E-2</c:v>
                </c:pt>
                <c:pt idx="1482">
                  <c:v>2.1492321713098842E-2</c:v>
                </c:pt>
                <c:pt idx="1483">
                  <c:v>2.117118882573835E-2</c:v>
                </c:pt>
                <c:pt idx="1484">
                  <c:v>2.1051268901608557E-2</c:v>
                </c:pt>
                <c:pt idx="1485">
                  <c:v>2.0905719586954155E-2</c:v>
                </c:pt>
                <c:pt idx="1486">
                  <c:v>2.0532968368262836E-2</c:v>
                </c:pt>
                <c:pt idx="1487">
                  <c:v>2.0561112416055578E-2</c:v>
                </c:pt>
                <c:pt idx="1488">
                  <c:v>2.0555631928091088E-2</c:v>
                </c:pt>
                <c:pt idx="1489">
                  <c:v>2.0677282472784705E-2</c:v>
                </c:pt>
                <c:pt idx="1490">
                  <c:v>2.0679853880949121E-2</c:v>
                </c:pt>
                <c:pt idx="1491">
                  <c:v>2.0808753358643056E-2</c:v>
                </c:pt>
                <c:pt idx="1492">
                  <c:v>2.0400283235493411E-2</c:v>
                </c:pt>
                <c:pt idx="1493">
                  <c:v>2.0397659936421272E-2</c:v>
                </c:pt>
                <c:pt idx="1494">
                  <c:v>2.0486864695156183E-2</c:v>
                </c:pt>
                <c:pt idx="1495">
                  <c:v>2.0259239012134386E-2</c:v>
                </c:pt>
                <c:pt idx="1496">
                  <c:v>2.0242717177387633E-2</c:v>
                </c:pt>
                <c:pt idx="1497">
                  <c:v>2.0385108944145351E-2</c:v>
                </c:pt>
                <c:pt idx="1498">
                  <c:v>2.0409806029662626E-2</c:v>
                </c:pt>
                <c:pt idx="1499">
                  <c:v>2.0391973099041668E-2</c:v>
                </c:pt>
                <c:pt idx="1500">
                  <c:v>2.0290375872960665E-2</c:v>
                </c:pt>
                <c:pt idx="1501">
                  <c:v>2.0280687904483903E-2</c:v>
                </c:pt>
                <c:pt idx="1502">
                  <c:v>2.0088671506460386E-2</c:v>
                </c:pt>
                <c:pt idx="1503">
                  <c:v>1.9941779300687686E-2</c:v>
                </c:pt>
                <c:pt idx="1504">
                  <c:v>2.0009583971503087E-2</c:v>
                </c:pt>
                <c:pt idx="1505">
                  <c:v>2.0023746029028965E-2</c:v>
                </c:pt>
                <c:pt idx="1506">
                  <c:v>2.0011777549244918E-2</c:v>
                </c:pt>
                <c:pt idx="1507">
                  <c:v>1.9973339996267839E-2</c:v>
                </c:pt>
                <c:pt idx="1508">
                  <c:v>1.9954866620357527E-2</c:v>
                </c:pt>
                <c:pt idx="1509">
                  <c:v>2.0314001655791322E-2</c:v>
                </c:pt>
                <c:pt idx="1510">
                  <c:v>2.0312811576875877E-2</c:v>
                </c:pt>
                <c:pt idx="1511">
                  <c:v>2.0224575862792801E-2</c:v>
                </c:pt>
                <c:pt idx="1512">
                  <c:v>2.02183337907707E-2</c:v>
                </c:pt>
                <c:pt idx="1513">
                  <c:v>2.0174672741435057E-2</c:v>
                </c:pt>
                <c:pt idx="1514">
                  <c:v>2.0114832389900302E-2</c:v>
                </c:pt>
                <c:pt idx="1515">
                  <c:v>2.0125064152426164E-2</c:v>
                </c:pt>
                <c:pt idx="1516">
                  <c:v>2.0129842012349967E-2</c:v>
                </c:pt>
                <c:pt idx="1517">
                  <c:v>2.008821312244569E-2</c:v>
                </c:pt>
                <c:pt idx="1518">
                  <c:v>2.0163843378110731E-2</c:v>
                </c:pt>
                <c:pt idx="1519">
                  <c:v>2.0074135427096851E-2</c:v>
                </c:pt>
                <c:pt idx="1520">
                  <c:v>2.007494075168767E-2</c:v>
                </c:pt>
                <c:pt idx="1521">
                  <c:v>2.0108351863958918E-2</c:v>
                </c:pt>
                <c:pt idx="1522">
                  <c:v>2.0159098093391663E-2</c:v>
                </c:pt>
                <c:pt idx="1523">
                  <c:v>2.0145719621233113E-2</c:v>
                </c:pt>
                <c:pt idx="1524">
                  <c:v>1.9919504437182219E-2</c:v>
                </c:pt>
                <c:pt idx="1525">
                  <c:v>1.9867320105257675E-2</c:v>
                </c:pt>
                <c:pt idx="1526">
                  <c:v>1.8465450992396402E-2</c:v>
                </c:pt>
                <c:pt idx="1527">
                  <c:v>1.8111845413603535E-2</c:v>
                </c:pt>
                <c:pt idx="1528">
                  <c:v>1.8110891491350947E-2</c:v>
                </c:pt>
                <c:pt idx="1529">
                  <c:v>1.7436869642177551E-2</c:v>
                </c:pt>
                <c:pt idx="1530">
                  <c:v>1.7063852922497787E-2</c:v>
                </c:pt>
                <c:pt idx="1531">
                  <c:v>1.6888911598291447E-2</c:v>
                </c:pt>
                <c:pt idx="1532">
                  <c:v>1.6724661492712407E-2</c:v>
                </c:pt>
                <c:pt idx="1533">
                  <c:v>1.6672275216178208E-2</c:v>
                </c:pt>
                <c:pt idx="1534">
                  <c:v>1.6662452604585532E-2</c:v>
                </c:pt>
                <c:pt idx="1535">
                  <c:v>1.6787805105907716E-2</c:v>
                </c:pt>
                <c:pt idx="1536">
                  <c:v>1.6867361848054423E-2</c:v>
                </c:pt>
                <c:pt idx="1537">
                  <c:v>1.6696628382266133E-2</c:v>
                </c:pt>
                <c:pt idx="1538">
                  <c:v>1.6434303261910345E-2</c:v>
                </c:pt>
                <c:pt idx="1539">
                  <c:v>1.638366339272581E-2</c:v>
                </c:pt>
                <c:pt idx="1540">
                  <c:v>1.6910260425222621E-2</c:v>
                </c:pt>
                <c:pt idx="1541">
                  <c:v>1.6899940281184519E-2</c:v>
                </c:pt>
                <c:pt idx="1542">
                  <c:v>1.6839988948423184E-2</c:v>
                </c:pt>
                <c:pt idx="1543">
                  <c:v>1.6805553990431467E-2</c:v>
                </c:pt>
                <c:pt idx="1544">
                  <c:v>1.6732430167488783E-2</c:v>
                </c:pt>
                <c:pt idx="1545">
                  <c:v>1.6769078417196603E-2</c:v>
                </c:pt>
                <c:pt idx="1546">
                  <c:v>1.6786336637929496E-2</c:v>
                </c:pt>
                <c:pt idx="1547">
                  <c:v>1.6146814298648102E-2</c:v>
                </c:pt>
                <c:pt idx="1548">
                  <c:v>1.6849234942706549E-2</c:v>
                </c:pt>
                <c:pt idx="1549">
                  <c:v>1.678601206804918E-2</c:v>
                </c:pt>
                <c:pt idx="1550">
                  <c:v>1.6743938716834723E-2</c:v>
                </c:pt>
                <c:pt idx="1551">
                  <c:v>1.6941028538488192E-2</c:v>
                </c:pt>
                <c:pt idx="1552">
                  <c:v>1.6822203955800044E-2</c:v>
                </c:pt>
                <c:pt idx="1553">
                  <c:v>1.6865695629107585E-2</c:v>
                </c:pt>
                <c:pt idx="1554">
                  <c:v>1.6957948829463589E-2</c:v>
                </c:pt>
                <c:pt idx="1555">
                  <c:v>1.6526912103765765E-2</c:v>
                </c:pt>
                <c:pt idx="1556">
                  <c:v>1.662962995325187E-2</c:v>
                </c:pt>
                <c:pt idx="1557">
                  <c:v>1.5873054338756878E-2</c:v>
                </c:pt>
                <c:pt idx="1558">
                  <c:v>1.5876360129593554E-2</c:v>
                </c:pt>
                <c:pt idx="1559">
                  <c:v>1.5884818784137601E-2</c:v>
                </c:pt>
                <c:pt idx="1560">
                  <c:v>1.5785746727857559E-2</c:v>
                </c:pt>
                <c:pt idx="1561">
                  <c:v>1.5791662400165624E-2</c:v>
                </c:pt>
                <c:pt idx="1562">
                  <c:v>1.5707136271988619E-2</c:v>
                </c:pt>
                <c:pt idx="1563">
                  <c:v>1.5725161259305471E-2</c:v>
                </c:pt>
                <c:pt idx="1564">
                  <c:v>1.5133743587090581E-2</c:v>
                </c:pt>
                <c:pt idx="1565">
                  <c:v>1.511417533243326E-2</c:v>
                </c:pt>
                <c:pt idx="1566">
                  <c:v>1.4918015096015562E-2</c:v>
                </c:pt>
                <c:pt idx="1567">
                  <c:v>1.4803223563159025E-2</c:v>
                </c:pt>
                <c:pt idx="1568">
                  <c:v>1.4773362395927624E-2</c:v>
                </c:pt>
                <c:pt idx="1569">
                  <c:v>1.4762141721428432E-2</c:v>
                </c:pt>
                <c:pt idx="1570">
                  <c:v>1.4744838347967939E-2</c:v>
                </c:pt>
                <c:pt idx="1571">
                  <c:v>1.4918517208867468E-2</c:v>
                </c:pt>
                <c:pt idx="1572">
                  <c:v>1.487774231457397E-2</c:v>
                </c:pt>
                <c:pt idx="1573">
                  <c:v>1.4895061089542737E-2</c:v>
                </c:pt>
                <c:pt idx="1574">
                  <c:v>1.491553073040928E-2</c:v>
                </c:pt>
                <c:pt idx="1575">
                  <c:v>1.4791136248331133E-2</c:v>
                </c:pt>
                <c:pt idx="1576">
                  <c:v>1.4902686881886824E-2</c:v>
                </c:pt>
                <c:pt idx="1577">
                  <c:v>1.5103640260880957E-2</c:v>
                </c:pt>
                <c:pt idx="1578">
                  <c:v>1.5228938630252408E-2</c:v>
                </c:pt>
                <c:pt idx="1579">
                  <c:v>1.5220236570263685E-2</c:v>
                </c:pt>
                <c:pt idx="1580">
                  <c:v>1.4675931949075969E-2</c:v>
                </c:pt>
                <c:pt idx="1581">
                  <c:v>1.4607141352105332E-2</c:v>
                </c:pt>
                <c:pt idx="1582">
                  <c:v>1.4383697145423204E-2</c:v>
                </c:pt>
                <c:pt idx="1583">
                  <c:v>1.4391426516685448E-2</c:v>
                </c:pt>
                <c:pt idx="1584">
                  <c:v>1.4430261647604074E-2</c:v>
                </c:pt>
                <c:pt idx="1585">
                  <c:v>1.4312381308972858E-2</c:v>
                </c:pt>
                <c:pt idx="1586">
                  <c:v>1.437260348232844E-2</c:v>
                </c:pt>
                <c:pt idx="1587">
                  <c:v>1.4480406797998309E-2</c:v>
                </c:pt>
                <c:pt idx="1588">
                  <c:v>1.426522108924377E-2</c:v>
                </c:pt>
                <c:pt idx="1589">
                  <c:v>1.4252134269143105E-2</c:v>
                </c:pt>
                <c:pt idx="1590">
                  <c:v>1.424859487854146E-2</c:v>
                </c:pt>
                <c:pt idx="1591">
                  <c:v>1.4297689374610859E-2</c:v>
                </c:pt>
                <c:pt idx="1592">
                  <c:v>1.4295940470356611E-2</c:v>
                </c:pt>
                <c:pt idx="1593">
                  <c:v>1.430420355712054E-2</c:v>
                </c:pt>
                <c:pt idx="1594">
                  <c:v>1.445285444211891E-2</c:v>
                </c:pt>
                <c:pt idx="1595">
                  <c:v>1.4246703374401287E-2</c:v>
                </c:pt>
                <c:pt idx="1596">
                  <c:v>1.4605507869838056E-2</c:v>
                </c:pt>
                <c:pt idx="1597">
                  <c:v>1.4509281849536431E-2</c:v>
                </c:pt>
                <c:pt idx="1598">
                  <c:v>1.4461945855446998E-2</c:v>
                </c:pt>
                <c:pt idx="1599">
                  <c:v>1.6245339050497052E-2</c:v>
                </c:pt>
                <c:pt idx="1600">
                  <c:v>1.5851168763273683E-2</c:v>
                </c:pt>
                <c:pt idx="1601">
                  <c:v>1.5838866133065534E-2</c:v>
                </c:pt>
                <c:pt idx="1602">
                  <c:v>1.6007579203151961E-2</c:v>
                </c:pt>
                <c:pt idx="1603">
                  <c:v>1.6116550118241129E-2</c:v>
                </c:pt>
                <c:pt idx="1604">
                  <c:v>1.6117727425843432E-2</c:v>
                </c:pt>
                <c:pt idx="1605">
                  <c:v>1.6343438422635945E-2</c:v>
                </c:pt>
                <c:pt idx="1606">
                  <c:v>1.6399356790865762E-2</c:v>
                </c:pt>
                <c:pt idx="1607">
                  <c:v>1.6420580427938293E-2</c:v>
                </c:pt>
                <c:pt idx="1608">
                  <c:v>1.64248177789399E-2</c:v>
                </c:pt>
                <c:pt idx="1609">
                  <c:v>1.7194273893752592E-2</c:v>
                </c:pt>
                <c:pt idx="1610">
                  <c:v>1.7830993063644406E-2</c:v>
                </c:pt>
                <c:pt idx="1611">
                  <c:v>1.7888011576071571E-2</c:v>
                </c:pt>
                <c:pt idx="1612">
                  <c:v>1.7920120024086644E-2</c:v>
                </c:pt>
                <c:pt idx="1613">
                  <c:v>1.8074238273196642E-2</c:v>
                </c:pt>
                <c:pt idx="1614">
                  <c:v>1.80743035577615E-2</c:v>
                </c:pt>
                <c:pt idx="1615">
                  <c:v>1.8031660750027226E-2</c:v>
                </c:pt>
                <c:pt idx="1616">
                  <c:v>1.8027316725802718E-2</c:v>
                </c:pt>
                <c:pt idx="1617">
                  <c:v>1.8211659756614193E-2</c:v>
                </c:pt>
                <c:pt idx="1618">
                  <c:v>1.8218916997968123E-2</c:v>
                </c:pt>
                <c:pt idx="1619">
                  <c:v>1.8238545986648678E-2</c:v>
                </c:pt>
                <c:pt idx="1620">
                  <c:v>1.9633157355771955E-2</c:v>
                </c:pt>
                <c:pt idx="1621">
                  <c:v>1.9667555066285817E-2</c:v>
                </c:pt>
                <c:pt idx="1622">
                  <c:v>2.0033335322304044E-2</c:v>
                </c:pt>
                <c:pt idx="1623">
                  <c:v>2.0240290480447724E-2</c:v>
                </c:pt>
                <c:pt idx="1624">
                  <c:v>2.0230566251991627E-2</c:v>
                </c:pt>
                <c:pt idx="1625">
                  <c:v>2.0230936417672381E-2</c:v>
                </c:pt>
                <c:pt idx="1626">
                  <c:v>2.0387050778785807E-2</c:v>
                </c:pt>
                <c:pt idx="1627">
                  <c:v>2.0335643480975264E-2</c:v>
                </c:pt>
                <c:pt idx="1628">
                  <c:v>2.0441635467192958E-2</c:v>
                </c:pt>
                <c:pt idx="1629">
                  <c:v>2.047444339525907E-2</c:v>
                </c:pt>
                <c:pt idx="1630">
                  <c:v>2.0441774611460593E-2</c:v>
                </c:pt>
                <c:pt idx="1631">
                  <c:v>2.011418548991797E-2</c:v>
                </c:pt>
                <c:pt idx="1632">
                  <c:v>2.0147016629664716E-2</c:v>
                </c:pt>
                <c:pt idx="1633">
                  <c:v>2.0123326270171736E-2</c:v>
                </c:pt>
                <c:pt idx="1634">
                  <c:v>2.0114151026741679E-2</c:v>
                </c:pt>
                <c:pt idx="1635">
                  <c:v>2.0124029866899474E-2</c:v>
                </c:pt>
                <c:pt idx="1636">
                  <c:v>2.0323722592879088E-2</c:v>
                </c:pt>
                <c:pt idx="1637">
                  <c:v>2.0327016007273328E-2</c:v>
                </c:pt>
                <c:pt idx="1638">
                  <c:v>2.0307019422038185E-2</c:v>
                </c:pt>
                <c:pt idx="1639">
                  <c:v>1.9754718803429126E-2</c:v>
                </c:pt>
                <c:pt idx="1640">
                  <c:v>1.9748115700566626E-2</c:v>
                </c:pt>
                <c:pt idx="1641">
                  <c:v>1.975942942854509E-2</c:v>
                </c:pt>
                <c:pt idx="1642">
                  <c:v>1.9573953370333696E-2</c:v>
                </c:pt>
                <c:pt idx="1643">
                  <c:v>1.9595039299952162E-2</c:v>
                </c:pt>
                <c:pt idx="1644">
                  <c:v>1.9576744426133393E-2</c:v>
                </c:pt>
                <c:pt idx="1645">
                  <c:v>1.9160781459611326E-2</c:v>
                </c:pt>
                <c:pt idx="1646">
                  <c:v>1.9116026453316257E-2</c:v>
                </c:pt>
                <c:pt idx="1647">
                  <c:v>1.9324981400335957E-2</c:v>
                </c:pt>
                <c:pt idx="1648">
                  <c:v>1.9411017359832035E-2</c:v>
                </c:pt>
                <c:pt idx="1649">
                  <c:v>1.9806018596892409E-2</c:v>
                </c:pt>
                <c:pt idx="1650">
                  <c:v>1.9757835325703545E-2</c:v>
                </c:pt>
                <c:pt idx="1651">
                  <c:v>1.9808947902927865E-2</c:v>
                </c:pt>
                <c:pt idx="1652">
                  <c:v>1.9989339944301084E-2</c:v>
                </c:pt>
                <c:pt idx="1653">
                  <c:v>1.9968223465261874E-2</c:v>
                </c:pt>
                <c:pt idx="1654">
                  <c:v>1.9969551529334328E-2</c:v>
                </c:pt>
                <c:pt idx="1655">
                  <c:v>1.9920865748606423E-2</c:v>
                </c:pt>
                <c:pt idx="1656">
                  <c:v>1.9945568207770551E-2</c:v>
                </c:pt>
                <c:pt idx="1657">
                  <c:v>1.985454332662313E-2</c:v>
                </c:pt>
                <c:pt idx="1658">
                  <c:v>1.9854744419505257E-2</c:v>
                </c:pt>
                <c:pt idx="1659">
                  <c:v>1.9934342640331362E-2</c:v>
                </c:pt>
                <c:pt idx="1660">
                  <c:v>2.0059605084406604E-2</c:v>
                </c:pt>
                <c:pt idx="1661">
                  <c:v>2.0057474817195543E-2</c:v>
                </c:pt>
                <c:pt idx="1662">
                  <c:v>1.9942563084284964E-2</c:v>
                </c:pt>
                <c:pt idx="1663">
                  <c:v>2.0083400272471085E-2</c:v>
                </c:pt>
                <c:pt idx="1664">
                  <c:v>2.0634118817753275E-2</c:v>
                </c:pt>
                <c:pt idx="1665">
                  <c:v>2.0621136577560505E-2</c:v>
                </c:pt>
                <c:pt idx="1666">
                  <c:v>2.0790562763347026E-2</c:v>
                </c:pt>
                <c:pt idx="1667">
                  <c:v>2.0673745416301331E-2</c:v>
                </c:pt>
                <c:pt idx="1668">
                  <c:v>2.053361559803259E-2</c:v>
                </c:pt>
                <c:pt idx="1669">
                  <c:v>2.0446849866256611E-2</c:v>
                </c:pt>
                <c:pt idx="1670">
                  <c:v>2.0445459688695784E-2</c:v>
                </c:pt>
                <c:pt idx="1671">
                  <c:v>2.0398231243470941E-2</c:v>
                </c:pt>
                <c:pt idx="1672">
                  <c:v>2.045863147429456E-2</c:v>
                </c:pt>
                <c:pt idx="1673">
                  <c:v>2.0630106901653077E-2</c:v>
                </c:pt>
                <c:pt idx="1674">
                  <c:v>2.1457503414441827E-2</c:v>
                </c:pt>
                <c:pt idx="1675">
                  <c:v>2.1431102289418451E-2</c:v>
                </c:pt>
                <c:pt idx="1676">
                  <c:v>2.1460584083153267E-2</c:v>
                </c:pt>
                <c:pt idx="1677">
                  <c:v>2.144205887175793E-2</c:v>
                </c:pt>
                <c:pt idx="1678">
                  <c:v>2.160291339610157E-2</c:v>
                </c:pt>
                <c:pt idx="1679">
                  <c:v>2.1602079080667372E-2</c:v>
                </c:pt>
                <c:pt idx="1680">
                  <c:v>2.1674976620101989E-2</c:v>
                </c:pt>
                <c:pt idx="1681">
                  <c:v>2.1710740029407583E-2</c:v>
                </c:pt>
                <c:pt idx="1682">
                  <c:v>2.1765171733673129E-2</c:v>
                </c:pt>
                <c:pt idx="1683">
                  <c:v>2.1788227078561675E-2</c:v>
                </c:pt>
                <c:pt idx="1684">
                  <c:v>2.177232396235575E-2</c:v>
                </c:pt>
                <c:pt idx="1685">
                  <c:v>2.1748953178217307E-2</c:v>
                </c:pt>
                <c:pt idx="1686">
                  <c:v>2.1699265044379572E-2</c:v>
                </c:pt>
                <c:pt idx="1687">
                  <c:v>2.1528355265401779E-2</c:v>
                </c:pt>
                <c:pt idx="1688">
                  <c:v>2.1545594908261103E-2</c:v>
                </c:pt>
                <c:pt idx="1689">
                  <c:v>2.1986525409814255E-2</c:v>
                </c:pt>
                <c:pt idx="1690">
                  <c:v>2.0881655557749429E-2</c:v>
                </c:pt>
                <c:pt idx="1691">
                  <c:v>2.102098221708331E-2</c:v>
                </c:pt>
                <c:pt idx="1692">
                  <c:v>2.1032793461557932E-2</c:v>
                </c:pt>
                <c:pt idx="1693">
                  <c:v>2.081010069824047E-2</c:v>
                </c:pt>
                <c:pt idx="1694">
                  <c:v>2.0977864945198803E-2</c:v>
                </c:pt>
                <c:pt idx="1695">
                  <c:v>2.1048831159865597E-2</c:v>
                </c:pt>
                <c:pt idx="1696">
                  <c:v>2.0876929437974305E-2</c:v>
                </c:pt>
                <c:pt idx="1697">
                  <c:v>2.1428282618843268E-2</c:v>
                </c:pt>
                <c:pt idx="1698">
                  <c:v>2.1648548683393092E-2</c:v>
                </c:pt>
                <c:pt idx="1699">
                  <c:v>2.1651344486124262E-2</c:v>
                </c:pt>
                <c:pt idx="1700">
                  <c:v>2.1866046999794733E-2</c:v>
                </c:pt>
                <c:pt idx="1701">
                  <c:v>2.1328343334265705E-2</c:v>
                </c:pt>
                <c:pt idx="1702">
                  <c:v>2.1474043533536574E-2</c:v>
                </c:pt>
                <c:pt idx="1703">
                  <c:v>2.1424033855408524E-2</c:v>
                </c:pt>
                <c:pt idx="1704">
                  <c:v>2.1660845152913614E-2</c:v>
                </c:pt>
                <c:pt idx="1705">
                  <c:v>2.1729265420622732E-2</c:v>
                </c:pt>
                <c:pt idx="1706">
                  <c:v>2.1772107604845839E-2</c:v>
                </c:pt>
                <c:pt idx="1707">
                  <c:v>2.1844991620306623E-2</c:v>
                </c:pt>
                <c:pt idx="1708">
                  <c:v>2.1656188973080186E-2</c:v>
                </c:pt>
                <c:pt idx="1709">
                  <c:v>2.2463212917800873E-2</c:v>
                </c:pt>
                <c:pt idx="1710">
                  <c:v>2.2429294853267175E-2</c:v>
                </c:pt>
                <c:pt idx="1711">
                  <c:v>2.1573631346741708E-2</c:v>
                </c:pt>
                <c:pt idx="1712">
                  <c:v>2.1951280055543837E-2</c:v>
                </c:pt>
                <c:pt idx="1713">
                  <c:v>2.1510159393056196E-2</c:v>
                </c:pt>
                <c:pt idx="1714">
                  <c:v>2.1277013521810488E-2</c:v>
                </c:pt>
                <c:pt idx="1715">
                  <c:v>2.2841118013244958E-2</c:v>
                </c:pt>
                <c:pt idx="1716">
                  <c:v>2.309982137805806E-2</c:v>
                </c:pt>
                <c:pt idx="1717">
                  <c:v>2.3703466690539278E-2</c:v>
                </c:pt>
                <c:pt idx="1718">
                  <c:v>2.3731659198009399E-2</c:v>
                </c:pt>
                <c:pt idx="1719">
                  <c:v>2.3750035852558027E-2</c:v>
                </c:pt>
                <c:pt idx="1720">
                  <c:v>2.4453430462583144E-2</c:v>
                </c:pt>
                <c:pt idx="1721">
                  <c:v>2.445568460008939E-2</c:v>
                </c:pt>
                <c:pt idx="1722">
                  <c:v>2.4862966902925204E-2</c:v>
                </c:pt>
                <c:pt idx="1723">
                  <c:v>2.4871752614765309E-2</c:v>
                </c:pt>
                <c:pt idx="1724">
                  <c:v>2.4945190477069026E-2</c:v>
                </c:pt>
                <c:pt idx="1725">
                  <c:v>2.4942913534027906E-2</c:v>
                </c:pt>
                <c:pt idx="1726">
                  <c:v>2.5225781058533962E-2</c:v>
                </c:pt>
                <c:pt idx="1727">
                  <c:v>2.5217808648351964E-2</c:v>
                </c:pt>
                <c:pt idx="1728">
                  <c:v>2.5255973861744465E-2</c:v>
                </c:pt>
                <c:pt idx="1729">
                  <c:v>2.5344214328038003E-2</c:v>
                </c:pt>
                <c:pt idx="1730">
                  <c:v>2.5321900929971639E-2</c:v>
                </c:pt>
                <c:pt idx="1731">
                  <c:v>2.5687125791144568E-2</c:v>
                </c:pt>
                <c:pt idx="1732">
                  <c:v>2.6015993035245655E-2</c:v>
                </c:pt>
                <c:pt idx="1733">
                  <c:v>2.606350453307444E-2</c:v>
                </c:pt>
                <c:pt idx="1734">
                  <c:v>2.6070862976720344E-2</c:v>
                </c:pt>
                <c:pt idx="1735">
                  <c:v>2.6101507027704481E-2</c:v>
                </c:pt>
                <c:pt idx="1736">
                  <c:v>2.6205055226178726E-2</c:v>
                </c:pt>
                <c:pt idx="1737">
                  <c:v>2.6423953537508288E-2</c:v>
                </c:pt>
                <c:pt idx="1738">
                  <c:v>2.6353696359863284E-2</c:v>
                </c:pt>
                <c:pt idx="1739">
                  <c:v>2.6225551281615647E-2</c:v>
                </c:pt>
                <c:pt idx="1740">
                  <c:v>2.6016505740164914E-2</c:v>
                </c:pt>
                <c:pt idx="1741">
                  <c:v>2.6117096708274546E-2</c:v>
                </c:pt>
                <c:pt idx="1742">
                  <c:v>2.6427555613464389E-2</c:v>
                </c:pt>
                <c:pt idx="1743">
                  <c:v>2.6330688656832857E-2</c:v>
                </c:pt>
                <c:pt idx="1744">
                  <c:v>2.6353952582528255E-2</c:v>
                </c:pt>
                <c:pt idx="1745">
                  <c:v>2.6558029522215802E-2</c:v>
                </c:pt>
                <c:pt idx="1746">
                  <c:v>2.6584014719765341E-2</c:v>
                </c:pt>
                <c:pt idx="1747">
                  <c:v>2.7070066475298429E-2</c:v>
                </c:pt>
                <c:pt idx="1748">
                  <c:v>2.7337154502966282E-2</c:v>
                </c:pt>
                <c:pt idx="1749">
                  <c:v>2.7360689298169122E-2</c:v>
                </c:pt>
                <c:pt idx="1750">
                  <c:v>2.7979238574209201E-2</c:v>
                </c:pt>
                <c:pt idx="1751">
                  <c:v>2.7837147865669438E-2</c:v>
                </c:pt>
                <c:pt idx="1752">
                  <c:v>2.8018231811413455E-2</c:v>
                </c:pt>
                <c:pt idx="1753">
                  <c:v>2.8405787613599257E-2</c:v>
                </c:pt>
                <c:pt idx="1754">
                  <c:v>2.8730808600922749E-2</c:v>
                </c:pt>
                <c:pt idx="1755">
                  <c:v>2.8216650330991404E-2</c:v>
                </c:pt>
                <c:pt idx="1756">
                  <c:v>2.8522323292873693E-2</c:v>
                </c:pt>
                <c:pt idx="1757">
                  <c:v>2.8339037133813968E-2</c:v>
                </c:pt>
                <c:pt idx="1758">
                  <c:v>2.8345076048598254E-2</c:v>
                </c:pt>
                <c:pt idx="1759">
                  <c:v>2.9033210276394023E-2</c:v>
                </c:pt>
                <c:pt idx="1760">
                  <c:v>2.9117774771151808E-2</c:v>
                </c:pt>
                <c:pt idx="1761">
                  <c:v>2.9150912494965434E-2</c:v>
                </c:pt>
                <c:pt idx="1762">
                  <c:v>2.9185671480149111E-2</c:v>
                </c:pt>
                <c:pt idx="1763">
                  <c:v>2.9717801292292286E-2</c:v>
                </c:pt>
                <c:pt idx="1764">
                  <c:v>2.9553581721606964E-2</c:v>
                </c:pt>
                <c:pt idx="1765">
                  <c:v>2.9192843312113366E-2</c:v>
                </c:pt>
                <c:pt idx="1766">
                  <c:v>2.919941810965529E-2</c:v>
                </c:pt>
                <c:pt idx="1767">
                  <c:v>2.9195970111680184E-2</c:v>
                </c:pt>
                <c:pt idx="1768">
                  <c:v>2.9214834110535232E-2</c:v>
                </c:pt>
                <c:pt idx="1769">
                  <c:v>2.9031212061237349E-2</c:v>
                </c:pt>
                <c:pt idx="1770">
                  <c:v>2.9168190392682744E-2</c:v>
                </c:pt>
                <c:pt idx="1771">
                  <c:v>2.9483049336323078E-2</c:v>
                </c:pt>
                <c:pt idx="1772">
                  <c:v>2.9823116764215261E-2</c:v>
                </c:pt>
                <c:pt idx="1773">
                  <c:v>3.0059739581328956E-2</c:v>
                </c:pt>
                <c:pt idx="1774">
                  <c:v>3.0394951269400443E-2</c:v>
                </c:pt>
                <c:pt idx="1775">
                  <c:v>3.0397078110956724E-2</c:v>
                </c:pt>
                <c:pt idx="1776">
                  <c:v>3.0390307648595145E-2</c:v>
                </c:pt>
                <c:pt idx="1777">
                  <c:v>3.0406170156711494E-2</c:v>
                </c:pt>
                <c:pt idx="1778">
                  <c:v>3.0460460417277284E-2</c:v>
                </c:pt>
                <c:pt idx="1779">
                  <c:v>3.0446016115224142E-2</c:v>
                </c:pt>
                <c:pt idx="1780">
                  <c:v>3.0263594817298185E-2</c:v>
                </c:pt>
                <c:pt idx="1781">
                  <c:v>3.0111460235564186E-2</c:v>
                </c:pt>
                <c:pt idx="1782">
                  <c:v>3.0210300576429521E-2</c:v>
                </c:pt>
                <c:pt idx="1783">
                  <c:v>3.1268407579409616E-2</c:v>
                </c:pt>
                <c:pt idx="1784">
                  <c:v>3.1276160518900011E-2</c:v>
                </c:pt>
                <c:pt idx="1785">
                  <c:v>3.1291887052299037E-2</c:v>
                </c:pt>
                <c:pt idx="1786">
                  <c:v>3.2086348532237782E-2</c:v>
                </c:pt>
                <c:pt idx="1787">
                  <c:v>3.2277433726089523E-2</c:v>
                </c:pt>
                <c:pt idx="1788">
                  <c:v>3.2187138037514752E-2</c:v>
                </c:pt>
                <c:pt idx="1789">
                  <c:v>3.1972384131688861E-2</c:v>
                </c:pt>
                <c:pt idx="1790">
                  <c:v>3.1972967710335413E-2</c:v>
                </c:pt>
                <c:pt idx="1791">
                  <c:v>3.1784404742512581E-2</c:v>
                </c:pt>
                <c:pt idx="1792">
                  <c:v>3.1799241804205458E-2</c:v>
                </c:pt>
                <c:pt idx="1793">
                  <c:v>3.1683247806949498E-2</c:v>
                </c:pt>
                <c:pt idx="1794">
                  <c:v>3.1811010556887079E-2</c:v>
                </c:pt>
                <c:pt idx="1795">
                  <c:v>3.1646569048112846E-2</c:v>
                </c:pt>
                <c:pt idx="1796">
                  <c:v>3.1674911556906424E-2</c:v>
                </c:pt>
                <c:pt idx="1797">
                  <c:v>3.1909246719418249E-2</c:v>
                </c:pt>
                <c:pt idx="1798">
                  <c:v>3.1903222704983247E-2</c:v>
                </c:pt>
                <c:pt idx="1799">
                  <c:v>3.2219485351504255E-2</c:v>
                </c:pt>
                <c:pt idx="1800">
                  <c:v>3.1657143857604327E-2</c:v>
                </c:pt>
                <c:pt idx="1801">
                  <c:v>3.1691010222582583E-2</c:v>
                </c:pt>
                <c:pt idx="1802">
                  <c:v>3.1384116907252659E-2</c:v>
                </c:pt>
                <c:pt idx="1803">
                  <c:v>3.106777395877084E-2</c:v>
                </c:pt>
                <c:pt idx="1804">
                  <c:v>3.1225963182703188E-2</c:v>
                </c:pt>
                <c:pt idx="1805">
                  <c:v>3.1580128785663297E-2</c:v>
                </c:pt>
                <c:pt idx="1806">
                  <c:v>3.0443393140409298E-2</c:v>
                </c:pt>
                <c:pt idx="1807">
                  <c:v>3.0501444954912003E-2</c:v>
                </c:pt>
                <c:pt idx="1808">
                  <c:v>3.0025184752558855E-2</c:v>
                </c:pt>
                <c:pt idx="1809">
                  <c:v>2.9976840456270682E-2</c:v>
                </c:pt>
                <c:pt idx="1810">
                  <c:v>2.9944738821337014E-2</c:v>
                </c:pt>
                <c:pt idx="1811">
                  <c:v>2.9341695371471681E-2</c:v>
                </c:pt>
                <c:pt idx="1812">
                  <c:v>2.9353293703960594E-2</c:v>
                </c:pt>
                <c:pt idx="1813">
                  <c:v>2.9055025501241286E-2</c:v>
                </c:pt>
                <c:pt idx="1814">
                  <c:v>2.9221874292464912E-2</c:v>
                </c:pt>
                <c:pt idx="1815">
                  <c:v>2.9191236166927995E-2</c:v>
                </c:pt>
                <c:pt idx="1816">
                  <c:v>2.9191303236822452E-2</c:v>
                </c:pt>
                <c:pt idx="1817">
                  <c:v>2.8973530343571984E-2</c:v>
                </c:pt>
                <c:pt idx="1818">
                  <c:v>2.8862552757537449E-2</c:v>
                </c:pt>
                <c:pt idx="1819">
                  <c:v>2.8835253754474394E-2</c:v>
                </c:pt>
                <c:pt idx="1820">
                  <c:v>2.8759134556411787E-2</c:v>
                </c:pt>
                <c:pt idx="1821">
                  <c:v>2.8731975919883312E-2</c:v>
                </c:pt>
                <c:pt idx="1822">
                  <c:v>2.8431633927726602E-2</c:v>
                </c:pt>
                <c:pt idx="1823">
                  <c:v>2.8380489360075822E-2</c:v>
                </c:pt>
                <c:pt idx="1824">
                  <c:v>2.8369850042126259E-2</c:v>
                </c:pt>
                <c:pt idx="1825">
                  <c:v>2.8364864506359555E-2</c:v>
                </c:pt>
                <c:pt idx="1826">
                  <c:v>2.8323876042218053E-2</c:v>
                </c:pt>
                <c:pt idx="1827">
                  <c:v>2.8107498446914736E-2</c:v>
                </c:pt>
                <c:pt idx="1828">
                  <c:v>2.7991519951472053E-2</c:v>
                </c:pt>
                <c:pt idx="1829">
                  <c:v>2.7884827921413398E-2</c:v>
                </c:pt>
                <c:pt idx="1830">
                  <c:v>2.8002564472238711E-2</c:v>
                </c:pt>
                <c:pt idx="1831">
                  <c:v>2.8039885601107543E-2</c:v>
                </c:pt>
                <c:pt idx="1832">
                  <c:v>2.7977628060084539E-2</c:v>
                </c:pt>
                <c:pt idx="1833">
                  <c:v>2.7705062076592377E-2</c:v>
                </c:pt>
                <c:pt idx="1834">
                  <c:v>2.7797596233810871E-2</c:v>
                </c:pt>
                <c:pt idx="1835">
                  <c:v>2.8619315567763388E-2</c:v>
                </c:pt>
                <c:pt idx="1836">
                  <c:v>2.8448499723692181E-2</c:v>
                </c:pt>
                <c:pt idx="1837">
                  <c:v>2.8460193801814321E-2</c:v>
                </c:pt>
                <c:pt idx="1838">
                  <c:v>2.7981405795074087E-2</c:v>
                </c:pt>
                <c:pt idx="1839">
                  <c:v>2.7698689319832558E-2</c:v>
                </c:pt>
                <c:pt idx="1840">
                  <c:v>2.7687190221888595E-2</c:v>
                </c:pt>
                <c:pt idx="1841">
                  <c:v>2.6965798344253444E-2</c:v>
                </c:pt>
                <c:pt idx="1842">
                  <c:v>2.7030679759565433E-2</c:v>
                </c:pt>
                <c:pt idx="1843">
                  <c:v>2.6892763668467139E-2</c:v>
                </c:pt>
                <c:pt idx="1844">
                  <c:v>2.6449309350139571E-2</c:v>
                </c:pt>
                <c:pt idx="1845">
                  <c:v>2.6117491130811604E-2</c:v>
                </c:pt>
                <c:pt idx="1846">
                  <c:v>2.6453781783602699E-2</c:v>
                </c:pt>
                <c:pt idx="1847">
                  <c:v>2.6210361075954678E-2</c:v>
                </c:pt>
                <c:pt idx="1848">
                  <c:v>2.6208531602234273E-2</c:v>
                </c:pt>
                <c:pt idx="1849">
                  <c:v>2.655766853265026E-2</c:v>
                </c:pt>
                <c:pt idx="1850">
                  <c:v>2.5697089906323335E-2</c:v>
                </c:pt>
                <c:pt idx="1851">
                  <c:v>2.5831186837309682E-2</c:v>
                </c:pt>
                <c:pt idx="1852">
                  <c:v>2.5922889542823298E-2</c:v>
                </c:pt>
                <c:pt idx="1853">
                  <c:v>2.6006241478893043E-2</c:v>
                </c:pt>
                <c:pt idx="1854">
                  <c:v>2.5736982620091768E-2</c:v>
                </c:pt>
                <c:pt idx="1855">
                  <c:v>2.5748192952254428E-2</c:v>
                </c:pt>
                <c:pt idx="1856">
                  <c:v>2.5614024489242285E-2</c:v>
                </c:pt>
                <c:pt idx="1857">
                  <c:v>2.574008006543696E-2</c:v>
                </c:pt>
                <c:pt idx="1858">
                  <c:v>2.6214987706441335E-2</c:v>
                </c:pt>
                <c:pt idx="1859">
                  <c:v>2.6296503286433622E-2</c:v>
                </c:pt>
                <c:pt idx="1860">
                  <c:v>2.6847981408665473E-2</c:v>
                </c:pt>
                <c:pt idx="1861">
                  <c:v>2.7454116473375811E-2</c:v>
                </c:pt>
                <c:pt idx="1862">
                  <c:v>2.7113323699930521E-2</c:v>
                </c:pt>
                <c:pt idx="1863">
                  <c:v>2.6765978969441658E-2</c:v>
                </c:pt>
                <c:pt idx="1864">
                  <c:v>2.6814137454190982E-2</c:v>
                </c:pt>
                <c:pt idx="1865">
                  <c:v>2.6435720768158366E-2</c:v>
                </c:pt>
                <c:pt idx="1866">
                  <c:v>2.64881234661003E-2</c:v>
                </c:pt>
                <c:pt idx="1867">
                  <c:v>2.6487175784876676E-2</c:v>
                </c:pt>
                <c:pt idx="1868">
                  <c:v>2.6471471627246543E-2</c:v>
                </c:pt>
                <c:pt idx="1869">
                  <c:v>2.6440763151417274E-2</c:v>
                </c:pt>
                <c:pt idx="1870">
                  <c:v>2.6694621235480685E-2</c:v>
                </c:pt>
                <c:pt idx="1871">
                  <c:v>2.6697029204992898E-2</c:v>
                </c:pt>
                <c:pt idx="1872">
                  <c:v>2.6718915668386804E-2</c:v>
                </c:pt>
                <c:pt idx="1873">
                  <c:v>2.6422124062632016E-2</c:v>
                </c:pt>
                <c:pt idx="1874">
                  <c:v>2.5420013291389442E-2</c:v>
                </c:pt>
                <c:pt idx="1875">
                  <c:v>2.5390677525110979E-2</c:v>
                </c:pt>
                <c:pt idx="1876">
                  <c:v>2.5793551130319958E-2</c:v>
                </c:pt>
                <c:pt idx="1877">
                  <c:v>2.451968877689141E-2</c:v>
                </c:pt>
                <c:pt idx="1878">
                  <c:v>2.4319556747150719E-2</c:v>
                </c:pt>
                <c:pt idx="1879">
                  <c:v>2.4213269596866125E-2</c:v>
                </c:pt>
                <c:pt idx="1880">
                  <c:v>2.4215670852252451E-2</c:v>
                </c:pt>
                <c:pt idx="1881">
                  <c:v>2.4427077576679109E-2</c:v>
                </c:pt>
                <c:pt idx="1882">
                  <c:v>2.4396875322892891E-2</c:v>
                </c:pt>
                <c:pt idx="1883">
                  <c:v>2.4453355756209924E-2</c:v>
                </c:pt>
                <c:pt idx="1884">
                  <c:v>2.4556952900981255E-2</c:v>
                </c:pt>
                <c:pt idx="1885">
                  <c:v>2.4307656265673737E-2</c:v>
                </c:pt>
                <c:pt idx="1886">
                  <c:v>2.4144743110888441E-2</c:v>
                </c:pt>
                <c:pt idx="1887">
                  <c:v>2.4574612489744605E-2</c:v>
                </c:pt>
                <c:pt idx="1888">
                  <c:v>2.4877388245087569E-2</c:v>
                </c:pt>
                <c:pt idx="1889">
                  <c:v>2.4828947423528473E-2</c:v>
                </c:pt>
                <c:pt idx="1890">
                  <c:v>2.4918194730098781E-2</c:v>
                </c:pt>
                <c:pt idx="1891">
                  <c:v>2.5041398627507434E-2</c:v>
                </c:pt>
                <c:pt idx="1892">
                  <c:v>2.525228936484419E-2</c:v>
                </c:pt>
                <c:pt idx="1893">
                  <c:v>2.5299709533438623E-2</c:v>
                </c:pt>
                <c:pt idx="1894">
                  <c:v>2.5277135320931864E-2</c:v>
                </c:pt>
                <c:pt idx="1895">
                  <c:v>2.5018396569561629E-2</c:v>
                </c:pt>
                <c:pt idx="1896">
                  <c:v>2.4841325091406328E-2</c:v>
                </c:pt>
                <c:pt idx="1897">
                  <c:v>2.4840801915001886E-2</c:v>
                </c:pt>
                <c:pt idx="1898">
                  <c:v>2.4663942616258917E-2</c:v>
                </c:pt>
                <c:pt idx="1899">
                  <c:v>2.4719904568685499E-2</c:v>
                </c:pt>
                <c:pt idx="1900">
                  <c:v>2.4739766328099915E-2</c:v>
                </c:pt>
                <c:pt idx="1901">
                  <c:v>2.5271920983758071E-2</c:v>
                </c:pt>
                <c:pt idx="1902">
                  <c:v>2.5278281383362095E-2</c:v>
                </c:pt>
                <c:pt idx="1903">
                  <c:v>2.5309900254394484E-2</c:v>
                </c:pt>
                <c:pt idx="1904">
                  <c:v>2.5927961208176108E-2</c:v>
                </c:pt>
                <c:pt idx="1905">
                  <c:v>2.584808661596015E-2</c:v>
                </c:pt>
                <c:pt idx="1906">
                  <c:v>2.6030975107753391E-2</c:v>
                </c:pt>
                <c:pt idx="1907">
                  <c:v>2.6135750875033593E-2</c:v>
                </c:pt>
                <c:pt idx="1908">
                  <c:v>2.609481169214237E-2</c:v>
                </c:pt>
                <c:pt idx="1909">
                  <c:v>2.6123153694953986E-2</c:v>
                </c:pt>
                <c:pt idx="1910">
                  <c:v>2.6177234650245993E-2</c:v>
                </c:pt>
                <c:pt idx="1911">
                  <c:v>2.6170905313310618E-2</c:v>
                </c:pt>
                <c:pt idx="1912">
                  <c:v>2.638834293907031E-2</c:v>
                </c:pt>
                <c:pt idx="1913">
                  <c:v>2.6515347609847865E-2</c:v>
                </c:pt>
                <c:pt idx="1914">
                  <c:v>2.6258783394130708E-2</c:v>
                </c:pt>
                <c:pt idx="1915">
                  <c:v>2.6221324701514451E-2</c:v>
                </c:pt>
                <c:pt idx="1916">
                  <c:v>2.6393039172776619E-2</c:v>
                </c:pt>
                <c:pt idx="1917">
                  <c:v>2.6417092000190493E-2</c:v>
                </c:pt>
                <c:pt idx="1918">
                  <c:v>2.6390597367839889E-2</c:v>
                </c:pt>
                <c:pt idx="1919">
                  <c:v>2.6294730031183836E-2</c:v>
                </c:pt>
                <c:pt idx="1920">
                  <c:v>2.6338543114915829E-2</c:v>
                </c:pt>
                <c:pt idx="1921">
                  <c:v>2.6259095886145459E-2</c:v>
                </c:pt>
                <c:pt idx="1922">
                  <c:v>2.6179337237936119E-2</c:v>
                </c:pt>
                <c:pt idx="1923">
                  <c:v>2.618233955610004E-2</c:v>
                </c:pt>
                <c:pt idx="1924">
                  <c:v>2.6258700534353117E-2</c:v>
                </c:pt>
                <c:pt idx="1925">
                  <c:v>2.6269393643826744E-2</c:v>
                </c:pt>
                <c:pt idx="1926">
                  <c:v>2.5406595621317762E-2</c:v>
                </c:pt>
                <c:pt idx="1927">
                  <c:v>2.5401265426924689E-2</c:v>
                </c:pt>
                <c:pt idx="1928">
                  <c:v>2.5407701854693852E-2</c:v>
                </c:pt>
                <c:pt idx="1929">
                  <c:v>2.5439024424636764E-2</c:v>
                </c:pt>
                <c:pt idx="1930">
                  <c:v>2.5398447572193009E-2</c:v>
                </c:pt>
                <c:pt idx="1931">
                  <c:v>2.5452383980039971E-2</c:v>
                </c:pt>
                <c:pt idx="1932">
                  <c:v>2.5466710292591847E-2</c:v>
                </c:pt>
                <c:pt idx="1933">
                  <c:v>2.5468478355105774E-2</c:v>
                </c:pt>
                <c:pt idx="1934">
                  <c:v>2.5737287341060424E-2</c:v>
                </c:pt>
                <c:pt idx="1935">
                  <c:v>2.5717937798719698E-2</c:v>
                </c:pt>
                <c:pt idx="1936">
                  <c:v>2.5813829366220842E-2</c:v>
                </c:pt>
                <c:pt idx="1937">
                  <c:v>2.5528671514866104E-2</c:v>
                </c:pt>
                <c:pt idx="1938">
                  <c:v>2.5504226143059829E-2</c:v>
                </c:pt>
                <c:pt idx="1939">
                  <c:v>2.5830958877499702E-2</c:v>
                </c:pt>
                <c:pt idx="1940">
                  <c:v>2.5416003620339016E-2</c:v>
                </c:pt>
                <c:pt idx="1941">
                  <c:v>2.5535500095404493E-2</c:v>
                </c:pt>
                <c:pt idx="1942">
                  <c:v>2.539390610095648E-2</c:v>
                </c:pt>
                <c:pt idx="1943">
                  <c:v>2.534401982024943E-2</c:v>
                </c:pt>
                <c:pt idx="1944">
                  <c:v>2.5216014718182484E-2</c:v>
                </c:pt>
                <c:pt idx="1945">
                  <c:v>2.4873268964765077E-2</c:v>
                </c:pt>
                <c:pt idx="1946">
                  <c:v>2.4895735342245966E-2</c:v>
                </c:pt>
                <c:pt idx="1947">
                  <c:v>2.4922506852115455E-2</c:v>
                </c:pt>
                <c:pt idx="1948">
                  <c:v>2.4835884109344938E-2</c:v>
                </c:pt>
                <c:pt idx="1949">
                  <c:v>2.5588078787701404E-2</c:v>
                </c:pt>
                <c:pt idx="1950">
                  <c:v>2.5588995828075001E-2</c:v>
                </c:pt>
                <c:pt idx="1951">
                  <c:v>2.5092954298696037E-2</c:v>
                </c:pt>
                <c:pt idx="1952">
                  <c:v>2.4362266770309383E-2</c:v>
                </c:pt>
                <c:pt idx="1953">
                  <c:v>2.4351363975171771E-2</c:v>
                </c:pt>
                <c:pt idx="1954">
                  <c:v>2.4309901581374367E-2</c:v>
                </c:pt>
                <c:pt idx="1955">
                  <c:v>2.3814260326441225E-2</c:v>
                </c:pt>
                <c:pt idx="1956">
                  <c:v>2.4058141701052256E-2</c:v>
                </c:pt>
                <c:pt idx="1957">
                  <c:v>2.3961281073581309E-2</c:v>
                </c:pt>
                <c:pt idx="1958">
                  <c:v>2.3962776540441721E-2</c:v>
                </c:pt>
                <c:pt idx="1959">
                  <c:v>2.3982550706583443E-2</c:v>
                </c:pt>
                <c:pt idx="1960">
                  <c:v>2.381111385493544E-2</c:v>
                </c:pt>
                <c:pt idx="1961">
                  <c:v>2.3623000825572591E-2</c:v>
                </c:pt>
                <c:pt idx="1962">
                  <c:v>2.3524856252442727E-2</c:v>
                </c:pt>
                <c:pt idx="1963">
                  <c:v>2.3430309212966849E-2</c:v>
                </c:pt>
                <c:pt idx="1964">
                  <c:v>2.3409776150241146E-2</c:v>
                </c:pt>
                <c:pt idx="1965">
                  <c:v>2.3112222989340219E-2</c:v>
                </c:pt>
                <c:pt idx="1966">
                  <c:v>2.3222863105349593E-2</c:v>
                </c:pt>
                <c:pt idx="1967">
                  <c:v>2.2705186808357477E-2</c:v>
                </c:pt>
                <c:pt idx="1968">
                  <c:v>2.348201789994812E-2</c:v>
                </c:pt>
                <c:pt idx="1969">
                  <c:v>2.6058325990216638E-2</c:v>
                </c:pt>
                <c:pt idx="1970">
                  <c:v>2.6150480922150103E-2</c:v>
                </c:pt>
                <c:pt idx="1971">
                  <c:v>2.6236853117510669E-2</c:v>
                </c:pt>
                <c:pt idx="1972">
                  <c:v>2.630804693670865E-2</c:v>
                </c:pt>
                <c:pt idx="1973">
                  <c:v>2.6062290411601428E-2</c:v>
                </c:pt>
                <c:pt idx="1974">
                  <c:v>2.6290396464743248E-2</c:v>
                </c:pt>
                <c:pt idx="1975">
                  <c:v>2.6045195424275039E-2</c:v>
                </c:pt>
                <c:pt idx="1976">
                  <c:v>2.7024345433039911E-2</c:v>
                </c:pt>
                <c:pt idx="1977">
                  <c:v>2.7180120901426668E-2</c:v>
                </c:pt>
                <c:pt idx="1978">
                  <c:v>2.6903891293314067E-2</c:v>
                </c:pt>
                <c:pt idx="1979">
                  <c:v>2.6311018180340283E-2</c:v>
                </c:pt>
                <c:pt idx="1980">
                  <c:v>2.6390634983805145E-2</c:v>
                </c:pt>
                <c:pt idx="1981">
                  <c:v>2.6051782068301013E-2</c:v>
                </c:pt>
                <c:pt idx="1982">
                  <c:v>2.5988212777825818E-2</c:v>
                </c:pt>
                <c:pt idx="1983">
                  <c:v>2.5781436838338251E-2</c:v>
                </c:pt>
                <c:pt idx="1984">
                  <c:v>2.5908321199480444E-2</c:v>
                </c:pt>
                <c:pt idx="1985">
                  <c:v>2.5936357404962616E-2</c:v>
                </c:pt>
                <c:pt idx="1986">
                  <c:v>2.5914928048682694E-2</c:v>
                </c:pt>
                <c:pt idx="1987">
                  <c:v>2.5698843081123152E-2</c:v>
                </c:pt>
                <c:pt idx="1988">
                  <c:v>2.5696185682964258E-2</c:v>
                </c:pt>
                <c:pt idx="1989">
                  <c:v>2.5686108006156543E-2</c:v>
                </c:pt>
                <c:pt idx="1990">
                  <c:v>2.5679909958522866E-2</c:v>
                </c:pt>
                <c:pt idx="1991">
                  <c:v>2.5659178634366162E-2</c:v>
                </c:pt>
                <c:pt idx="1992">
                  <c:v>2.5300823946286518E-2</c:v>
                </c:pt>
                <c:pt idx="1993">
                  <c:v>2.530280669778982E-2</c:v>
                </c:pt>
                <c:pt idx="1994">
                  <c:v>2.5264749373818476E-2</c:v>
                </c:pt>
                <c:pt idx="1995">
                  <c:v>2.4588876746176342E-2</c:v>
                </c:pt>
                <c:pt idx="1996">
                  <c:v>2.4506598183218896E-2</c:v>
                </c:pt>
                <c:pt idx="1997">
                  <c:v>2.4429649269910127E-2</c:v>
                </c:pt>
                <c:pt idx="1998">
                  <c:v>2.4345154391391222E-2</c:v>
                </c:pt>
                <c:pt idx="1999">
                  <c:v>2.4349093835995182E-2</c:v>
                </c:pt>
                <c:pt idx="2000">
                  <c:v>2.4428595827361971E-2</c:v>
                </c:pt>
                <c:pt idx="2001">
                  <c:v>2.4325060746345446E-2</c:v>
                </c:pt>
                <c:pt idx="2002">
                  <c:v>2.4408908785168597E-2</c:v>
                </c:pt>
                <c:pt idx="2003">
                  <c:v>2.4224839429181917E-2</c:v>
                </c:pt>
                <c:pt idx="2004">
                  <c:v>2.4091818622373754E-2</c:v>
                </c:pt>
                <c:pt idx="2005">
                  <c:v>2.4436200196121104E-2</c:v>
                </c:pt>
                <c:pt idx="2006">
                  <c:v>2.443503546067061E-2</c:v>
                </c:pt>
                <c:pt idx="2007">
                  <c:v>2.4733702013768528E-2</c:v>
                </c:pt>
                <c:pt idx="2008">
                  <c:v>2.5125736146267744E-2</c:v>
                </c:pt>
                <c:pt idx="2009">
                  <c:v>2.5216135356265015E-2</c:v>
                </c:pt>
                <c:pt idx="2010">
                  <c:v>2.5189044300186928E-2</c:v>
                </c:pt>
                <c:pt idx="2011">
                  <c:v>2.5248813667570758E-2</c:v>
                </c:pt>
                <c:pt idx="2012">
                  <c:v>2.5189976696265892E-2</c:v>
                </c:pt>
                <c:pt idx="2013">
                  <c:v>2.5268939106751816E-2</c:v>
                </c:pt>
                <c:pt idx="2014">
                  <c:v>2.5239512627272663E-2</c:v>
                </c:pt>
                <c:pt idx="2015">
                  <c:v>2.5179893640649494E-2</c:v>
                </c:pt>
                <c:pt idx="2016">
                  <c:v>2.5180075224445202E-2</c:v>
                </c:pt>
                <c:pt idx="2017">
                  <c:v>2.5081765025140684E-2</c:v>
                </c:pt>
                <c:pt idx="2018">
                  <c:v>2.5030765715595062E-2</c:v>
                </c:pt>
                <c:pt idx="2019">
                  <c:v>2.5205886560854047E-2</c:v>
                </c:pt>
                <c:pt idx="2020">
                  <c:v>2.5281519234583726E-2</c:v>
                </c:pt>
                <c:pt idx="2021">
                  <c:v>2.5344664020492128E-2</c:v>
                </c:pt>
                <c:pt idx="2022">
                  <c:v>2.5357316993952893E-2</c:v>
                </c:pt>
                <c:pt idx="2023">
                  <c:v>2.5420220193999761E-2</c:v>
                </c:pt>
                <c:pt idx="2024">
                  <c:v>2.5464387913029449E-2</c:v>
                </c:pt>
                <c:pt idx="2025">
                  <c:v>2.5220191525398575E-2</c:v>
                </c:pt>
                <c:pt idx="2026">
                  <c:v>2.5201169815768507E-2</c:v>
                </c:pt>
                <c:pt idx="2027">
                  <c:v>2.51856981505751E-2</c:v>
                </c:pt>
                <c:pt idx="2028">
                  <c:v>2.5146690946568833E-2</c:v>
                </c:pt>
                <c:pt idx="2029">
                  <c:v>2.5151730384157758E-2</c:v>
                </c:pt>
                <c:pt idx="2030">
                  <c:v>2.4790210193347526E-2</c:v>
                </c:pt>
                <c:pt idx="2031">
                  <c:v>2.4840510187079605E-2</c:v>
                </c:pt>
                <c:pt idx="2032">
                  <c:v>2.4725566677931313E-2</c:v>
                </c:pt>
                <c:pt idx="2033">
                  <c:v>2.4640288341215181E-2</c:v>
                </c:pt>
                <c:pt idx="2034">
                  <c:v>2.4734699833160487E-2</c:v>
                </c:pt>
                <c:pt idx="2035">
                  <c:v>2.4726920963065554E-2</c:v>
                </c:pt>
                <c:pt idx="2036">
                  <c:v>2.4719475564429088E-2</c:v>
                </c:pt>
                <c:pt idx="2037">
                  <c:v>2.465106698668575E-2</c:v>
                </c:pt>
                <c:pt idx="2038">
                  <c:v>2.461549202701372E-2</c:v>
                </c:pt>
                <c:pt idx="2039">
                  <c:v>2.4605591041800778E-2</c:v>
                </c:pt>
                <c:pt idx="2040">
                  <c:v>2.3397466389657423E-2</c:v>
                </c:pt>
                <c:pt idx="2041">
                  <c:v>2.3312397347098973E-2</c:v>
                </c:pt>
                <c:pt idx="2042">
                  <c:v>2.3323400135757406E-2</c:v>
                </c:pt>
                <c:pt idx="2043">
                  <c:v>2.3356925967536211E-2</c:v>
                </c:pt>
                <c:pt idx="2044">
                  <c:v>2.3337509684840687E-2</c:v>
                </c:pt>
                <c:pt idx="2045">
                  <c:v>2.334631370333165E-2</c:v>
                </c:pt>
                <c:pt idx="2046">
                  <c:v>2.3358338043991664E-2</c:v>
                </c:pt>
                <c:pt idx="2047">
                  <c:v>2.3137036988270136E-2</c:v>
                </c:pt>
                <c:pt idx="2048">
                  <c:v>2.3154982471405093E-2</c:v>
                </c:pt>
                <c:pt idx="2049">
                  <c:v>2.3223096078431902E-2</c:v>
                </c:pt>
                <c:pt idx="2050">
                  <c:v>2.3303659581273718E-2</c:v>
                </c:pt>
                <c:pt idx="2051">
                  <c:v>2.3294048369031987E-2</c:v>
                </c:pt>
                <c:pt idx="2052">
                  <c:v>2.346359223423496E-2</c:v>
                </c:pt>
                <c:pt idx="2053">
                  <c:v>2.3421044004832095E-2</c:v>
                </c:pt>
                <c:pt idx="2054">
                  <c:v>2.3650027156566823E-2</c:v>
                </c:pt>
                <c:pt idx="2055">
                  <c:v>2.3637232195192641E-2</c:v>
                </c:pt>
                <c:pt idx="2056">
                  <c:v>2.3627903955571013E-2</c:v>
                </c:pt>
                <c:pt idx="2057">
                  <c:v>2.360096973858029E-2</c:v>
                </c:pt>
                <c:pt idx="2058">
                  <c:v>2.3619581121263559E-2</c:v>
                </c:pt>
                <c:pt idx="2059">
                  <c:v>2.2870128543041292E-2</c:v>
                </c:pt>
                <c:pt idx="2060">
                  <c:v>1.9880632620657458E-2</c:v>
                </c:pt>
                <c:pt idx="2061">
                  <c:v>1.9561792421470076E-2</c:v>
                </c:pt>
                <c:pt idx="2062">
                  <c:v>1.9465355795796953E-2</c:v>
                </c:pt>
                <c:pt idx="2063">
                  <c:v>1.900907782824926E-2</c:v>
                </c:pt>
                <c:pt idx="2064">
                  <c:v>1.8982490070434434E-2</c:v>
                </c:pt>
                <c:pt idx="2065">
                  <c:v>1.8493610375483856E-2</c:v>
                </c:pt>
                <c:pt idx="2066">
                  <c:v>1.8502286907985784E-2</c:v>
                </c:pt>
                <c:pt idx="2067">
                  <c:v>1.7193825206061903E-2</c:v>
                </c:pt>
                <c:pt idx="2068">
                  <c:v>1.6882445031535038E-2</c:v>
                </c:pt>
                <c:pt idx="2069">
                  <c:v>1.7568257778267971E-2</c:v>
                </c:pt>
                <c:pt idx="2070">
                  <c:v>1.7552639432622849E-2</c:v>
                </c:pt>
                <c:pt idx="2071">
                  <c:v>1.7427918720729851E-2</c:v>
                </c:pt>
                <c:pt idx="2072">
                  <c:v>1.8147360153128178E-2</c:v>
                </c:pt>
                <c:pt idx="2073">
                  <c:v>1.8040928009609162E-2</c:v>
                </c:pt>
                <c:pt idx="2074">
                  <c:v>1.8018629016146051E-2</c:v>
                </c:pt>
                <c:pt idx="2075">
                  <c:v>1.7838589510029722E-2</c:v>
                </c:pt>
                <c:pt idx="2076">
                  <c:v>1.7771850218063014E-2</c:v>
                </c:pt>
                <c:pt idx="2077">
                  <c:v>1.7888374249813998E-2</c:v>
                </c:pt>
                <c:pt idx="2078">
                  <c:v>1.783099521974995E-2</c:v>
                </c:pt>
                <c:pt idx="2079">
                  <c:v>1.7870861700900929E-2</c:v>
                </c:pt>
                <c:pt idx="2080">
                  <c:v>1.7963751104945087E-2</c:v>
                </c:pt>
                <c:pt idx="2081">
                  <c:v>1.7868280848165687E-2</c:v>
                </c:pt>
                <c:pt idx="2082">
                  <c:v>1.7828747901670619E-2</c:v>
                </c:pt>
                <c:pt idx="2083">
                  <c:v>1.7575538831110422E-2</c:v>
                </c:pt>
                <c:pt idx="2084">
                  <c:v>1.7602993535398313E-2</c:v>
                </c:pt>
                <c:pt idx="2085">
                  <c:v>1.7610119828452116E-2</c:v>
                </c:pt>
                <c:pt idx="2086">
                  <c:v>1.7612371186709341E-2</c:v>
                </c:pt>
                <c:pt idx="2087">
                  <c:v>1.7659145502513528E-2</c:v>
                </c:pt>
                <c:pt idx="2088">
                  <c:v>1.7445026172768066E-2</c:v>
                </c:pt>
                <c:pt idx="2089">
                  <c:v>1.753871555166826E-2</c:v>
                </c:pt>
                <c:pt idx="2090">
                  <c:v>1.7582738384322089E-2</c:v>
                </c:pt>
                <c:pt idx="2091">
                  <c:v>1.7461346915702704E-2</c:v>
                </c:pt>
                <c:pt idx="2092">
                  <c:v>1.7613042855356604E-2</c:v>
                </c:pt>
                <c:pt idx="2093">
                  <c:v>1.7519927656972911E-2</c:v>
                </c:pt>
                <c:pt idx="2094">
                  <c:v>1.7509638041103982E-2</c:v>
                </c:pt>
                <c:pt idx="2095">
                  <c:v>1.7515865349757791E-2</c:v>
                </c:pt>
                <c:pt idx="2096">
                  <c:v>1.6987677257126022E-2</c:v>
                </c:pt>
                <c:pt idx="2097">
                  <c:v>1.6956032146079082E-2</c:v>
                </c:pt>
                <c:pt idx="2098">
                  <c:v>1.6037824256446665E-2</c:v>
                </c:pt>
                <c:pt idx="2099">
                  <c:v>1.5530734836188487E-2</c:v>
                </c:pt>
                <c:pt idx="2100">
                  <c:v>1.5429403986458184E-2</c:v>
                </c:pt>
                <c:pt idx="2101">
                  <c:v>1.5454885526890227E-2</c:v>
                </c:pt>
                <c:pt idx="2102">
                  <c:v>1.5339468626666906E-2</c:v>
                </c:pt>
                <c:pt idx="2103">
                  <c:v>1.5504211238371392E-2</c:v>
                </c:pt>
                <c:pt idx="2104">
                  <c:v>1.5312045947451407E-2</c:v>
                </c:pt>
                <c:pt idx="2105">
                  <c:v>1.536919232695032E-2</c:v>
                </c:pt>
                <c:pt idx="2106">
                  <c:v>1.5566934803566849E-2</c:v>
                </c:pt>
                <c:pt idx="2107">
                  <c:v>1.5469942802039357E-2</c:v>
                </c:pt>
                <c:pt idx="2108">
                  <c:v>1.5533171545939481E-2</c:v>
                </c:pt>
                <c:pt idx="2109">
                  <c:v>1.5655571201458721E-2</c:v>
                </c:pt>
                <c:pt idx="2110">
                  <c:v>1.5343729785946872E-2</c:v>
                </c:pt>
                <c:pt idx="2111">
                  <c:v>1.5545676476454306E-2</c:v>
                </c:pt>
                <c:pt idx="2112">
                  <c:v>1.5386529915688042E-2</c:v>
                </c:pt>
                <c:pt idx="2113">
                  <c:v>1.529422849713837E-2</c:v>
                </c:pt>
                <c:pt idx="2114">
                  <c:v>1.534228108179427E-2</c:v>
                </c:pt>
                <c:pt idx="2115">
                  <c:v>1.5362623447390584E-2</c:v>
                </c:pt>
                <c:pt idx="2116">
                  <c:v>1.5365188196980182E-2</c:v>
                </c:pt>
                <c:pt idx="2117">
                  <c:v>1.5322669775487808E-2</c:v>
                </c:pt>
                <c:pt idx="2118">
                  <c:v>1.5261545375478034E-2</c:v>
                </c:pt>
                <c:pt idx="2119">
                  <c:v>1.5250705844325021E-2</c:v>
                </c:pt>
                <c:pt idx="2120">
                  <c:v>1.5258896474379112E-2</c:v>
                </c:pt>
                <c:pt idx="2121">
                  <c:v>1.526248451230389E-2</c:v>
                </c:pt>
                <c:pt idx="2122">
                  <c:v>1.5242797239757711E-2</c:v>
                </c:pt>
                <c:pt idx="2123">
                  <c:v>1.6001500322040257E-2</c:v>
                </c:pt>
                <c:pt idx="2124">
                  <c:v>1.6046784901208009E-2</c:v>
                </c:pt>
                <c:pt idx="2125">
                  <c:v>1.5717931443586765E-2</c:v>
                </c:pt>
                <c:pt idx="2126">
                  <c:v>1.5778424693179114E-2</c:v>
                </c:pt>
                <c:pt idx="2127">
                  <c:v>1.6051373387041431E-2</c:v>
                </c:pt>
                <c:pt idx="2128">
                  <c:v>1.6053673999428295E-2</c:v>
                </c:pt>
                <c:pt idx="2129">
                  <c:v>1.6050146653729343E-2</c:v>
                </c:pt>
                <c:pt idx="2130">
                  <c:v>1.6053229601237527E-2</c:v>
                </c:pt>
                <c:pt idx="2131">
                  <c:v>1.6314507201238834E-2</c:v>
                </c:pt>
                <c:pt idx="2132">
                  <c:v>1.8115122556278195E-2</c:v>
                </c:pt>
                <c:pt idx="2133">
                  <c:v>1.8102543868233706E-2</c:v>
                </c:pt>
                <c:pt idx="2134">
                  <c:v>1.8075154976410029E-2</c:v>
                </c:pt>
                <c:pt idx="2135">
                  <c:v>1.8240547432322618E-2</c:v>
                </c:pt>
                <c:pt idx="2136">
                  <c:v>1.8275342404909953E-2</c:v>
                </c:pt>
                <c:pt idx="2137">
                  <c:v>1.8236394920048027E-2</c:v>
                </c:pt>
                <c:pt idx="2138">
                  <c:v>1.8251291294958043E-2</c:v>
                </c:pt>
                <c:pt idx="2139">
                  <c:v>1.8200555808128731E-2</c:v>
                </c:pt>
                <c:pt idx="2140">
                  <c:v>1.8075302508585175E-2</c:v>
                </c:pt>
                <c:pt idx="2141">
                  <c:v>1.8108513301029538E-2</c:v>
                </c:pt>
                <c:pt idx="2142">
                  <c:v>1.8131845042381516E-2</c:v>
                </c:pt>
                <c:pt idx="2143">
                  <c:v>1.7926837836598292E-2</c:v>
                </c:pt>
                <c:pt idx="2144">
                  <c:v>1.7930995930702232E-2</c:v>
                </c:pt>
                <c:pt idx="2145">
                  <c:v>1.7697893785262733E-2</c:v>
                </c:pt>
                <c:pt idx="2146">
                  <c:v>1.7700456968224573E-2</c:v>
                </c:pt>
                <c:pt idx="2147">
                  <c:v>1.786898047287324E-2</c:v>
                </c:pt>
                <c:pt idx="2148">
                  <c:v>1.7799731150936717E-2</c:v>
                </c:pt>
                <c:pt idx="2149">
                  <c:v>1.7798475879568437E-2</c:v>
                </c:pt>
                <c:pt idx="2150">
                  <c:v>1.7791201321179943E-2</c:v>
                </c:pt>
                <c:pt idx="2151">
                  <c:v>1.7838699204958591E-2</c:v>
                </c:pt>
                <c:pt idx="2152">
                  <c:v>1.7844773263739427E-2</c:v>
                </c:pt>
                <c:pt idx="2153">
                  <c:v>1.785428345252511E-2</c:v>
                </c:pt>
                <c:pt idx="2154">
                  <c:v>1.8170193004791925E-2</c:v>
                </c:pt>
                <c:pt idx="2155">
                  <c:v>1.8158935149866259E-2</c:v>
                </c:pt>
                <c:pt idx="2156">
                  <c:v>1.8115853336614869E-2</c:v>
                </c:pt>
                <c:pt idx="2157">
                  <c:v>1.8114373124809721E-2</c:v>
                </c:pt>
                <c:pt idx="2158">
                  <c:v>1.8163887770437974E-2</c:v>
                </c:pt>
                <c:pt idx="2159">
                  <c:v>1.814114188510689E-2</c:v>
                </c:pt>
                <c:pt idx="2160">
                  <c:v>1.7232238961510181E-2</c:v>
                </c:pt>
                <c:pt idx="2161">
                  <c:v>1.7273215558006726E-2</c:v>
                </c:pt>
                <c:pt idx="2162">
                  <c:v>1.7296253832544031E-2</c:v>
                </c:pt>
                <c:pt idx="2163">
                  <c:v>1.668384244565806E-2</c:v>
                </c:pt>
                <c:pt idx="2164">
                  <c:v>1.6654233717037326E-2</c:v>
                </c:pt>
                <c:pt idx="2165">
                  <c:v>1.6661380641720267E-2</c:v>
                </c:pt>
                <c:pt idx="2166">
                  <c:v>1.7042369390176015E-2</c:v>
                </c:pt>
                <c:pt idx="2167">
                  <c:v>1.7033080446458144E-2</c:v>
                </c:pt>
                <c:pt idx="2168">
                  <c:v>1.6919315292080527E-2</c:v>
                </c:pt>
                <c:pt idx="2169">
                  <c:v>1.6940513932556262E-2</c:v>
                </c:pt>
                <c:pt idx="2170">
                  <c:v>1.6872501260330911E-2</c:v>
                </c:pt>
                <c:pt idx="2171">
                  <c:v>1.673268700968528E-2</c:v>
                </c:pt>
                <c:pt idx="2172">
                  <c:v>1.6786814499775468E-2</c:v>
                </c:pt>
                <c:pt idx="2173">
                  <c:v>1.6937497234812145E-2</c:v>
                </c:pt>
                <c:pt idx="2174">
                  <c:v>1.685793470853653E-2</c:v>
                </c:pt>
                <c:pt idx="2175">
                  <c:v>1.7076811858819381E-2</c:v>
                </c:pt>
                <c:pt idx="2176">
                  <c:v>1.7065118711074242E-2</c:v>
                </c:pt>
                <c:pt idx="2177">
                  <c:v>1.7111526832532389E-2</c:v>
                </c:pt>
                <c:pt idx="2178">
                  <c:v>1.7067264120322733E-2</c:v>
                </c:pt>
                <c:pt idx="2179">
                  <c:v>1.7097114943620588E-2</c:v>
                </c:pt>
                <c:pt idx="2180">
                  <c:v>1.6972712038056306E-2</c:v>
                </c:pt>
                <c:pt idx="2181">
                  <c:v>1.6929653235370098E-2</c:v>
                </c:pt>
                <c:pt idx="2182">
                  <c:v>1.6708625096877823E-2</c:v>
                </c:pt>
                <c:pt idx="2183">
                  <c:v>1.6579595553622942E-2</c:v>
                </c:pt>
                <c:pt idx="2184">
                  <c:v>1.6585320412352809E-2</c:v>
                </c:pt>
                <c:pt idx="2185">
                  <c:v>1.6745902118281936E-2</c:v>
                </c:pt>
                <c:pt idx="2186">
                  <c:v>1.6817937804390403E-2</c:v>
                </c:pt>
                <c:pt idx="2187">
                  <c:v>1.6899943749984315E-2</c:v>
                </c:pt>
                <c:pt idx="2188">
                  <c:v>1.7153822777768887E-2</c:v>
                </c:pt>
                <c:pt idx="2189">
                  <c:v>1.7253031860257149E-2</c:v>
                </c:pt>
                <c:pt idx="2190">
                  <c:v>1.7244615617329987E-2</c:v>
                </c:pt>
                <c:pt idx="2191">
                  <c:v>1.7263131904324797E-2</c:v>
                </c:pt>
                <c:pt idx="2192">
                  <c:v>1.7255325296326236E-2</c:v>
                </c:pt>
                <c:pt idx="2193">
                  <c:v>1.7307273268548758E-2</c:v>
                </c:pt>
                <c:pt idx="2194">
                  <c:v>1.7194612457295325E-2</c:v>
                </c:pt>
                <c:pt idx="2195">
                  <c:v>1.7380373256751951E-2</c:v>
                </c:pt>
                <c:pt idx="2196">
                  <c:v>1.7290630421716635E-2</c:v>
                </c:pt>
                <c:pt idx="2197">
                  <c:v>1.7057938571424899E-2</c:v>
                </c:pt>
                <c:pt idx="2198">
                  <c:v>1.7093132957587617E-2</c:v>
                </c:pt>
                <c:pt idx="2199">
                  <c:v>1.706572604218794E-2</c:v>
                </c:pt>
                <c:pt idx="2200">
                  <c:v>1.7120609413003189E-2</c:v>
                </c:pt>
                <c:pt idx="2201">
                  <c:v>1.7160889580489922E-2</c:v>
                </c:pt>
                <c:pt idx="2202">
                  <c:v>1.6739482366450679E-2</c:v>
                </c:pt>
                <c:pt idx="2203">
                  <c:v>1.6836131256742846E-2</c:v>
                </c:pt>
                <c:pt idx="2204">
                  <c:v>1.6865441246386656E-2</c:v>
                </c:pt>
                <c:pt idx="2205">
                  <c:v>1.6806155926465238E-2</c:v>
                </c:pt>
                <c:pt idx="2206">
                  <c:v>1.6998930132280498E-2</c:v>
                </c:pt>
                <c:pt idx="2207">
                  <c:v>1.7001458093525948E-2</c:v>
                </c:pt>
                <c:pt idx="2208">
                  <c:v>1.708567381393709E-2</c:v>
                </c:pt>
                <c:pt idx="2209">
                  <c:v>1.6984731522649014E-2</c:v>
                </c:pt>
                <c:pt idx="2210">
                  <c:v>1.6996080244347577E-2</c:v>
                </c:pt>
                <c:pt idx="2211">
                  <c:v>1.6986671398509939E-2</c:v>
                </c:pt>
                <c:pt idx="2212">
                  <c:v>1.6981950272799785E-2</c:v>
                </c:pt>
                <c:pt idx="2213">
                  <c:v>1.6932573534564697E-2</c:v>
                </c:pt>
                <c:pt idx="2214">
                  <c:v>1.6212949999265359E-2</c:v>
                </c:pt>
                <c:pt idx="2215">
                  <c:v>1.6129397566750664E-2</c:v>
                </c:pt>
                <c:pt idx="2216">
                  <c:v>1.6276433466040258E-2</c:v>
                </c:pt>
                <c:pt idx="2217">
                  <c:v>1.6259494812947171E-2</c:v>
                </c:pt>
                <c:pt idx="2218">
                  <c:v>1.594571541282833E-2</c:v>
                </c:pt>
                <c:pt idx="2219">
                  <c:v>1.610504743133322E-2</c:v>
                </c:pt>
                <c:pt idx="2220">
                  <c:v>1.6061714993656984E-2</c:v>
                </c:pt>
                <c:pt idx="2221">
                  <c:v>1.6068215158361161E-2</c:v>
                </c:pt>
                <c:pt idx="2222">
                  <c:v>1.5572590166755301E-2</c:v>
                </c:pt>
                <c:pt idx="2223">
                  <c:v>1.3317090011519747E-2</c:v>
                </c:pt>
                <c:pt idx="2224">
                  <c:v>1.3314549365741689E-2</c:v>
                </c:pt>
                <c:pt idx="2225">
                  <c:v>1.329646448889266E-2</c:v>
                </c:pt>
                <c:pt idx="2226">
                  <c:v>1.3028857119064459E-2</c:v>
                </c:pt>
                <c:pt idx="2227">
                  <c:v>1.3057976546273439E-2</c:v>
                </c:pt>
                <c:pt idx="2228">
                  <c:v>1.3133531195059476E-2</c:v>
                </c:pt>
                <c:pt idx="2229">
                  <c:v>1.3270279955609083E-2</c:v>
                </c:pt>
                <c:pt idx="2230">
                  <c:v>1.3266500819666583E-2</c:v>
                </c:pt>
                <c:pt idx="2231">
                  <c:v>1.3253207419946606E-2</c:v>
                </c:pt>
                <c:pt idx="2232">
                  <c:v>1.3102231269879567E-2</c:v>
                </c:pt>
                <c:pt idx="2233">
                  <c:v>1.3120972985191824E-2</c:v>
                </c:pt>
                <c:pt idx="2234">
                  <c:v>1.3085936786409208E-2</c:v>
                </c:pt>
                <c:pt idx="2235">
                  <c:v>1.3250043398153255E-2</c:v>
                </c:pt>
                <c:pt idx="2236">
                  <c:v>1.3266559979224908E-2</c:v>
                </c:pt>
                <c:pt idx="2237">
                  <c:v>1.3355792216144698E-2</c:v>
                </c:pt>
                <c:pt idx="2238">
                  <c:v>1.3504330657149545E-2</c:v>
                </c:pt>
                <c:pt idx="2239">
                  <c:v>1.3516260903660605E-2</c:v>
                </c:pt>
                <c:pt idx="2240">
                  <c:v>1.4082610321557202E-2</c:v>
                </c:pt>
                <c:pt idx="2241">
                  <c:v>1.4215966501235191E-2</c:v>
                </c:pt>
                <c:pt idx="2242">
                  <c:v>1.4186732469432872E-2</c:v>
                </c:pt>
                <c:pt idx="2243">
                  <c:v>1.4475629211891709E-2</c:v>
                </c:pt>
                <c:pt idx="2244">
                  <c:v>1.4702571079091059E-2</c:v>
                </c:pt>
                <c:pt idx="2245">
                  <c:v>1.4296381036886248E-2</c:v>
                </c:pt>
                <c:pt idx="2246">
                  <c:v>1.4284123202645872E-2</c:v>
                </c:pt>
                <c:pt idx="2247">
                  <c:v>1.4284135195294621E-2</c:v>
                </c:pt>
                <c:pt idx="2248">
                  <c:v>1.4284485051386686E-2</c:v>
                </c:pt>
                <c:pt idx="2249">
                  <c:v>1.447950761044327E-2</c:v>
                </c:pt>
                <c:pt idx="2250">
                  <c:v>1.4738264620647009E-2</c:v>
                </c:pt>
                <c:pt idx="2251">
                  <c:v>1.4736907895948712E-2</c:v>
                </c:pt>
                <c:pt idx="2252">
                  <c:v>1.4712089923357978E-2</c:v>
                </c:pt>
                <c:pt idx="2253">
                  <c:v>1.4692570623148443E-2</c:v>
                </c:pt>
                <c:pt idx="2254">
                  <c:v>1.4704498251708231E-2</c:v>
                </c:pt>
                <c:pt idx="2255">
                  <c:v>1.4917601495741747E-2</c:v>
                </c:pt>
                <c:pt idx="2256">
                  <c:v>1.4925219727871619E-2</c:v>
                </c:pt>
                <c:pt idx="2257">
                  <c:v>1.5017896572958324E-2</c:v>
                </c:pt>
                <c:pt idx="2258">
                  <c:v>1.5255867452695089E-2</c:v>
                </c:pt>
                <c:pt idx="2259">
                  <c:v>1.5344660862131177E-2</c:v>
                </c:pt>
                <c:pt idx="2260">
                  <c:v>1.5377744325845568E-2</c:v>
                </c:pt>
                <c:pt idx="2261">
                  <c:v>1.537277495878021E-2</c:v>
                </c:pt>
                <c:pt idx="2262">
                  <c:v>1.5391427039214426E-2</c:v>
                </c:pt>
                <c:pt idx="2263">
                  <c:v>1.5328889631596494E-2</c:v>
                </c:pt>
                <c:pt idx="2264">
                  <c:v>1.5335142760486935E-2</c:v>
                </c:pt>
                <c:pt idx="2265">
                  <c:v>1.5339074635216152E-2</c:v>
                </c:pt>
                <c:pt idx="2266">
                  <c:v>1.5606731388125293E-2</c:v>
                </c:pt>
                <c:pt idx="2267">
                  <c:v>1.5820542108716848E-2</c:v>
                </c:pt>
                <c:pt idx="2268">
                  <c:v>1.5767147843887431E-2</c:v>
                </c:pt>
                <c:pt idx="2269">
                  <c:v>1.5745217935449338E-2</c:v>
                </c:pt>
                <c:pt idx="2270">
                  <c:v>1.5780407639432392E-2</c:v>
                </c:pt>
                <c:pt idx="2271">
                  <c:v>1.5718706534227297E-2</c:v>
                </c:pt>
                <c:pt idx="2272">
                  <c:v>1.575670790725597E-2</c:v>
                </c:pt>
                <c:pt idx="2273">
                  <c:v>1.5914858160791048E-2</c:v>
                </c:pt>
                <c:pt idx="2274">
                  <c:v>1.5909794546342088E-2</c:v>
                </c:pt>
                <c:pt idx="2275">
                  <c:v>1.6090062839753817E-2</c:v>
                </c:pt>
                <c:pt idx="2276">
                  <c:v>1.6223002323532049E-2</c:v>
                </c:pt>
                <c:pt idx="2277">
                  <c:v>1.6140960497982332E-2</c:v>
                </c:pt>
                <c:pt idx="2278">
                  <c:v>1.5939267350914055E-2</c:v>
                </c:pt>
                <c:pt idx="2279">
                  <c:v>1.5902114426839451E-2</c:v>
                </c:pt>
                <c:pt idx="2280">
                  <c:v>1.5924047719298503E-2</c:v>
                </c:pt>
                <c:pt idx="2281">
                  <c:v>1.6235614859324579E-2</c:v>
                </c:pt>
                <c:pt idx="2282">
                  <c:v>1.6231402251523225E-2</c:v>
                </c:pt>
                <c:pt idx="2283">
                  <c:v>1.725102134607084E-2</c:v>
                </c:pt>
                <c:pt idx="2284">
                  <c:v>1.7309410993818712E-2</c:v>
                </c:pt>
                <c:pt idx="2285">
                  <c:v>1.7358929161205048E-2</c:v>
                </c:pt>
                <c:pt idx="2286">
                  <c:v>1.729618877307109E-2</c:v>
                </c:pt>
                <c:pt idx="2287">
                  <c:v>1.7301787246195448E-2</c:v>
                </c:pt>
                <c:pt idx="2288">
                  <c:v>1.7249984200059087E-2</c:v>
                </c:pt>
                <c:pt idx="2289">
                  <c:v>1.7218918582742725E-2</c:v>
                </c:pt>
                <c:pt idx="2290">
                  <c:v>1.7186027319386503E-2</c:v>
                </c:pt>
                <c:pt idx="2291">
                  <c:v>1.7037022065429914E-2</c:v>
                </c:pt>
                <c:pt idx="2292">
                  <c:v>1.7004329632751308E-2</c:v>
                </c:pt>
                <c:pt idx="2293">
                  <c:v>1.6983095663875947E-2</c:v>
                </c:pt>
                <c:pt idx="2294">
                  <c:v>1.6803483204974438E-2</c:v>
                </c:pt>
                <c:pt idx="2295">
                  <c:v>1.6751641462892871E-2</c:v>
                </c:pt>
                <c:pt idx="2296">
                  <c:v>1.6701153193212338E-2</c:v>
                </c:pt>
                <c:pt idx="2297">
                  <c:v>1.6438146362899211E-2</c:v>
                </c:pt>
                <c:pt idx="2298">
                  <c:v>1.6465540091975858E-2</c:v>
                </c:pt>
                <c:pt idx="2299">
                  <c:v>1.6341685371058803E-2</c:v>
                </c:pt>
                <c:pt idx="2300">
                  <c:v>1.6373733212577894E-2</c:v>
                </c:pt>
                <c:pt idx="2301">
                  <c:v>1.6557939207916001E-2</c:v>
                </c:pt>
                <c:pt idx="2302">
                  <c:v>1.6569105154211197E-2</c:v>
                </c:pt>
                <c:pt idx="2303">
                  <c:v>1.6693893786321377E-2</c:v>
                </c:pt>
                <c:pt idx="2304">
                  <c:v>1.6767620460929528E-2</c:v>
                </c:pt>
                <c:pt idx="2305">
                  <c:v>1.675649162254126E-2</c:v>
                </c:pt>
                <c:pt idx="2306">
                  <c:v>1.6830993823565475E-2</c:v>
                </c:pt>
                <c:pt idx="2307">
                  <c:v>1.6752553171811135E-2</c:v>
                </c:pt>
                <c:pt idx="2308">
                  <c:v>1.692899966114245E-2</c:v>
                </c:pt>
                <c:pt idx="2309">
                  <c:v>1.6841961982130803E-2</c:v>
                </c:pt>
                <c:pt idx="2310">
                  <c:v>1.6701075856759912E-2</c:v>
                </c:pt>
                <c:pt idx="2311">
                  <c:v>1.6949345343196805E-2</c:v>
                </c:pt>
                <c:pt idx="2312">
                  <c:v>1.6930241286575946E-2</c:v>
                </c:pt>
                <c:pt idx="2313">
                  <c:v>1.7156922519376793E-2</c:v>
                </c:pt>
                <c:pt idx="2314">
                  <c:v>1.7157599765615334E-2</c:v>
                </c:pt>
                <c:pt idx="2315">
                  <c:v>1.715840325455769E-2</c:v>
                </c:pt>
                <c:pt idx="2316">
                  <c:v>1.7157878878294144E-2</c:v>
                </c:pt>
                <c:pt idx="2317">
                  <c:v>1.715908103420246E-2</c:v>
                </c:pt>
                <c:pt idx="2318">
                  <c:v>1.7213284738161271E-2</c:v>
                </c:pt>
                <c:pt idx="2319">
                  <c:v>1.8882594820690279E-2</c:v>
                </c:pt>
                <c:pt idx="2320">
                  <c:v>2.1927586620761469E-2</c:v>
                </c:pt>
                <c:pt idx="2321">
                  <c:v>2.2337142684159289E-2</c:v>
                </c:pt>
                <c:pt idx="2322">
                  <c:v>2.2815115173043576E-2</c:v>
                </c:pt>
                <c:pt idx="2323">
                  <c:v>2.2815722236329682E-2</c:v>
                </c:pt>
                <c:pt idx="2324">
                  <c:v>2.2795554354362983E-2</c:v>
                </c:pt>
                <c:pt idx="2325">
                  <c:v>2.2851906782501246E-2</c:v>
                </c:pt>
                <c:pt idx="2326">
                  <c:v>2.2843902610805034E-2</c:v>
                </c:pt>
                <c:pt idx="2327">
                  <c:v>2.2818315623571089E-2</c:v>
                </c:pt>
                <c:pt idx="2328">
                  <c:v>2.2821432548324871E-2</c:v>
                </c:pt>
                <c:pt idx="2329">
                  <c:v>2.3076730211424944E-2</c:v>
                </c:pt>
                <c:pt idx="2330">
                  <c:v>2.3041059596416343E-2</c:v>
                </c:pt>
                <c:pt idx="2331">
                  <c:v>2.2731877757652244E-2</c:v>
                </c:pt>
                <c:pt idx="2332">
                  <c:v>2.26853508531192E-2</c:v>
                </c:pt>
                <c:pt idx="2333">
                  <c:v>2.2665269091635819E-2</c:v>
                </c:pt>
                <c:pt idx="2334">
                  <c:v>2.2518084812950357E-2</c:v>
                </c:pt>
                <c:pt idx="2335">
                  <c:v>2.257019353763759E-2</c:v>
                </c:pt>
                <c:pt idx="2336">
                  <c:v>2.2571371988295983E-2</c:v>
                </c:pt>
                <c:pt idx="2337">
                  <c:v>2.2618165559727395E-2</c:v>
                </c:pt>
                <c:pt idx="2338">
                  <c:v>2.2618045224178721E-2</c:v>
                </c:pt>
                <c:pt idx="2339">
                  <c:v>2.2617790516648258E-2</c:v>
                </c:pt>
                <c:pt idx="2340">
                  <c:v>2.2549709266900468E-2</c:v>
                </c:pt>
                <c:pt idx="2341">
                  <c:v>2.2717204747958662E-2</c:v>
                </c:pt>
                <c:pt idx="2342">
                  <c:v>2.2759511281689834E-2</c:v>
                </c:pt>
                <c:pt idx="2343">
                  <c:v>2.2755392331206319E-2</c:v>
                </c:pt>
                <c:pt idx="2344">
                  <c:v>2.2767492178352184E-2</c:v>
                </c:pt>
                <c:pt idx="2345">
                  <c:v>2.2738185497928998E-2</c:v>
                </c:pt>
                <c:pt idx="2346">
                  <c:v>2.2625956952922483E-2</c:v>
                </c:pt>
                <c:pt idx="2347">
                  <c:v>2.2695772085293199E-2</c:v>
                </c:pt>
                <c:pt idx="2348">
                  <c:v>2.2590518596318242E-2</c:v>
                </c:pt>
                <c:pt idx="2349">
                  <c:v>2.2526085122946925E-2</c:v>
                </c:pt>
                <c:pt idx="2350">
                  <c:v>2.2584443041306537E-2</c:v>
                </c:pt>
                <c:pt idx="2351">
                  <c:v>2.2537945130267526E-2</c:v>
                </c:pt>
                <c:pt idx="2352">
                  <c:v>2.2539684668801241E-2</c:v>
                </c:pt>
                <c:pt idx="2353">
                  <c:v>2.2789387905440016E-2</c:v>
                </c:pt>
                <c:pt idx="2354">
                  <c:v>2.29081011380966E-2</c:v>
                </c:pt>
                <c:pt idx="2355">
                  <c:v>2.2796214265278215E-2</c:v>
                </c:pt>
                <c:pt idx="2356">
                  <c:v>2.2780973811463982E-2</c:v>
                </c:pt>
                <c:pt idx="2357">
                  <c:v>2.2420346535835238E-2</c:v>
                </c:pt>
                <c:pt idx="2358">
                  <c:v>2.2291056213365672E-2</c:v>
                </c:pt>
                <c:pt idx="2359">
                  <c:v>2.2290626039818129E-2</c:v>
                </c:pt>
                <c:pt idx="2360">
                  <c:v>2.2307208275499351E-2</c:v>
                </c:pt>
                <c:pt idx="2361">
                  <c:v>2.3008399323305083E-2</c:v>
                </c:pt>
                <c:pt idx="2362">
                  <c:v>2.2989846946267434E-2</c:v>
                </c:pt>
                <c:pt idx="2363">
                  <c:v>2.2998865213266349E-2</c:v>
                </c:pt>
                <c:pt idx="2364">
                  <c:v>2.3080717181272106E-2</c:v>
                </c:pt>
                <c:pt idx="2365">
                  <c:v>2.3105175915214736E-2</c:v>
                </c:pt>
                <c:pt idx="2366">
                  <c:v>2.301047007489895E-2</c:v>
                </c:pt>
                <c:pt idx="2367">
                  <c:v>2.2832316596080298E-2</c:v>
                </c:pt>
                <c:pt idx="2368">
                  <c:v>2.2821145292144605E-2</c:v>
                </c:pt>
                <c:pt idx="2369">
                  <c:v>2.2871115889807635E-2</c:v>
                </c:pt>
                <c:pt idx="2370">
                  <c:v>2.2722391104271829E-2</c:v>
                </c:pt>
                <c:pt idx="2371">
                  <c:v>2.2638543965854421E-2</c:v>
                </c:pt>
                <c:pt idx="2372">
                  <c:v>2.2410670736365587E-2</c:v>
                </c:pt>
                <c:pt idx="2373">
                  <c:v>2.2438031998683543E-2</c:v>
                </c:pt>
                <c:pt idx="2374">
                  <c:v>2.1699969697074297E-2</c:v>
                </c:pt>
                <c:pt idx="2375">
                  <c:v>2.1603340727627856E-2</c:v>
                </c:pt>
                <c:pt idx="2376">
                  <c:v>2.1584575420007197E-2</c:v>
                </c:pt>
                <c:pt idx="2377">
                  <c:v>2.1486330409283071E-2</c:v>
                </c:pt>
                <c:pt idx="2378">
                  <c:v>2.1546548803313168E-2</c:v>
                </c:pt>
                <c:pt idx="2379">
                  <c:v>2.170096014729616E-2</c:v>
                </c:pt>
                <c:pt idx="2380">
                  <c:v>2.1714780114846084E-2</c:v>
                </c:pt>
                <c:pt idx="2381">
                  <c:v>2.1710573437286582E-2</c:v>
                </c:pt>
                <c:pt idx="2382">
                  <c:v>2.1697397866142172E-2</c:v>
                </c:pt>
                <c:pt idx="2383">
                  <c:v>2.1801801755658733E-2</c:v>
                </c:pt>
                <c:pt idx="2384">
                  <c:v>2.188436172785645E-2</c:v>
                </c:pt>
                <c:pt idx="2385">
                  <c:v>2.1921006136762591E-2</c:v>
                </c:pt>
                <c:pt idx="2386">
                  <c:v>2.3064597274498642E-2</c:v>
                </c:pt>
                <c:pt idx="2387">
                  <c:v>2.506336604897377E-2</c:v>
                </c:pt>
                <c:pt idx="2388">
                  <c:v>2.522685127829194E-2</c:v>
                </c:pt>
                <c:pt idx="2389">
                  <c:v>2.5237156094249771E-2</c:v>
                </c:pt>
                <c:pt idx="2390">
                  <c:v>2.5372922592710831E-2</c:v>
                </c:pt>
                <c:pt idx="2391">
                  <c:v>2.5442213704250479E-2</c:v>
                </c:pt>
                <c:pt idx="2392">
                  <c:v>2.5273419903094615E-2</c:v>
                </c:pt>
                <c:pt idx="2393">
                  <c:v>2.527619543000147E-2</c:v>
                </c:pt>
                <c:pt idx="2394">
                  <c:v>2.5221339124809082E-2</c:v>
                </c:pt>
                <c:pt idx="2395">
                  <c:v>2.5189023035331461E-2</c:v>
                </c:pt>
                <c:pt idx="2396">
                  <c:v>2.5262673247944799E-2</c:v>
                </c:pt>
                <c:pt idx="2397">
                  <c:v>2.5505369945090409E-2</c:v>
                </c:pt>
                <c:pt idx="2398">
                  <c:v>2.5508700491268022E-2</c:v>
                </c:pt>
                <c:pt idx="2399">
                  <c:v>2.5386260565661904E-2</c:v>
                </c:pt>
                <c:pt idx="2400">
                  <c:v>2.5680770412293434E-2</c:v>
                </c:pt>
                <c:pt idx="2401">
                  <c:v>2.5679061700334599E-2</c:v>
                </c:pt>
                <c:pt idx="2402">
                  <c:v>2.5593017347476189E-2</c:v>
                </c:pt>
                <c:pt idx="2403">
                  <c:v>2.5592935508918849E-2</c:v>
                </c:pt>
                <c:pt idx="2404">
                  <c:v>2.5491297152518654E-2</c:v>
                </c:pt>
                <c:pt idx="2405">
                  <c:v>2.5486572729459488E-2</c:v>
                </c:pt>
                <c:pt idx="2406">
                  <c:v>2.5493821275767076E-2</c:v>
                </c:pt>
                <c:pt idx="2407">
                  <c:v>2.5488552500276856E-2</c:v>
                </c:pt>
                <c:pt idx="2408">
                  <c:v>2.5501400610392917E-2</c:v>
                </c:pt>
                <c:pt idx="2409">
                  <c:v>2.5690416371350264E-2</c:v>
                </c:pt>
                <c:pt idx="2410">
                  <c:v>2.432552255789797E-2</c:v>
                </c:pt>
                <c:pt idx="2411">
                  <c:v>2.1296094005604827E-2</c:v>
                </c:pt>
                <c:pt idx="2412">
                  <c:v>2.0764511592989348E-2</c:v>
                </c:pt>
                <c:pt idx="2413">
                  <c:v>2.0404577627205996E-2</c:v>
                </c:pt>
                <c:pt idx="2414">
                  <c:v>2.0383811432789434E-2</c:v>
                </c:pt>
                <c:pt idx="2415">
                  <c:v>2.0449152130927396E-2</c:v>
                </c:pt>
                <c:pt idx="2416">
                  <c:v>2.1266770894534704E-2</c:v>
                </c:pt>
                <c:pt idx="2417">
                  <c:v>2.1160527624158643E-2</c:v>
                </c:pt>
                <c:pt idx="2418">
                  <c:v>2.1137750235076438E-2</c:v>
                </c:pt>
                <c:pt idx="2419">
                  <c:v>2.1124030437944811E-2</c:v>
                </c:pt>
                <c:pt idx="2420">
                  <c:v>2.0738706829151313E-2</c:v>
                </c:pt>
                <c:pt idx="2421">
                  <c:v>2.0752030922372631E-2</c:v>
                </c:pt>
                <c:pt idx="2422">
                  <c:v>2.0968010912988791E-2</c:v>
                </c:pt>
                <c:pt idx="2423">
                  <c:v>2.1048157645337628E-2</c:v>
                </c:pt>
                <c:pt idx="2424">
                  <c:v>2.1065759018026545E-2</c:v>
                </c:pt>
                <c:pt idx="2425">
                  <c:v>2.1143980987405681E-2</c:v>
                </c:pt>
                <c:pt idx="2426">
                  <c:v>2.1118764646645433E-2</c:v>
                </c:pt>
                <c:pt idx="2427">
                  <c:v>2.1239374752589805E-2</c:v>
                </c:pt>
                <c:pt idx="2428">
                  <c:v>2.1332417158679937E-2</c:v>
                </c:pt>
                <c:pt idx="2429">
                  <c:v>2.1446849887225304E-2</c:v>
                </c:pt>
                <c:pt idx="2430">
                  <c:v>2.1564893483724392E-2</c:v>
                </c:pt>
                <c:pt idx="2431">
                  <c:v>2.1611758315487874E-2</c:v>
                </c:pt>
                <c:pt idx="2432">
                  <c:v>2.1222442839139866E-2</c:v>
                </c:pt>
                <c:pt idx="2433">
                  <c:v>2.1222840595331763E-2</c:v>
                </c:pt>
                <c:pt idx="2434">
                  <c:v>2.1316208849758329E-2</c:v>
                </c:pt>
                <c:pt idx="2435">
                  <c:v>2.1398664247643241E-2</c:v>
                </c:pt>
                <c:pt idx="2436">
                  <c:v>2.1509077073399524E-2</c:v>
                </c:pt>
                <c:pt idx="2437">
                  <c:v>2.1592329251208624E-2</c:v>
                </c:pt>
                <c:pt idx="2438">
                  <c:v>2.1687903741672433E-2</c:v>
                </c:pt>
                <c:pt idx="2439">
                  <c:v>2.1581577679870262E-2</c:v>
                </c:pt>
                <c:pt idx="2440">
                  <c:v>2.1676254739695033E-2</c:v>
                </c:pt>
                <c:pt idx="2441">
                  <c:v>2.170812366691436E-2</c:v>
                </c:pt>
                <c:pt idx="2442">
                  <c:v>2.1858274582505676E-2</c:v>
                </c:pt>
                <c:pt idx="2443">
                  <c:v>2.1996177559260054E-2</c:v>
                </c:pt>
                <c:pt idx="2444">
                  <c:v>2.1863276438015028E-2</c:v>
                </c:pt>
                <c:pt idx="2445">
                  <c:v>2.1900749747856333E-2</c:v>
                </c:pt>
                <c:pt idx="2446">
                  <c:v>2.2060166089653468E-2</c:v>
                </c:pt>
                <c:pt idx="2447">
                  <c:v>2.2215485545416372E-2</c:v>
                </c:pt>
                <c:pt idx="2448">
                  <c:v>2.2354543466896942E-2</c:v>
                </c:pt>
                <c:pt idx="2449">
                  <c:v>2.2522012025207473E-2</c:v>
                </c:pt>
                <c:pt idx="2450">
                  <c:v>2.2695962827928105E-2</c:v>
                </c:pt>
                <c:pt idx="2451">
                  <c:v>2.2827938373308106E-2</c:v>
                </c:pt>
                <c:pt idx="2452">
                  <c:v>2.2019214812753051E-2</c:v>
                </c:pt>
                <c:pt idx="2453">
                  <c:v>2.2198198395160545E-2</c:v>
                </c:pt>
                <c:pt idx="2454">
                  <c:v>2.2309490703478863E-2</c:v>
                </c:pt>
                <c:pt idx="2455">
                  <c:v>2.2232879739884668E-2</c:v>
                </c:pt>
                <c:pt idx="2456">
                  <c:v>2.2369537942944238E-2</c:v>
                </c:pt>
                <c:pt idx="2457">
                  <c:v>2.2523372284146703E-2</c:v>
                </c:pt>
                <c:pt idx="2458">
                  <c:v>2.2679283891781952E-2</c:v>
                </c:pt>
                <c:pt idx="2459">
                  <c:v>2.2877645504443742E-2</c:v>
                </c:pt>
                <c:pt idx="2460">
                  <c:v>2.301801775618879E-2</c:v>
                </c:pt>
                <c:pt idx="2461">
                  <c:v>2.3223660320912647E-2</c:v>
                </c:pt>
                <c:pt idx="2462">
                  <c:v>2.3444440089700338E-2</c:v>
                </c:pt>
                <c:pt idx="2463">
                  <c:v>2.3657943589344053E-2</c:v>
                </c:pt>
                <c:pt idx="2464">
                  <c:v>2.3817545391973876E-2</c:v>
                </c:pt>
                <c:pt idx="2465">
                  <c:v>2.4052286276067501E-2</c:v>
                </c:pt>
                <c:pt idx="2466">
                  <c:v>2.4292255050456263E-2</c:v>
                </c:pt>
                <c:pt idx="2467">
                  <c:v>2.4516267606450589E-2</c:v>
                </c:pt>
                <c:pt idx="2468">
                  <c:v>2.4765528155038574E-2</c:v>
                </c:pt>
                <c:pt idx="2469">
                  <c:v>2.4924659790295449E-2</c:v>
                </c:pt>
                <c:pt idx="2470">
                  <c:v>2.4920968209891821E-2</c:v>
                </c:pt>
                <c:pt idx="2471">
                  <c:v>2.5173014954197156E-2</c:v>
                </c:pt>
                <c:pt idx="2472">
                  <c:v>2.5459649909227566E-2</c:v>
                </c:pt>
                <c:pt idx="2473">
                  <c:v>2.5759412381557881E-2</c:v>
                </c:pt>
                <c:pt idx="2474">
                  <c:v>2.5859795391110028E-2</c:v>
                </c:pt>
                <c:pt idx="2475">
                  <c:v>2.5996354735850529E-2</c:v>
                </c:pt>
                <c:pt idx="2476">
                  <c:v>2.6214092201122315E-2</c:v>
                </c:pt>
                <c:pt idx="2477">
                  <c:v>2.4193189762838543E-2</c:v>
                </c:pt>
                <c:pt idx="2478">
                  <c:v>1.8762571381291834E-2</c:v>
                </c:pt>
                <c:pt idx="2479">
                  <c:v>1.8581233585583376E-2</c:v>
                </c:pt>
                <c:pt idx="2480">
                  <c:v>1.872554443282156E-2</c:v>
                </c:pt>
                <c:pt idx="2481">
                  <c:v>1.8323760200489231E-2</c:v>
                </c:pt>
                <c:pt idx="2482">
                  <c:v>1.8329409990435686E-2</c:v>
                </c:pt>
                <c:pt idx="2483">
                  <c:v>1.8613669573694192E-2</c:v>
                </c:pt>
                <c:pt idx="2484">
                  <c:v>1.8921120598651364E-2</c:v>
                </c:pt>
                <c:pt idx="2485">
                  <c:v>1.9225997487888932E-2</c:v>
                </c:pt>
                <c:pt idx="2486">
                  <c:v>1.9553617617261994E-2</c:v>
                </c:pt>
                <c:pt idx="2487">
                  <c:v>1.9367816247166835E-2</c:v>
                </c:pt>
                <c:pt idx="2488">
                  <c:v>1.8715485870552981E-2</c:v>
                </c:pt>
                <c:pt idx="2489">
                  <c:v>1.8918235368260861E-2</c:v>
                </c:pt>
                <c:pt idx="2490">
                  <c:v>1.9047795157830234E-2</c:v>
                </c:pt>
                <c:pt idx="2491">
                  <c:v>1.7169763832235969E-2</c:v>
                </c:pt>
                <c:pt idx="2492">
                  <c:v>1.7477974297781744E-2</c:v>
                </c:pt>
                <c:pt idx="2493">
                  <c:v>1.780727208613098E-2</c:v>
                </c:pt>
                <c:pt idx="2494">
                  <c:v>1.8131373909286957E-2</c:v>
                </c:pt>
                <c:pt idx="2495">
                  <c:v>1.8358673478905831E-2</c:v>
                </c:pt>
                <c:pt idx="2496">
                  <c:v>1.8809655099246179E-2</c:v>
                </c:pt>
                <c:pt idx="2497">
                  <c:v>1.9112044758428124E-2</c:v>
                </c:pt>
                <c:pt idx="2498">
                  <c:v>1.9573510638740899E-2</c:v>
                </c:pt>
                <c:pt idx="2499">
                  <c:v>1.9788743772304506E-2</c:v>
                </c:pt>
                <c:pt idx="2500">
                  <c:v>1.9203376794253629E-2</c:v>
                </c:pt>
                <c:pt idx="2501">
                  <c:v>1.9412143213805071E-2</c:v>
                </c:pt>
                <c:pt idx="2502">
                  <c:v>1.8624028786891123E-2</c:v>
                </c:pt>
                <c:pt idx="2503">
                  <c:v>1.9345705283608551E-2</c:v>
                </c:pt>
                <c:pt idx="2504">
                  <c:v>2.0210965997674694E-2</c:v>
                </c:pt>
                <c:pt idx="2505">
                  <c:v>2.0599607198539319E-2</c:v>
                </c:pt>
                <c:pt idx="2506">
                  <c:v>2.1821990815141735E-2</c:v>
                </c:pt>
                <c:pt idx="2507">
                  <c:v>1.5567711186771332E-2</c:v>
                </c:pt>
                <c:pt idx="2508">
                  <c:v>1.554570778029727E-2</c:v>
                </c:pt>
                <c:pt idx="2509">
                  <c:v>1.6020092448976984E-2</c:v>
                </c:pt>
                <c:pt idx="2510">
                  <c:v>1.718680460878794E-2</c:v>
                </c:pt>
                <c:pt idx="2511">
                  <c:v>1.0279643903358365E-2</c:v>
                </c:pt>
                <c:pt idx="2512">
                  <c:v>8.5069385558695833E-3</c:v>
                </c:pt>
                <c:pt idx="2513">
                  <c:v>9.9223935532788167E-3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1BC-48DA-900C-EF7A7B31FC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32644336"/>
        <c:axId val="1432633520"/>
      </c:lineChart>
      <c:dateAx>
        <c:axId val="143267928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b" anchorCtr="0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32662640"/>
        <c:crosses val="autoZero"/>
        <c:auto val="1"/>
        <c:lblOffset val="100"/>
        <c:baseTimeUnit val="days"/>
      </c:dateAx>
      <c:valAx>
        <c:axId val="1432662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32679280"/>
        <c:crosses val="autoZero"/>
        <c:crossBetween val="between"/>
      </c:valAx>
      <c:valAx>
        <c:axId val="1432633520"/>
        <c:scaling>
          <c:orientation val="minMax"/>
        </c:scaling>
        <c:delete val="0"/>
        <c:axPos val="r"/>
        <c:numFmt formatCode="0.000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432644336"/>
        <c:crosses val="max"/>
        <c:crossBetween val="between"/>
      </c:valAx>
      <c:dateAx>
        <c:axId val="1432644336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1432633520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 err="1"/>
              <a:t>Comparison</a:t>
            </a:r>
            <a:r>
              <a:rPr lang="it-IT" dirty="0"/>
              <a:t> APO vs </a:t>
            </a:r>
            <a:r>
              <a:rPr lang="it-IT" dirty="0" err="1" smtClean="0"/>
              <a:t>Avg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</a:t>
            </a:r>
            <a:r>
              <a:rPr lang="it-IT" dirty="0" err="1" smtClean="0"/>
              <a:t>eers</a:t>
            </a:r>
            <a:endParaRPr lang="it-IT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'Multiples Peers'!$D$23</c:f>
              <c:strCache>
                <c:ptCount val="1"/>
                <c:pt idx="0">
                  <c:v>APO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'Multiples Peers'!$E$22:$J$22</c:f>
              <c:strCache>
                <c:ptCount val="6"/>
                <c:pt idx="0">
                  <c:v>P/E</c:v>
                </c:pt>
                <c:pt idx="1">
                  <c:v>Div Yield</c:v>
                </c:pt>
                <c:pt idx="2">
                  <c:v>P/CF</c:v>
                </c:pt>
                <c:pt idx="3">
                  <c:v>P/Sales</c:v>
                </c:pt>
                <c:pt idx="4">
                  <c:v>EV/Sales</c:v>
                </c:pt>
                <c:pt idx="5">
                  <c:v>EV/EBITDA</c:v>
                </c:pt>
              </c:strCache>
            </c:strRef>
          </c:cat>
          <c:val>
            <c:numRef>
              <c:f>'Multiples Peers'!$E$23:$J$23</c:f>
              <c:numCache>
                <c:formatCode>0.00%</c:formatCode>
                <c:ptCount val="6"/>
                <c:pt idx="0" formatCode="0.00">
                  <c:v>22.349120433017589</c:v>
                </c:pt>
                <c:pt idx="1">
                  <c:v>1.0974206829740858E-2</c:v>
                </c:pt>
                <c:pt idx="2" formatCode="0.00">
                  <c:v>18.932333757465297</c:v>
                </c:pt>
                <c:pt idx="3" formatCode="0.00">
                  <c:v>3.5583826783946382</c:v>
                </c:pt>
                <c:pt idx="4" formatCode="0.00">
                  <c:v>2.3184264850023668</c:v>
                </c:pt>
                <c:pt idx="5" formatCode="0.00">
                  <c:v>12.137180904579292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76-46E0-A615-ED8FCEEF1FEA}"/>
            </c:ext>
          </c:extLst>
        </c:ser>
        <c:ser>
          <c:idx val="1"/>
          <c:order val="1"/>
          <c:tx>
            <c:strRef>
              <c:f>'Multiples Peers'!$D$24</c:f>
              <c:strCache>
                <c:ptCount val="1"/>
                <c:pt idx="0">
                  <c:v>Average Peers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'Multiples Peers'!$E$22:$J$22</c:f>
              <c:strCache>
                <c:ptCount val="6"/>
                <c:pt idx="0">
                  <c:v>P/E</c:v>
                </c:pt>
                <c:pt idx="1">
                  <c:v>Div Yield</c:v>
                </c:pt>
                <c:pt idx="2">
                  <c:v>P/CF</c:v>
                </c:pt>
                <c:pt idx="3">
                  <c:v>P/Sales</c:v>
                </c:pt>
                <c:pt idx="4">
                  <c:v>EV/Sales</c:v>
                </c:pt>
                <c:pt idx="5">
                  <c:v>EV/EBITDA</c:v>
                </c:pt>
              </c:strCache>
            </c:strRef>
          </c:cat>
          <c:val>
            <c:numRef>
              <c:f>'Multiples Peers'!$E$24:$J$24</c:f>
              <c:numCache>
                <c:formatCode>0.00%</c:formatCode>
                <c:ptCount val="6"/>
                <c:pt idx="0" formatCode="0.00">
                  <c:v>24.082282020038544</c:v>
                </c:pt>
                <c:pt idx="1">
                  <c:v>1.7784391583563975E-2</c:v>
                </c:pt>
                <c:pt idx="2" formatCode="0.00">
                  <c:v>14.695515172174135</c:v>
                </c:pt>
                <c:pt idx="3" formatCode="0.00">
                  <c:v>6.1118784329434135</c:v>
                </c:pt>
                <c:pt idx="4" formatCode="0.00">
                  <c:v>7.7004486510355425</c:v>
                </c:pt>
                <c:pt idx="5" formatCode="0.00">
                  <c:v>16.301726016376186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676-46E0-A615-ED8FCEEF1F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0199711"/>
        <c:axId val="1170191391"/>
      </c:barChart>
      <c:catAx>
        <c:axId val="1170199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70191391"/>
        <c:crosses val="autoZero"/>
        <c:auto val="1"/>
        <c:lblAlgn val="ctr"/>
        <c:lblOffset val="100"/>
        <c:noMultiLvlLbl val="0"/>
      </c:catAx>
      <c:valAx>
        <c:axId val="11701913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701997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4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Ranking P/E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445-4805-9971-36C297381CDD}"/>
              </c:ext>
            </c:extLst>
          </c:dPt>
          <c:cat>
            <c:strRef>
              <c:f>'Multiples Peers'!$T$3:$T$9</c:f>
              <c:strCache>
                <c:ptCount val="7"/>
                <c:pt idx="0">
                  <c:v>GS</c:v>
                </c:pt>
                <c:pt idx="1">
                  <c:v>MS</c:v>
                </c:pt>
                <c:pt idx="2">
                  <c:v>APO</c:v>
                </c:pt>
                <c:pt idx="3">
                  <c:v>SCHW</c:v>
                </c:pt>
                <c:pt idx="4">
                  <c:v>BLK</c:v>
                </c:pt>
                <c:pt idx="5">
                  <c:v>KKR</c:v>
                </c:pt>
                <c:pt idx="6">
                  <c:v>BX</c:v>
                </c:pt>
              </c:strCache>
            </c:strRef>
          </c:cat>
          <c:val>
            <c:numRef>
              <c:f>'Multiples Peers'!$U$3:$U$9</c:f>
              <c:numCache>
                <c:formatCode>0.00</c:formatCode>
                <c:ptCount val="7"/>
                <c:pt idx="0">
                  <c:v>14.121331689272504</c:v>
                </c:pt>
                <c:pt idx="1">
                  <c:v>15.83375314861461</c:v>
                </c:pt>
                <c:pt idx="2">
                  <c:v>22.349120433017589</c:v>
                </c:pt>
                <c:pt idx="3">
                  <c:v>22.772307692307695</c:v>
                </c:pt>
                <c:pt idx="4">
                  <c:v>23.533287419651053</c:v>
                </c:pt>
                <c:pt idx="5">
                  <c:v>31.073529411764707</c:v>
                </c:pt>
                <c:pt idx="6">
                  <c:v>37.159482758620683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445-4805-9971-36C297381C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3008047"/>
        <c:axId val="1233008879"/>
      </c:barChart>
      <c:catAx>
        <c:axId val="1233008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33008879"/>
        <c:crosses val="autoZero"/>
        <c:auto val="1"/>
        <c:lblAlgn val="ctr"/>
        <c:lblOffset val="100"/>
        <c:noMultiLvlLbl val="0"/>
      </c:catAx>
      <c:valAx>
        <c:axId val="12330088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330080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Ranking EV/Sales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9DC-494F-A1E7-9ECE1047D1FE}"/>
              </c:ext>
            </c:extLst>
          </c:dPt>
          <c:cat>
            <c:strRef>
              <c:f>'Multiples Peers'!$T$16:$T$22</c:f>
              <c:strCache>
                <c:ptCount val="7"/>
                <c:pt idx="0">
                  <c:v>BLK</c:v>
                </c:pt>
                <c:pt idx="1">
                  <c:v>GS</c:v>
                </c:pt>
                <c:pt idx="2">
                  <c:v>APO</c:v>
                </c:pt>
                <c:pt idx="3">
                  <c:v>MS</c:v>
                </c:pt>
                <c:pt idx="4">
                  <c:v>KKR</c:v>
                </c:pt>
                <c:pt idx="5">
                  <c:v>SCHW</c:v>
                </c:pt>
                <c:pt idx="6">
                  <c:v>BX</c:v>
                </c:pt>
              </c:strCache>
            </c:strRef>
          </c:cat>
          <c:val>
            <c:numRef>
              <c:f>'Multiples Peers'!$U$16:$U$22</c:f>
              <c:numCache>
                <c:formatCode>0.00</c:formatCode>
                <c:ptCount val="7"/>
                <c:pt idx="0">
                  <c:v>1.2273379856665565</c:v>
                </c:pt>
                <c:pt idx="1">
                  <c:v>1.3339357442102995</c:v>
                </c:pt>
                <c:pt idx="2">
                  <c:v>2.3184264850023668</c:v>
                </c:pt>
                <c:pt idx="3">
                  <c:v>5.4003775260795042</c:v>
                </c:pt>
                <c:pt idx="4">
                  <c:v>7.4551796529569989</c:v>
                </c:pt>
                <c:pt idx="5">
                  <c:v>9.7501568452750877</c:v>
                </c:pt>
                <c:pt idx="6">
                  <c:v>21.03570415202481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9DC-494F-A1E7-9ECE1047D1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32233967"/>
        <c:axId val="1132216495"/>
      </c:barChart>
      <c:catAx>
        <c:axId val="1132233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32216495"/>
        <c:crosses val="autoZero"/>
        <c:auto val="1"/>
        <c:lblAlgn val="ctr"/>
        <c:lblOffset val="100"/>
        <c:noMultiLvlLbl val="0"/>
      </c:catAx>
      <c:valAx>
        <c:axId val="11322164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322339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Ranking EV/EBITDA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D54-4D97-866D-2EEE92266984}"/>
              </c:ext>
            </c:extLst>
          </c:dPt>
          <c:cat>
            <c:strRef>
              <c:f>'Multiples Peers'!$T$29:$T$35</c:f>
              <c:strCache>
                <c:ptCount val="7"/>
                <c:pt idx="0">
                  <c:v>MS</c:v>
                </c:pt>
                <c:pt idx="1">
                  <c:v>GS</c:v>
                </c:pt>
                <c:pt idx="2">
                  <c:v>SCHW</c:v>
                </c:pt>
                <c:pt idx="3">
                  <c:v>APO</c:v>
                </c:pt>
                <c:pt idx="4">
                  <c:v>BLK</c:v>
                </c:pt>
                <c:pt idx="5">
                  <c:v>KKR</c:v>
                </c:pt>
                <c:pt idx="6">
                  <c:v>BX</c:v>
                </c:pt>
              </c:strCache>
            </c:strRef>
          </c:cat>
          <c:val>
            <c:numRef>
              <c:f>'Multiples Peers'!$U$29:$U$35</c:f>
              <c:numCache>
                <c:formatCode>0.00</c:formatCode>
                <c:ptCount val="7"/>
                <c:pt idx="0">
                  <c:v>5.2677084574709614</c:v>
                </c:pt>
                <c:pt idx="1">
                  <c:v>5.5137246785946727</c:v>
                </c:pt>
                <c:pt idx="2">
                  <c:v>8.9226439110824742</c:v>
                </c:pt>
                <c:pt idx="3">
                  <c:v>12.137180904579292</c:v>
                </c:pt>
                <c:pt idx="4">
                  <c:v>18.736561116904184</c:v>
                </c:pt>
                <c:pt idx="5">
                  <c:v>26.982040694513149</c:v>
                </c:pt>
                <c:pt idx="6">
                  <c:v>32.387677239691683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D54-4D97-866D-2EEE922669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3913951"/>
        <c:axId val="1170201791"/>
      </c:barChart>
      <c:catAx>
        <c:axId val="5939139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70201791"/>
        <c:crosses val="autoZero"/>
        <c:auto val="1"/>
        <c:lblAlgn val="ctr"/>
        <c:lblOffset val="100"/>
        <c:noMultiLvlLbl val="0"/>
      </c:catAx>
      <c:valAx>
        <c:axId val="11702017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5939139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'Multiples strict Peers'!$E$20</c:f>
              <c:strCache>
                <c:ptCount val="1"/>
                <c:pt idx="0">
                  <c:v>% FRE conv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F32-44FF-B7C3-A7A4954DE7A5}"/>
              </c:ext>
            </c:extLst>
          </c:dPt>
          <c:cat>
            <c:strRef>
              <c:f>'Multiples strict Peers'!$C$21:$C$23</c:f>
              <c:strCache>
                <c:ptCount val="3"/>
                <c:pt idx="0">
                  <c:v>APO</c:v>
                </c:pt>
                <c:pt idx="1">
                  <c:v>KKR</c:v>
                </c:pt>
                <c:pt idx="2">
                  <c:v>BX</c:v>
                </c:pt>
              </c:strCache>
            </c:strRef>
          </c:cat>
          <c:val>
            <c:numRef>
              <c:f>'Multiples strict Peers'!$E$21:$E$23</c:f>
              <c:numCache>
                <c:formatCode>0.00%</c:formatCode>
                <c:ptCount val="3"/>
                <c:pt idx="0">
                  <c:v>2.7961338788901214E-3</c:v>
                </c:pt>
                <c:pt idx="1">
                  <c:v>5.1256956077117563E-3</c:v>
                </c:pt>
                <c:pt idx="2">
                  <c:v>2.8992707464646282E-3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F32-44FF-B7C3-A7A4954DE7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45591871"/>
        <c:axId val="445599775"/>
      </c:barChart>
      <c:catAx>
        <c:axId val="4455918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45599775"/>
        <c:crosses val="autoZero"/>
        <c:auto val="1"/>
        <c:lblAlgn val="ctr"/>
        <c:lblOffset val="100"/>
        <c:noMultiLvlLbl val="0"/>
      </c:catAx>
      <c:valAx>
        <c:axId val="4455997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455918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'Multiples strict Peers'!$F$20</c:f>
              <c:strCache>
                <c:ptCount val="1"/>
                <c:pt idx="0">
                  <c:v>P/FRE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8B-495E-9DB4-1D37090601A1}"/>
              </c:ext>
            </c:extLst>
          </c:dPt>
          <c:cat>
            <c:strRef>
              <c:f>'Multiples strict Peers'!$C$21:$C$23</c:f>
              <c:strCache>
                <c:ptCount val="3"/>
                <c:pt idx="0">
                  <c:v>APO</c:v>
                </c:pt>
                <c:pt idx="1">
                  <c:v>KKR</c:v>
                </c:pt>
                <c:pt idx="2">
                  <c:v>BX</c:v>
                </c:pt>
              </c:strCache>
            </c:strRef>
          </c:cat>
          <c:val>
            <c:numRef>
              <c:f>'Multiples strict Peers'!$F$21:$F$23</c:f>
              <c:numCache>
                <c:formatCode>0.00</c:formatCode>
                <c:ptCount val="3"/>
                <c:pt idx="0">
                  <c:v>78.647619047619045</c:v>
                </c:pt>
                <c:pt idx="1">
                  <c:v>45.260097919216648</c:v>
                </c:pt>
                <c:pt idx="2">
                  <c:v>52.760097919216648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A8B-495E-9DB4-1D37090601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45586463"/>
        <c:axId val="445589375"/>
      </c:barChart>
      <c:catAx>
        <c:axId val="445586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45589375"/>
        <c:crosses val="autoZero"/>
        <c:auto val="1"/>
        <c:lblAlgn val="ctr"/>
        <c:lblOffset val="100"/>
        <c:noMultiLvlLbl val="0"/>
      </c:catAx>
      <c:valAx>
        <c:axId val="4455893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455864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'Multiples strict Peers'!$G$20</c:f>
              <c:strCache>
                <c:ptCount val="1"/>
                <c:pt idx="0">
                  <c:v>P/AUM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E3F-46F5-AB95-40CF0E174CFB}"/>
              </c:ext>
            </c:extLst>
          </c:dPt>
          <c:cat>
            <c:strRef>
              <c:f>'Multiples strict Peers'!$C$21:$C$23</c:f>
              <c:strCache>
                <c:ptCount val="3"/>
                <c:pt idx="0">
                  <c:v>APO</c:v>
                </c:pt>
                <c:pt idx="1">
                  <c:v>KKR</c:v>
                </c:pt>
                <c:pt idx="2">
                  <c:v>BX</c:v>
                </c:pt>
              </c:strCache>
            </c:strRef>
          </c:cat>
          <c:val>
            <c:numRef>
              <c:f>'Multiples strict Peers'!$G$21:$G$23</c:f>
              <c:numCache>
                <c:formatCode>0.00</c:formatCode>
                <c:ptCount val="3"/>
                <c:pt idx="0">
                  <c:v>0.21990927211309161</c:v>
                </c:pt>
                <c:pt idx="1">
                  <c:v>0.23198948510913275</c:v>
                </c:pt>
                <c:pt idx="2">
                  <c:v>0.15296580847779412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E3F-46F5-AB95-40CF0E174C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45606847"/>
        <c:axId val="445609343"/>
      </c:barChart>
      <c:catAx>
        <c:axId val="445606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45609343"/>
        <c:crosses val="autoZero"/>
        <c:auto val="1"/>
        <c:lblAlgn val="ctr"/>
        <c:lblOffset val="100"/>
        <c:noMultiLvlLbl val="0"/>
      </c:catAx>
      <c:valAx>
        <c:axId val="4456093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456068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92C-483C-92D7-36DEB95F5EA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2C-483C-92D7-36DEB95F5EA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2C-483C-92D7-36DEB95F5EA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2C-483C-92D7-36DEB95F5EA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2C-483C-92D7-36DEB95F5EA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2C-483C-92D7-36DEB95F5EAE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92C-483C-92D7-36DEB95F5EAE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992C-483C-92D7-36DEB95F5EAE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992C-483C-92D7-36DEB95F5EAE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992C-483C-92D7-36DEB95F5EA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'Black-Litterman Portfolio '!$AB$49:$AK$49</c:f>
              <c:strCache>
                <c:ptCount val="10"/>
                <c:pt idx="0">
                  <c:v>ABV</c:v>
                </c:pt>
                <c:pt idx="1">
                  <c:v>PGR</c:v>
                </c:pt>
                <c:pt idx="2">
                  <c:v>GILD</c:v>
                </c:pt>
                <c:pt idx="3">
                  <c:v>TMUS</c:v>
                </c:pt>
                <c:pt idx="4">
                  <c:v>BSX</c:v>
                </c:pt>
                <c:pt idx="5">
                  <c:v>UBER</c:v>
                </c:pt>
                <c:pt idx="6">
                  <c:v>CME</c:v>
                </c:pt>
                <c:pt idx="7">
                  <c:v>WMB</c:v>
                </c:pt>
                <c:pt idx="8">
                  <c:v>VST</c:v>
                </c:pt>
                <c:pt idx="9">
                  <c:v>APO</c:v>
                </c:pt>
              </c:strCache>
            </c:strRef>
          </c:cat>
          <c:val>
            <c:numRef>
              <c:f>'Black-Litterman Portfolio '!$AB$50:$AK$50</c:f>
              <c:numCache>
                <c:formatCode>0.00%</c:formatCode>
                <c:ptCount val="10"/>
                <c:pt idx="0">
                  <c:v>0.15987820620674131</c:v>
                </c:pt>
                <c:pt idx="1">
                  <c:v>0.10013450195608906</c:v>
                </c:pt>
                <c:pt idx="2">
                  <c:v>7.4181684947649623E-2</c:v>
                </c:pt>
                <c:pt idx="3">
                  <c:v>0.19229999364998832</c:v>
                </c:pt>
                <c:pt idx="4">
                  <c:v>9.8946781465197642E-2</c:v>
                </c:pt>
                <c:pt idx="5">
                  <c:v>0.10383552366137783</c:v>
                </c:pt>
                <c:pt idx="6">
                  <c:v>5.6867707965843728E-2</c:v>
                </c:pt>
                <c:pt idx="7">
                  <c:v>6.3363035238563237E-2</c:v>
                </c:pt>
                <c:pt idx="8">
                  <c:v>6.9317421978988769E-2</c:v>
                </c:pt>
                <c:pt idx="9">
                  <c:v>8.1175142929561239E-2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992C-483C-92D7-36DEB95F5EA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Beta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Beta!$J$6:$J$525</c:f>
              <c:numCache>
                <c:formatCode>0.000%</c:formatCode>
                <c:ptCount val="520"/>
                <c:pt idx="0">
                  <c:v>-1.242175273865409E-2</c:v>
                </c:pt>
                <c:pt idx="1">
                  <c:v>1.6044369614736986E-2</c:v>
                </c:pt>
                <c:pt idx="2">
                  <c:v>-2.7683010039964984E-2</c:v>
                </c:pt>
                <c:pt idx="3">
                  <c:v>3.0325814536340756E-2</c:v>
                </c:pt>
                <c:pt idx="4">
                  <c:v>2.0189734857698927E-2</c:v>
                </c:pt>
                <c:pt idx="5">
                  <c:v>6.3423938960420756E-3</c:v>
                </c:pt>
                <c:pt idx="6">
                  <c:v>-2.7484243946359621E-3</c:v>
                </c:pt>
                <c:pt idx="7">
                  <c:v>-1.5775718698027963E-2</c:v>
                </c:pt>
                <c:pt idx="8">
                  <c:v>-8.641915705112746E-3</c:v>
                </c:pt>
                <c:pt idx="9">
                  <c:v>2.6638745495276117E-2</c:v>
                </c:pt>
                <c:pt idx="10">
                  <c:v>-2.2342393624590784E-2</c:v>
                </c:pt>
                <c:pt idx="11">
                  <c:v>2.9112081513829047E-3</c:v>
                </c:pt>
                <c:pt idx="12">
                  <c:v>1.6981132075471583E-2</c:v>
                </c:pt>
                <c:pt idx="13">
                  <c:v>-9.9424385138671134E-3</c:v>
                </c:pt>
                <c:pt idx="14">
                  <c:v>1.7537958869882742E-2</c:v>
                </c:pt>
                <c:pt idx="15">
                  <c:v>-4.4387779194406951E-3</c:v>
                </c:pt>
                <c:pt idx="16">
                  <c:v>3.6996632357821913E-3</c:v>
                </c:pt>
                <c:pt idx="17">
                  <c:v>3.1189452294315689E-3</c:v>
                </c:pt>
                <c:pt idx="18">
                  <c:v>1.6017336411175975E-3</c:v>
                </c:pt>
                <c:pt idx="19">
                  <c:v>-8.7954470626968595E-3</c:v>
                </c:pt>
                <c:pt idx="20">
                  <c:v>-6.9279681123659564E-3</c:v>
                </c:pt>
                <c:pt idx="21">
                  <c:v>6.211773700304235E-4</c:v>
                </c:pt>
                <c:pt idx="22">
                  <c:v>7.5927606131511727E-3</c:v>
                </c:pt>
                <c:pt idx="23">
                  <c:v>-4.0284360189573043E-3</c:v>
                </c:pt>
                <c:pt idx="24">
                  <c:v>-1.1753509398048978E-2</c:v>
                </c:pt>
                <c:pt idx="25">
                  <c:v>-9.6302003081749632E-5</c:v>
                </c:pt>
                <c:pt idx="26">
                  <c:v>2.4077819512664966E-2</c:v>
                </c:pt>
                <c:pt idx="27">
                  <c:v>-2.2053982883476042E-2</c:v>
                </c:pt>
                <c:pt idx="28">
                  <c:v>1.1588209837957608E-2</c:v>
                </c:pt>
                <c:pt idx="29">
                  <c:v>-1.2453655290426968E-2</c:v>
                </c:pt>
                <c:pt idx="30">
                  <c:v>6.6904120138622236E-3</c:v>
                </c:pt>
                <c:pt idx="31">
                  <c:v>-5.7661965096820422E-2</c:v>
                </c:pt>
                <c:pt idx="32">
                  <c:v>9.1328834542594439E-3</c:v>
                </c:pt>
                <c:pt idx="33">
                  <c:v>-3.4038915983709561E-2</c:v>
                </c:pt>
                <c:pt idx="34">
                  <c:v>2.0716219029772942E-2</c:v>
                </c:pt>
                <c:pt idx="35">
                  <c:v>-1.5298317185109545E-3</c:v>
                </c:pt>
                <c:pt idx="36">
                  <c:v>-1.3636363636363669E-2</c:v>
                </c:pt>
                <c:pt idx="37">
                  <c:v>1.0407497540516841E-2</c:v>
                </c:pt>
                <c:pt idx="38">
                  <c:v>3.2540739981551603E-2</c:v>
                </c:pt>
                <c:pt idx="39">
                  <c:v>9.0327063377835248E-3</c:v>
                </c:pt>
                <c:pt idx="40">
                  <c:v>2.0707294279671329E-2</c:v>
                </c:pt>
                <c:pt idx="41">
                  <c:v>2.0239013107172799E-3</c:v>
                </c:pt>
                <c:pt idx="42">
                  <c:v>9.5219774935075829E-3</c:v>
                </c:pt>
                <c:pt idx="43">
                  <c:v>-3.6299542682926789E-2</c:v>
                </c:pt>
                <c:pt idx="44">
                  <c:v>3.272367770637663E-2</c:v>
                </c:pt>
                <c:pt idx="45">
                  <c:v>4.3078690407805098E-4</c:v>
                </c:pt>
                <c:pt idx="46">
                  <c:v>7.6551361178878174E-4</c:v>
                </c:pt>
                <c:pt idx="47">
                  <c:v>-3.7911746426351645E-2</c:v>
                </c:pt>
                <c:pt idx="48">
                  <c:v>-3.4287418008348558E-3</c:v>
                </c:pt>
                <c:pt idx="49">
                  <c:v>2.7673896783844354E-2</c:v>
                </c:pt>
                <c:pt idx="50">
                  <c:v>-8.2969432314410341E-3</c:v>
                </c:pt>
                <c:pt idx="51">
                  <c:v>-5.9640882626351588E-2</c:v>
                </c:pt>
                <c:pt idx="52">
                  <c:v>-2.169614984391266E-2</c:v>
                </c:pt>
                <c:pt idx="53">
                  <c:v>1.4146678721480788E-2</c:v>
                </c:pt>
                <c:pt idx="54">
                  <c:v>1.746289789711053E-2</c:v>
                </c:pt>
                <c:pt idx="55">
                  <c:v>-3.1027729100092771E-2</c:v>
                </c:pt>
                <c:pt idx="56">
                  <c:v>-8.0851063829787684E-3</c:v>
                </c:pt>
                <c:pt idx="57">
                  <c:v>2.8421278421278506E-2</c:v>
                </c:pt>
                <c:pt idx="58">
                  <c:v>1.5747210345187224E-2</c:v>
                </c:pt>
                <c:pt idx="59">
                  <c:v>2.6694045174537884E-2</c:v>
                </c:pt>
                <c:pt idx="60">
                  <c:v>1.110000000000011E-2</c:v>
                </c:pt>
                <c:pt idx="61">
                  <c:v>1.3549599446147642E-2</c:v>
                </c:pt>
                <c:pt idx="62">
                  <c:v>-6.6842310694769091E-3</c:v>
                </c:pt>
                <c:pt idx="63">
                  <c:v>1.8124662311508555E-2</c:v>
                </c:pt>
                <c:pt idx="64">
                  <c:v>-1.2157468159012086E-2</c:v>
                </c:pt>
                <c:pt idx="65">
                  <c:v>1.6165266653643151E-2</c:v>
                </c:pt>
                <c:pt idx="66">
                  <c:v>5.2386216177249256E-3</c:v>
                </c:pt>
                <c:pt idx="67">
                  <c:v>-1.2574105947599779E-2</c:v>
                </c:pt>
                <c:pt idx="68">
                  <c:v>-3.9703675010895889E-3</c:v>
                </c:pt>
                <c:pt idx="69">
                  <c:v>-5.1042730056876096E-3</c:v>
                </c:pt>
                <c:pt idx="70">
                  <c:v>2.7851070067430594E-3</c:v>
                </c:pt>
                <c:pt idx="71">
                  <c:v>2.2803683671977604E-2</c:v>
                </c:pt>
                <c:pt idx="72">
                  <c:v>0</c:v>
                </c:pt>
                <c:pt idx="73">
                  <c:v>-1.4291839359725778E-3</c:v>
                </c:pt>
                <c:pt idx="74">
                  <c:v>-1.1879204236439178E-2</c:v>
                </c:pt>
                <c:pt idx="75">
                  <c:v>-1.6319042101197279E-2</c:v>
                </c:pt>
                <c:pt idx="76">
                  <c:v>3.214881711985873E-2</c:v>
                </c:pt>
                <c:pt idx="77">
                  <c:v>1.2839412240239767E-2</c:v>
                </c:pt>
                <c:pt idx="78">
                  <c:v>1.4930278416827036E-2</c:v>
                </c:pt>
                <c:pt idx="79">
                  <c:v>6.1525651107925405E-3</c:v>
                </c:pt>
                <c:pt idx="80">
                  <c:v>-6.4367816091959185E-4</c:v>
                </c:pt>
                <c:pt idx="81">
                  <c:v>4.2786161207215567E-3</c:v>
                </c:pt>
                <c:pt idx="82">
                  <c:v>5.4972742681735909E-4</c:v>
                </c:pt>
                <c:pt idx="83">
                  <c:v>-9.1570898768322806E-5</c:v>
                </c:pt>
                <c:pt idx="84">
                  <c:v>-6.8226567150511119E-3</c:v>
                </c:pt>
                <c:pt idx="85">
                  <c:v>5.0714615029967547E-3</c:v>
                </c:pt>
                <c:pt idx="86">
                  <c:v>-2.3944954128440332E-2</c:v>
                </c:pt>
                <c:pt idx="87">
                  <c:v>5.3576463953377562E-3</c:v>
                </c:pt>
                <c:pt idx="88">
                  <c:v>1.1920344053852006E-2</c:v>
                </c:pt>
                <c:pt idx="89">
                  <c:v>1.6630479974131251E-3</c:v>
                </c:pt>
                <c:pt idx="90">
                  <c:v>-6.7333856016235094E-3</c:v>
                </c:pt>
                <c:pt idx="91">
                  <c:v>-9.6113664855829173E-3</c:v>
                </c:pt>
                <c:pt idx="92">
                  <c:v>3.8443506797936067E-3</c:v>
                </c:pt>
                <c:pt idx="93">
                  <c:v>-6.9120119559124005E-3</c:v>
                </c:pt>
                <c:pt idx="94">
                  <c:v>-1.9375470278404916E-2</c:v>
                </c:pt>
                <c:pt idx="95">
                  <c:v>3.7981968156531876E-2</c:v>
                </c:pt>
                <c:pt idx="96">
                  <c:v>8.0853816300130443E-3</c:v>
                </c:pt>
                <c:pt idx="97">
                  <c:v>1.4391126999404147E-2</c:v>
                </c:pt>
                <c:pt idx="98">
                  <c:v>-9.668820313558979E-3</c:v>
                </c:pt>
                <c:pt idx="99">
                  <c:v>3.084082303024771E-2</c:v>
                </c:pt>
                <c:pt idx="100">
                  <c:v>-6.196061075459669E-4</c:v>
                </c:pt>
                <c:pt idx="101">
                  <c:v>2.5242460475622952E-3</c:v>
                </c:pt>
                <c:pt idx="102">
                  <c:v>-1.1043378390317216E-2</c:v>
                </c:pt>
                <c:pt idx="103">
                  <c:v>1.706271216723243E-2</c:v>
                </c:pt>
                <c:pt idx="104">
                  <c:v>-1.0540184453228241E-3</c:v>
                </c:pt>
                <c:pt idx="105">
                  <c:v>-1.4508045370613676E-3</c:v>
                </c:pt>
                <c:pt idx="106">
                  <c:v>1.0302469951129156E-2</c:v>
                </c:pt>
                <c:pt idx="107">
                  <c:v>1.1766243953459377E-3</c:v>
                </c:pt>
                <c:pt idx="108">
                  <c:v>8.1396361103855952E-3</c:v>
                </c:pt>
                <c:pt idx="109">
                  <c:v>1.515478606277787E-2</c:v>
                </c:pt>
                <c:pt idx="110">
                  <c:v>6.8475671997278997E-3</c:v>
                </c:pt>
                <c:pt idx="111">
                  <c:v>6.6742702657034414E-3</c:v>
                </c:pt>
                <c:pt idx="112">
                  <c:v>-4.4060257647602352E-3</c:v>
                </c:pt>
                <c:pt idx="113">
                  <c:v>2.3602798617550214E-3</c:v>
                </c:pt>
                <c:pt idx="114">
                  <c:v>-1.4380624001345432E-2</c:v>
                </c:pt>
                <c:pt idx="115">
                  <c:v>7.977815699658608E-3</c:v>
                </c:pt>
                <c:pt idx="116">
                  <c:v>-3.0473610699622844E-3</c:v>
                </c:pt>
                <c:pt idx="117">
                  <c:v>-1.1292719167904863E-2</c:v>
                </c:pt>
                <c:pt idx="118">
                  <c:v>8.50186783459983E-3</c:v>
                </c:pt>
                <c:pt idx="119">
                  <c:v>1.5114744326648832E-2</c:v>
                </c:pt>
                <c:pt idx="120">
                  <c:v>6.3333612951934626E-3</c:v>
                </c:pt>
                <c:pt idx="121">
                  <c:v>-3.50102113116324E-3</c:v>
                </c:pt>
                <c:pt idx="122">
                  <c:v>-3.8479233761345988E-3</c:v>
                </c:pt>
                <c:pt idx="123">
                  <c:v>1.4317504303648754E-2</c:v>
                </c:pt>
                <c:pt idx="124">
                  <c:v>9.6448381488531965E-3</c:v>
                </c:pt>
                <c:pt idx="125">
                  <c:v>-2.9929072198761064E-3</c:v>
                </c:pt>
                <c:pt idx="126">
                  <c:v>5.7570523891747882E-4</c:v>
                </c:pt>
                <c:pt idx="127">
                  <c:v>2.0960052605623058E-3</c:v>
                </c:pt>
                <c:pt idx="128">
                  <c:v>-6.1108149120289168E-3</c:v>
                </c:pt>
                <c:pt idx="129">
                  <c:v>7.4275810844248724E-4</c:v>
                </c:pt>
                <c:pt idx="130">
                  <c:v>1.4060696025070207E-2</c:v>
                </c:pt>
                <c:pt idx="131">
                  <c:v>5.3673809620622404E-3</c:v>
                </c:pt>
                <c:pt idx="132">
                  <c:v>-1.6177957532870213E-4</c:v>
                </c:pt>
                <c:pt idx="133">
                  <c:v>1.9012175882853199E-3</c:v>
                </c:pt>
                <c:pt idx="134">
                  <c:v>-1.4333010335917273E-2</c:v>
                </c:pt>
                <c:pt idx="135">
                  <c:v>-6.430999877114818E-3</c:v>
                </c:pt>
                <c:pt idx="136">
                  <c:v>7.2147097625330225E-3</c:v>
                </c:pt>
                <c:pt idx="137">
                  <c:v>1.3712087102451864E-2</c:v>
                </c:pt>
                <c:pt idx="138">
                  <c:v>-6.1374464992327571E-3</c:v>
                </c:pt>
                <c:pt idx="139">
                  <c:v>1.5763386690501147E-2</c:v>
                </c:pt>
                <c:pt idx="140">
                  <c:v>7.9993600511962804E-4</c:v>
                </c:pt>
                <c:pt idx="141">
                  <c:v>6.873950923187655E-3</c:v>
                </c:pt>
                <c:pt idx="142">
                  <c:v>1.1867905056759609E-2</c:v>
                </c:pt>
                <c:pt idx="143">
                  <c:v>1.5298317185108434E-3</c:v>
                </c:pt>
                <c:pt idx="144">
                  <c:v>8.6166379445402619E-3</c:v>
                </c:pt>
                <c:pt idx="145">
                  <c:v>2.2910841876360166E-3</c:v>
                </c:pt>
                <c:pt idx="146">
                  <c:v>2.5957924915733788E-3</c:v>
                </c:pt>
                <c:pt idx="147">
                  <c:v>-2.1253574464796809E-3</c:v>
                </c:pt>
                <c:pt idx="148">
                  <c:v>-1.3553808620222485E-3</c:v>
                </c:pt>
                <c:pt idx="149">
                  <c:v>9.1515433534976598E-3</c:v>
                </c:pt>
                <c:pt idx="150">
                  <c:v>1.5293575161389406E-2</c:v>
                </c:pt>
                <c:pt idx="151">
                  <c:v>3.5197941109681441E-3</c:v>
                </c:pt>
                <c:pt idx="152">
                  <c:v>9.1646237978504352E-3</c:v>
                </c:pt>
                <c:pt idx="153">
                  <c:v>2.8029000672695759E-3</c:v>
                </c:pt>
                <c:pt idx="154">
                  <c:v>-3.6149517385309915E-3</c:v>
                </c:pt>
                <c:pt idx="155">
                  <c:v>2.60323159784559E-2</c:v>
                </c:pt>
                <c:pt idx="156">
                  <c:v>1.5675123942840541E-2</c:v>
                </c:pt>
                <c:pt idx="157">
                  <c:v>8.6497738855790818E-3</c:v>
                </c:pt>
                <c:pt idx="158">
                  <c:v>2.22752019357364E-2</c:v>
                </c:pt>
                <c:pt idx="159">
                  <c:v>-3.8567301333147785E-2</c:v>
                </c:pt>
                <c:pt idx="160">
                  <c:v>-5.1591180623438704E-2</c:v>
                </c:pt>
                <c:pt idx="161">
                  <c:v>4.2983661627729486E-2</c:v>
                </c:pt>
                <c:pt idx="162">
                  <c:v>5.5266817948906866E-3</c:v>
                </c:pt>
                <c:pt idx="163">
                  <c:v>-2.0420048775161237E-2</c:v>
                </c:pt>
                <c:pt idx="164">
                  <c:v>3.5448870392390086E-2</c:v>
                </c:pt>
                <c:pt idx="165">
                  <c:v>-1.2416564989592982E-2</c:v>
                </c:pt>
                <c:pt idx="166">
                  <c:v>-5.9484011627906952E-2</c:v>
                </c:pt>
                <c:pt idx="167">
                  <c:v>2.0322219217246751E-2</c:v>
                </c:pt>
                <c:pt idx="168">
                  <c:v>-1.378317997652323E-2</c:v>
                </c:pt>
                <c:pt idx="169">
                  <c:v>1.9888654252255833E-2</c:v>
                </c:pt>
                <c:pt idx="170">
                  <c:v>5.1951963257161893E-3</c:v>
                </c:pt>
                <c:pt idx="171">
                  <c:v>-7.4903561664285689E-5</c:v>
                </c:pt>
                <c:pt idx="172">
                  <c:v>-2.4345481104161015E-3</c:v>
                </c:pt>
                <c:pt idx="173">
                  <c:v>2.4142074040699679E-2</c:v>
                </c:pt>
                <c:pt idx="174">
                  <c:v>-5.3891556989403844E-3</c:v>
                </c:pt>
                <c:pt idx="175">
                  <c:v>3.0593438997419398E-3</c:v>
                </c:pt>
                <c:pt idx="176">
                  <c:v>4.887370006981806E-3</c:v>
                </c:pt>
                <c:pt idx="177">
                  <c:v>1.6236378263731366E-2</c:v>
                </c:pt>
                <c:pt idx="178">
                  <c:v>2.5188916876572875E-4</c:v>
                </c:pt>
                <c:pt idx="179">
                  <c:v>-8.9218260963411788E-3</c:v>
                </c:pt>
                <c:pt idx="180">
                  <c:v>-1.3249119750263216E-2</c:v>
                </c:pt>
                <c:pt idx="181">
                  <c:v>1.5229546792230764E-2</c:v>
                </c:pt>
                <c:pt idx="182">
                  <c:v>1.503732154503945E-2</c:v>
                </c:pt>
                <c:pt idx="183">
                  <c:v>1.7848855888336068E-4</c:v>
                </c:pt>
                <c:pt idx="184">
                  <c:v>6.0675280177029389E-3</c:v>
                </c:pt>
                <c:pt idx="185">
                  <c:v>7.6273591599262947E-3</c:v>
                </c:pt>
                <c:pt idx="186">
                  <c:v>-2.464528394887866E-3</c:v>
                </c:pt>
                <c:pt idx="187">
                  <c:v>5.9294815233119635E-3</c:v>
                </c:pt>
                <c:pt idx="188">
                  <c:v>8.6312760955755685E-3</c:v>
                </c:pt>
                <c:pt idx="189">
                  <c:v>9.3227119351584342E-3</c:v>
                </c:pt>
                <c:pt idx="190">
                  <c:v>-1.0270549715664323E-2</c:v>
                </c:pt>
                <c:pt idx="191">
                  <c:v>1.1595918793745996E-2</c:v>
                </c:pt>
                <c:pt idx="192">
                  <c:v>8.5025817555937078E-3</c:v>
                </c:pt>
                <c:pt idx="193">
                  <c:v>-5.3589104686485589E-3</c:v>
                </c:pt>
                <c:pt idx="194">
                  <c:v>-9.7460535346602928E-3</c:v>
                </c:pt>
                <c:pt idx="195">
                  <c:v>-4.1065982811200441E-2</c:v>
                </c:pt>
                <c:pt idx="196">
                  <c:v>2.5297242600563763E-4</c:v>
                </c:pt>
                <c:pt idx="197">
                  <c:v>-3.9417587976009916E-2</c:v>
                </c:pt>
                <c:pt idx="198">
                  <c:v>2.4222364313386313E-2</c:v>
                </c:pt>
                <c:pt idx="199">
                  <c:v>2.1262531673460483E-2</c:v>
                </c:pt>
                <c:pt idx="200">
                  <c:v>-1.6073354908306303E-2</c:v>
                </c:pt>
                <c:pt idx="201">
                  <c:v>-3.7897891313087073E-2</c:v>
                </c:pt>
                <c:pt idx="202">
                  <c:v>4.8469193952746403E-2</c:v>
                </c:pt>
                <c:pt idx="203">
                  <c:v>-4.6047387870444156E-2</c:v>
                </c:pt>
                <c:pt idx="204">
                  <c:v>-1.2608712164368874E-2</c:v>
                </c:pt>
                <c:pt idx="205">
                  <c:v>-7.0502711642755567E-2</c:v>
                </c:pt>
                <c:pt idx="206">
                  <c:v>2.8593892245303287E-2</c:v>
                </c:pt>
                <c:pt idx="207">
                  <c:v>1.8602405760952845E-2</c:v>
                </c:pt>
                <c:pt idx="208">
                  <c:v>2.5403445579279094E-2</c:v>
                </c:pt>
                <c:pt idx="209">
                  <c:v>2.8675864512799132E-2</c:v>
                </c:pt>
                <c:pt idx="210">
                  <c:v>-2.2278719890964638E-3</c:v>
                </c:pt>
                <c:pt idx="211">
                  <c:v>1.5674957594680183E-2</c:v>
                </c:pt>
                <c:pt idx="212">
                  <c:v>4.9879365830052258E-4</c:v>
                </c:pt>
                <c:pt idx="213">
                  <c:v>2.500849372941194E-2</c:v>
                </c:pt>
                <c:pt idx="214">
                  <c:v>6.1500216169476651E-3</c:v>
                </c:pt>
                <c:pt idx="215">
                  <c:v>3.946044466406784E-3</c:v>
                </c:pt>
                <c:pt idx="216">
                  <c:v>-2.1621505943952402E-2</c:v>
                </c:pt>
                <c:pt idx="217">
                  <c:v>2.894931591246297E-2</c:v>
                </c:pt>
                <c:pt idx="218">
                  <c:v>-7.7130750262180969E-3</c:v>
                </c:pt>
                <c:pt idx="219">
                  <c:v>1.202909262294205E-2</c:v>
                </c:pt>
                <c:pt idx="220">
                  <c:v>2.0582839401636965E-2</c:v>
                </c:pt>
                <c:pt idx="221">
                  <c:v>5.0713164681237544E-3</c:v>
                </c:pt>
                <c:pt idx="222">
                  <c:v>-8.1859799615457973E-4</c:v>
                </c:pt>
                <c:pt idx="223">
                  <c:v>1.1996433771768178E-2</c:v>
                </c:pt>
                <c:pt idx="224">
                  <c:v>1.9592636434140331E-3</c:v>
                </c:pt>
                <c:pt idx="225">
                  <c:v>-2.1808503415217007E-2</c:v>
                </c:pt>
                <c:pt idx="226">
                  <c:v>-7.5900603873116923E-3</c:v>
                </c:pt>
                <c:pt idx="227">
                  <c:v>-1.170472070585038E-2</c:v>
                </c:pt>
                <c:pt idx="228">
                  <c:v>-2.6184865147944492E-2</c:v>
                </c:pt>
                <c:pt idx="229">
                  <c:v>4.4068806639390168E-2</c:v>
                </c:pt>
                <c:pt idx="230">
                  <c:v>4.7470887538543227E-3</c:v>
                </c:pt>
                <c:pt idx="231">
                  <c:v>2.1988375395742166E-2</c:v>
                </c:pt>
                <c:pt idx="232">
                  <c:v>-2.9486927462157864E-3</c:v>
                </c:pt>
                <c:pt idx="233">
                  <c:v>1.6537718916566746E-2</c:v>
                </c:pt>
                <c:pt idx="234">
                  <c:v>7.8116378690546995E-3</c:v>
                </c:pt>
                <c:pt idx="235">
                  <c:v>-1.2330071637848938E-2</c:v>
                </c:pt>
                <c:pt idx="236">
                  <c:v>1.6545667722677848E-2</c:v>
                </c:pt>
                <c:pt idx="237">
                  <c:v>-3.1002756241200857E-2</c:v>
                </c:pt>
                <c:pt idx="238">
                  <c:v>-4.5701812724885382E-3</c:v>
                </c:pt>
                <c:pt idx="239">
                  <c:v>-1.0268446028129485E-2</c:v>
                </c:pt>
                <c:pt idx="240">
                  <c:v>-1.4390655939737096E-2</c:v>
                </c:pt>
                <c:pt idx="241">
                  <c:v>2.7870366792993595E-2</c:v>
                </c:pt>
                <c:pt idx="242">
                  <c:v>1.7854335955386436E-2</c:v>
                </c:pt>
                <c:pt idx="243">
                  <c:v>9.6283290417662482E-3</c:v>
                </c:pt>
                <c:pt idx="244">
                  <c:v>-5.0941181556098947E-3</c:v>
                </c:pt>
                <c:pt idx="245">
                  <c:v>-1.0120084088941828E-2</c:v>
                </c:pt>
                <c:pt idx="246">
                  <c:v>-3.3020572018946925E-3</c:v>
                </c:pt>
                <c:pt idx="247">
                  <c:v>6.1856159023849777E-3</c:v>
                </c:pt>
                <c:pt idx="248">
                  <c:v>5.3631488046541609E-3</c:v>
                </c:pt>
                <c:pt idx="249">
                  <c:v>1.2172660906838217E-2</c:v>
                </c:pt>
                <c:pt idx="250">
                  <c:v>1.4676349440042147E-2</c:v>
                </c:pt>
                <c:pt idx="251">
                  <c:v>8.533018575699991E-3</c:v>
                </c:pt>
                <c:pt idx="252">
                  <c:v>8.8520180532025705E-3</c:v>
                </c:pt>
                <c:pt idx="253">
                  <c:v>-3.259134871140823E-3</c:v>
                </c:pt>
                <c:pt idx="254">
                  <c:v>9.8672471055754052E-3</c:v>
                </c:pt>
                <c:pt idx="255">
                  <c:v>1.5695738272767379E-3</c:v>
                </c:pt>
                <c:pt idx="256">
                  <c:v>7.2761140655646095E-3</c:v>
                </c:pt>
                <c:pt idx="257">
                  <c:v>1.6542539762686159E-2</c:v>
                </c:pt>
                <c:pt idx="258">
                  <c:v>5.836298048565558E-3</c:v>
                </c:pt>
                <c:pt idx="259">
                  <c:v>-1.5956691625360619E-3</c:v>
                </c:pt>
                <c:pt idx="260">
                  <c:v>9.4285670123808174E-3</c:v>
                </c:pt>
                <c:pt idx="261">
                  <c:v>1.9682423017440609E-2</c:v>
                </c:pt>
                <c:pt idx="262">
                  <c:v>-1.0256425658183299E-2</c:v>
                </c:pt>
                <c:pt idx="263">
                  <c:v>-2.1226107353427559E-2</c:v>
                </c:pt>
                <c:pt idx="264">
                  <c:v>3.1681713336144224E-2</c:v>
                </c:pt>
                <c:pt idx="265">
                  <c:v>1.5761589801995823E-2</c:v>
                </c:pt>
                <c:pt idx="266">
                  <c:v>-1.2546743349427181E-2</c:v>
                </c:pt>
                <c:pt idx="267">
                  <c:v>-0.11490674855816052</c:v>
                </c:pt>
                <c:pt idx="268">
                  <c:v>6.1437536811748128E-3</c:v>
                </c:pt>
                <c:pt idx="269">
                  <c:v>-8.7926469450303912E-2</c:v>
                </c:pt>
                <c:pt idx="270">
                  <c:v>-0.14979601773502216</c:v>
                </c:pt>
                <c:pt idx="271">
                  <c:v>0.10262829078666491</c:v>
                </c:pt>
                <c:pt idx="272">
                  <c:v>-2.0783247490625434E-2</c:v>
                </c:pt>
                <c:pt idx="273">
                  <c:v>0.12101741908263519</c:v>
                </c:pt>
                <c:pt idx="274">
                  <c:v>3.0374719515954274E-2</c:v>
                </c:pt>
                <c:pt idx="275">
                  <c:v>-1.3156796170544438E-2</c:v>
                </c:pt>
                <c:pt idx="276">
                  <c:v>-2.1256794771462584E-3</c:v>
                </c:pt>
                <c:pt idx="277">
                  <c:v>3.5005352014159108E-2</c:v>
                </c:pt>
                <c:pt idx="278">
                  <c:v>-2.2561266980681394E-2</c:v>
                </c:pt>
                <c:pt idx="279">
                  <c:v>3.2038970562558999E-2</c:v>
                </c:pt>
                <c:pt idx="280">
                  <c:v>3.0066487336953829E-2</c:v>
                </c:pt>
                <c:pt idx="281">
                  <c:v>4.9147425853477422E-2</c:v>
                </c:pt>
                <c:pt idx="282">
                  <c:v>-4.7784391016709837E-2</c:v>
                </c:pt>
                <c:pt idx="283">
                  <c:v>1.8554504473401234E-2</c:v>
                </c:pt>
                <c:pt idx="284">
                  <c:v>-2.8630550013880929E-2</c:v>
                </c:pt>
                <c:pt idx="285">
                  <c:v>4.0198733819644117E-2</c:v>
                </c:pt>
                <c:pt idx="286">
                  <c:v>1.75814134779122E-2</c:v>
                </c:pt>
                <c:pt idx="287">
                  <c:v>1.246138196066604E-2</c:v>
                </c:pt>
                <c:pt idx="288">
                  <c:v>-2.8219416819392773E-3</c:v>
                </c:pt>
                <c:pt idx="289">
                  <c:v>1.7256338571290719E-2</c:v>
                </c:pt>
                <c:pt idx="290">
                  <c:v>2.4505368191934274E-2</c:v>
                </c:pt>
                <c:pt idx="291">
                  <c:v>6.4363467093169202E-3</c:v>
                </c:pt>
                <c:pt idx="292">
                  <c:v>7.2075544420890925E-3</c:v>
                </c:pt>
                <c:pt idx="293">
                  <c:v>3.2630196988072457E-2</c:v>
                </c:pt>
                <c:pt idx="294">
                  <c:v>-2.3104267091598962E-2</c:v>
                </c:pt>
                <c:pt idx="295">
                  <c:v>-2.5092210005369209E-2</c:v>
                </c:pt>
                <c:pt idx="296">
                  <c:v>-6.4352568266102805E-3</c:v>
                </c:pt>
                <c:pt idx="297">
                  <c:v>-6.3293236570897138E-3</c:v>
                </c:pt>
                <c:pt idx="298">
                  <c:v>1.5152525724125843E-2</c:v>
                </c:pt>
                <c:pt idx="299">
                  <c:v>3.8432822448662751E-2</c:v>
                </c:pt>
                <c:pt idx="300">
                  <c:v>1.9211246056374254E-3</c:v>
                </c:pt>
                <c:pt idx="301">
                  <c:v>-5.2873147502303652E-3</c:v>
                </c:pt>
                <c:pt idx="302">
                  <c:v>-5.6394806933707242E-2</c:v>
                </c:pt>
                <c:pt idx="303">
                  <c:v>7.3236369863851625E-2</c:v>
                </c:pt>
                <c:pt idx="304">
                  <c:v>2.1573242454636654E-2</c:v>
                </c:pt>
                <c:pt idx="305">
                  <c:v>-7.7012119437123161E-3</c:v>
                </c:pt>
                <c:pt idx="306">
                  <c:v>2.2715134615492794E-2</c:v>
                </c:pt>
                <c:pt idx="307">
                  <c:v>1.6702626190443493E-2</c:v>
                </c:pt>
                <c:pt idx="308">
                  <c:v>-9.6401306256622687E-3</c:v>
                </c:pt>
                <c:pt idx="309">
                  <c:v>1.2542787419543178E-2</c:v>
                </c:pt>
                <c:pt idx="310">
                  <c:v>-1.7118625333947257E-3</c:v>
                </c:pt>
                <c:pt idx="311">
                  <c:v>1.4315187979671018E-2</c:v>
                </c:pt>
                <c:pt idx="312">
                  <c:v>1.8266432734214133E-2</c:v>
                </c:pt>
                <c:pt idx="313">
                  <c:v>-1.4754175512722623E-2</c:v>
                </c:pt>
                <c:pt idx="314">
                  <c:v>1.9430770251442908E-2</c:v>
                </c:pt>
                <c:pt idx="315">
                  <c:v>-3.3120133698818388E-2</c:v>
                </c:pt>
                <c:pt idx="316">
                  <c:v>4.6467110364435404E-2</c:v>
                </c:pt>
                <c:pt idx="317">
                  <c:v>1.2349395265550678E-2</c:v>
                </c:pt>
                <c:pt idx="318">
                  <c:v>-7.1464332639529227E-3</c:v>
                </c:pt>
                <c:pt idx="319">
                  <c:v>-2.4460479533930046E-2</c:v>
                </c:pt>
                <c:pt idx="320">
                  <c:v>8.0789263083320684E-3</c:v>
                </c:pt>
                <c:pt idx="321">
                  <c:v>2.6392916078856077E-2</c:v>
                </c:pt>
                <c:pt idx="322">
                  <c:v>-7.6686260885442392E-3</c:v>
                </c:pt>
                <c:pt idx="323">
                  <c:v>1.570110653957224E-2</c:v>
                </c:pt>
                <c:pt idx="324">
                  <c:v>1.140509341961593E-2</c:v>
                </c:pt>
                <c:pt idx="325">
                  <c:v>2.7097891225338122E-2</c:v>
                </c:pt>
                <c:pt idx="326">
                  <c:v>1.3725537686494871E-2</c:v>
                </c:pt>
                <c:pt idx="327">
                  <c:v>-1.266285506765108E-3</c:v>
                </c:pt>
                <c:pt idx="328">
                  <c:v>2.3922472052562149E-4</c:v>
                </c:pt>
                <c:pt idx="329">
                  <c:v>1.2300384820516763E-2</c:v>
                </c:pt>
                <c:pt idx="330">
                  <c:v>-1.388035722723624E-2</c:v>
                </c:pt>
                <c:pt idx="331">
                  <c:v>-4.3101692681818404E-3</c:v>
                </c:pt>
                <c:pt idx="332">
                  <c:v>1.1610111986448013E-2</c:v>
                </c:pt>
                <c:pt idx="333">
                  <c:v>6.1320945455758391E-3</c:v>
                </c:pt>
                <c:pt idx="334">
                  <c:v>4.1490440649754046E-3</c:v>
                </c:pt>
                <c:pt idx="335">
                  <c:v>-1.9067956227751259E-2</c:v>
                </c:pt>
                <c:pt idx="336">
                  <c:v>2.7421425914147646E-2</c:v>
                </c:pt>
                <c:pt idx="337">
                  <c:v>1.6735580629336333E-2</c:v>
                </c:pt>
                <c:pt idx="338">
                  <c:v>3.954194755005469E-3</c:v>
                </c:pt>
                <c:pt idx="339">
                  <c:v>-9.7012278152213138E-3</c:v>
                </c:pt>
                <c:pt idx="340">
                  <c:v>1.9557862431710538E-2</c:v>
                </c:pt>
                <c:pt idx="341">
                  <c:v>-3.7467785184697178E-3</c:v>
                </c:pt>
                <c:pt idx="342">
                  <c:v>9.3873855016541885E-3</c:v>
                </c:pt>
                <c:pt idx="343">
                  <c:v>7.0956515467077708E-3</c:v>
                </c:pt>
                <c:pt idx="344">
                  <c:v>-5.8930170098477896E-3</c:v>
                </c:pt>
                <c:pt idx="345">
                  <c:v>1.5242014827756112E-2</c:v>
                </c:pt>
                <c:pt idx="346">
                  <c:v>5.7790777869193288E-3</c:v>
                </c:pt>
                <c:pt idx="347">
                  <c:v>-1.6944369111638879E-2</c:v>
                </c:pt>
                <c:pt idx="348">
                  <c:v>-5.7394955344527432E-3</c:v>
                </c:pt>
                <c:pt idx="349">
                  <c:v>5.0733252274424157E-3</c:v>
                </c:pt>
                <c:pt idx="350">
                  <c:v>-2.2094140249759753E-2</c:v>
                </c:pt>
                <c:pt idx="351">
                  <c:v>7.8723169858436748E-3</c:v>
                </c:pt>
                <c:pt idx="352">
                  <c:v>1.8224505504014665E-2</c:v>
                </c:pt>
                <c:pt idx="353">
                  <c:v>1.6444624354504223E-2</c:v>
                </c:pt>
                <c:pt idx="354">
                  <c:v>1.3307223481264785E-2</c:v>
                </c:pt>
                <c:pt idx="355">
                  <c:v>2.0009206623557541E-2</c:v>
                </c:pt>
                <c:pt idx="356">
                  <c:v>-3.1250465670255023E-3</c:v>
                </c:pt>
                <c:pt idx="357">
                  <c:v>3.2266675208472151E-3</c:v>
                </c:pt>
                <c:pt idx="358">
                  <c:v>-2.1996781581792968E-2</c:v>
                </c:pt>
                <c:pt idx="359">
                  <c:v>-1.2229520613238898E-2</c:v>
                </c:pt>
                <c:pt idx="360">
                  <c:v>3.8248909865305825E-2</c:v>
                </c:pt>
                <c:pt idx="361">
                  <c:v>-1.9392956736176914E-2</c:v>
                </c:pt>
                <c:pt idx="362">
                  <c:v>2.2756587831988639E-2</c:v>
                </c:pt>
                <c:pt idx="363">
                  <c:v>8.5467191728791914E-3</c:v>
                </c:pt>
                <c:pt idx="364">
                  <c:v>-1.8704706914132618E-2</c:v>
                </c:pt>
                <c:pt idx="365">
                  <c:v>-3.0318385813217219E-3</c:v>
                </c:pt>
                <c:pt idx="366">
                  <c:v>-5.6812893402104048E-2</c:v>
                </c:pt>
                <c:pt idx="367">
                  <c:v>7.7104280640483136E-3</c:v>
                </c:pt>
                <c:pt idx="368">
                  <c:v>1.5496914381127436E-2</c:v>
                </c:pt>
                <c:pt idx="369">
                  <c:v>-1.8195634736353106E-2</c:v>
                </c:pt>
                <c:pt idx="370">
                  <c:v>-1.5789926312168578E-2</c:v>
                </c:pt>
                <c:pt idx="371">
                  <c:v>8.2274245953546377E-3</c:v>
                </c:pt>
                <c:pt idx="372">
                  <c:v>-1.2721653951854761E-2</c:v>
                </c:pt>
                <c:pt idx="373">
                  <c:v>-2.8774252865066297E-2</c:v>
                </c:pt>
                <c:pt idx="374">
                  <c:v>6.1558258073262762E-2</c:v>
                </c:pt>
                <c:pt idx="375">
                  <c:v>1.7911236982200984E-2</c:v>
                </c:pt>
                <c:pt idx="376">
                  <c:v>6.1632467984118477E-4</c:v>
                </c:pt>
                <c:pt idx="377">
                  <c:v>-1.266647015086253E-2</c:v>
                </c:pt>
                <c:pt idx="378">
                  <c:v>-2.1319971124796E-2</c:v>
                </c:pt>
                <c:pt idx="379">
                  <c:v>-2.7503135963065195E-2</c:v>
                </c:pt>
                <c:pt idx="380">
                  <c:v>-3.2738109172288699E-2</c:v>
                </c:pt>
                <c:pt idx="381">
                  <c:v>-2.0789316372736844E-3</c:v>
                </c:pt>
                <c:pt idx="382">
                  <c:v>-2.4118796897660721E-2</c:v>
                </c:pt>
                <c:pt idx="383">
                  <c:v>-3.0450633590878406E-2</c:v>
                </c:pt>
                <c:pt idx="384">
                  <c:v>6.5843705784649265E-2</c:v>
                </c:pt>
                <c:pt idx="385">
                  <c:v>-1.1952172072799971E-2</c:v>
                </c:pt>
                <c:pt idx="386">
                  <c:v>-5.054836998057699E-2</c:v>
                </c:pt>
                <c:pt idx="387">
                  <c:v>-5.7941069405208045E-2</c:v>
                </c:pt>
                <c:pt idx="388">
                  <c:v>6.4465391690522456E-2</c:v>
                </c:pt>
                <c:pt idx="389">
                  <c:v>-2.2089913951336193E-2</c:v>
                </c:pt>
                <c:pt idx="390">
                  <c:v>1.9357807038869801E-2</c:v>
                </c:pt>
                <c:pt idx="391">
                  <c:v>-9.2886561453360272E-3</c:v>
                </c:pt>
                <c:pt idx="392">
                  <c:v>2.5489495646051408E-2</c:v>
                </c:pt>
                <c:pt idx="393">
                  <c:v>4.2573385197506974E-2</c:v>
                </c:pt>
                <c:pt idx="394">
                  <c:v>3.6074948732411904E-3</c:v>
                </c:pt>
                <c:pt idx="395">
                  <c:v>3.2558218079267842E-2</c:v>
                </c:pt>
                <c:pt idx="396">
                  <c:v>-1.2072006822190784E-2</c:v>
                </c:pt>
                <c:pt idx="397">
                  <c:v>-4.0397495080974677E-2</c:v>
                </c:pt>
                <c:pt idx="398">
                  <c:v>-3.2876091146128439E-2</c:v>
                </c:pt>
                <c:pt idx="399">
                  <c:v>3.646547374536846E-2</c:v>
                </c:pt>
                <c:pt idx="400">
                  <c:v>-4.7704161913378784E-2</c:v>
                </c:pt>
                <c:pt idx="401">
                  <c:v>-4.6497458259430524E-2</c:v>
                </c:pt>
                <c:pt idx="402">
                  <c:v>-2.9137096796029494E-2</c:v>
                </c:pt>
                <c:pt idx="403">
                  <c:v>1.5071312632124911E-2</c:v>
                </c:pt>
                <c:pt idx="404">
                  <c:v>-1.554815559695133E-2</c:v>
                </c:pt>
                <c:pt idx="405">
                  <c:v>4.7356038257695188E-2</c:v>
                </c:pt>
                <c:pt idx="406">
                  <c:v>3.9520351742055704E-2</c:v>
                </c:pt>
                <c:pt idx="407">
                  <c:v>-3.3455009664040025E-2</c:v>
                </c:pt>
                <c:pt idx="408">
                  <c:v>5.8978133163596791E-2</c:v>
                </c:pt>
                <c:pt idx="409">
                  <c:v>-6.9097129175818006E-3</c:v>
                </c:pt>
                <c:pt idx="410">
                  <c:v>1.5327815521493759E-2</c:v>
                </c:pt>
                <c:pt idx="411">
                  <c:v>1.1321073390758274E-2</c:v>
                </c:pt>
                <c:pt idx="412">
                  <c:v>-3.3725470933516632E-2</c:v>
                </c:pt>
                <c:pt idx="413">
                  <c:v>-2.0846994952190667E-2</c:v>
                </c:pt>
                <c:pt idx="414">
                  <c:v>-1.9572417946401854E-3</c:v>
                </c:pt>
                <c:pt idx="415">
                  <c:v>-1.3836798601755129E-3</c:v>
                </c:pt>
                <c:pt idx="416">
                  <c:v>1.447584320875106E-2</c:v>
                </c:pt>
                <c:pt idx="417">
                  <c:v>2.6702917526726155E-2</c:v>
                </c:pt>
                <c:pt idx="418">
                  <c:v>-6.6215063927043127E-3</c:v>
                </c:pt>
                <c:pt idx="419">
                  <c:v>2.4656334248768452E-2</c:v>
                </c:pt>
                <c:pt idx="420">
                  <c:v>1.6194331983805599E-2</c:v>
                </c:pt>
                <c:pt idx="421">
                  <c:v>-1.1125401307391702E-2</c:v>
                </c:pt>
                <c:pt idx="422">
                  <c:v>-2.7796384758682624E-3</c:v>
                </c:pt>
                <c:pt idx="423">
                  <c:v>-2.6733903885425514E-2</c:v>
                </c:pt>
                <c:pt idx="424">
                  <c:v>1.9042629293407609E-2</c:v>
                </c:pt>
                <c:pt idx="425">
                  <c:v>-4.5493420076922253E-2</c:v>
                </c:pt>
                <c:pt idx="426">
                  <c:v>1.4255785829153211E-2</c:v>
                </c:pt>
                <c:pt idx="427">
                  <c:v>1.3876690224273736E-2</c:v>
                </c:pt>
                <c:pt idx="428">
                  <c:v>3.4832623602678581E-2</c:v>
                </c:pt>
                <c:pt idx="429">
                  <c:v>-1.0439708856231356E-3</c:v>
                </c:pt>
                <c:pt idx="430">
                  <c:v>7.9463681053928426E-3</c:v>
                </c:pt>
                <c:pt idx="431">
                  <c:v>-9.9573670014785343E-4</c:v>
                </c:pt>
                <c:pt idx="432">
                  <c:v>8.6996071145171161E-3</c:v>
                </c:pt>
                <c:pt idx="433">
                  <c:v>-7.9698187783607821E-3</c:v>
                </c:pt>
                <c:pt idx="434">
                  <c:v>-2.9422786340284057E-3</c:v>
                </c:pt>
                <c:pt idx="435">
                  <c:v>1.6464278093538454E-2</c:v>
                </c:pt>
                <c:pt idx="436">
                  <c:v>3.2132786893068754E-3</c:v>
                </c:pt>
                <c:pt idx="437">
                  <c:v>1.8290551546207956E-2</c:v>
                </c:pt>
                <c:pt idx="438">
                  <c:v>3.8506714739734438E-3</c:v>
                </c:pt>
                <c:pt idx="439">
                  <c:v>2.5757991653601264E-2</c:v>
                </c:pt>
                <c:pt idx="440">
                  <c:v>-1.389244805072587E-2</c:v>
                </c:pt>
                <c:pt idx="441">
                  <c:v>2.3468779968401687E-2</c:v>
                </c:pt>
                <c:pt idx="442">
                  <c:v>-1.1556316539261924E-2</c:v>
                </c:pt>
                <c:pt idx="443">
                  <c:v>2.4203503108696456E-2</c:v>
                </c:pt>
                <c:pt idx="444">
                  <c:v>6.8628451953425262E-3</c:v>
                </c:pt>
                <c:pt idx="445">
                  <c:v>1.0116084773187151E-2</c:v>
                </c:pt>
                <c:pt idx="446">
                  <c:v>-2.2740019597444872E-2</c:v>
                </c:pt>
                <c:pt idx="447">
                  <c:v>-3.1219085178079142E-3</c:v>
                </c:pt>
                <c:pt idx="448">
                  <c:v>-2.1133275836964227E-2</c:v>
                </c:pt>
                <c:pt idx="449">
                  <c:v>8.2385329918919226E-3</c:v>
                </c:pt>
                <c:pt idx="450">
                  <c:v>2.4981217556307778E-2</c:v>
                </c:pt>
                <c:pt idx="451">
                  <c:v>-1.290588316056851E-2</c:v>
                </c:pt>
                <c:pt idx="452">
                  <c:v>-1.6085285665251581E-3</c:v>
                </c:pt>
                <c:pt idx="453">
                  <c:v>-2.9269805317370334E-2</c:v>
                </c:pt>
                <c:pt idx="454">
                  <c:v>-7.4096193108429409E-3</c:v>
                </c:pt>
                <c:pt idx="455">
                  <c:v>4.7690675248655001E-3</c:v>
                </c:pt>
                <c:pt idx="456">
                  <c:v>4.4748752466055031E-3</c:v>
                </c:pt>
                <c:pt idx="457">
                  <c:v>-2.3942991556872073E-2</c:v>
                </c:pt>
                <c:pt idx="458">
                  <c:v>-2.5280765880080325E-2</c:v>
                </c:pt>
                <c:pt idx="459">
                  <c:v>5.852522362576118E-2</c:v>
                </c:pt>
                <c:pt idx="460">
                  <c:v>1.3055429360719906E-2</c:v>
                </c:pt>
                <c:pt idx="461">
                  <c:v>2.2372509761643844E-2</c:v>
                </c:pt>
                <c:pt idx="462">
                  <c:v>1.003983145843379E-2</c:v>
                </c:pt>
                <c:pt idx="463">
                  <c:v>7.740155373365365E-3</c:v>
                </c:pt>
                <c:pt idx="464">
                  <c:v>2.1198660175030248E-3</c:v>
                </c:pt>
                <c:pt idx="465">
                  <c:v>2.493717924493466E-2</c:v>
                </c:pt>
                <c:pt idx="466">
                  <c:v>7.5097633280287734E-3</c:v>
                </c:pt>
                <c:pt idx="467">
                  <c:v>3.1968838795026766E-3</c:v>
                </c:pt>
                <c:pt idx="468">
                  <c:v>-1.5218571731067998E-2</c:v>
                </c:pt>
                <c:pt idx="469">
                  <c:v>1.8434229462407803E-2</c:v>
                </c:pt>
                <c:pt idx="470">
                  <c:v>1.1701920845849534E-2</c:v>
                </c:pt>
                <c:pt idx="471">
                  <c:v>1.0570662897923633E-2</c:v>
                </c:pt>
                <c:pt idx="472">
                  <c:v>1.3829567549995092E-2</c:v>
                </c:pt>
                <c:pt idx="473">
                  <c:v>1.3713520522888434E-2</c:v>
                </c:pt>
                <c:pt idx="474">
                  <c:v>-4.1857235791119551E-3</c:v>
                </c:pt>
                <c:pt idx="475">
                  <c:v>1.6627476990632495E-2</c:v>
                </c:pt>
                <c:pt idx="476">
                  <c:v>9.4875019650997316E-3</c:v>
                </c:pt>
                <c:pt idx="477">
                  <c:v>-2.6065391233931479E-3</c:v>
                </c:pt>
                <c:pt idx="478">
                  <c:v>-1.2881341377014577E-3</c:v>
                </c:pt>
                <c:pt idx="479">
                  <c:v>2.2882145907146434E-2</c:v>
                </c:pt>
                <c:pt idx="480">
                  <c:v>3.8535166922040176E-3</c:v>
                </c:pt>
                <c:pt idx="481">
                  <c:v>-9.5178280853007724E-3</c:v>
                </c:pt>
                <c:pt idx="482">
                  <c:v>-1.5550482866223292E-2</c:v>
                </c:pt>
                <c:pt idx="483">
                  <c:v>-3.0483603693633787E-2</c:v>
                </c:pt>
                <c:pt idx="484">
                  <c:v>2.6721130287907124E-2</c:v>
                </c:pt>
                <c:pt idx="485">
                  <c:v>5.4569055443571823E-3</c:v>
                </c:pt>
                <c:pt idx="486">
                  <c:v>1.8505047983634393E-2</c:v>
                </c:pt>
                <c:pt idx="487">
                  <c:v>1.5430775004403818E-2</c:v>
                </c:pt>
                <c:pt idx="488">
                  <c:v>2.7341621301579799E-4</c:v>
                </c:pt>
                <c:pt idx="489">
                  <c:v>-5.1293941998823422E-3</c:v>
                </c:pt>
                <c:pt idx="490">
                  <c:v>1.3165299544671605E-2</c:v>
                </c:pt>
                <c:pt idx="491">
                  <c:v>1.5823856038631234E-2</c:v>
                </c:pt>
                <c:pt idx="492">
                  <c:v>6.079240002945685E-3</c:v>
                </c:pt>
                <c:pt idx="493">
                  <c:v>-7.5760071148589514E-4</c:v>
                </c:pt>
                <c:pt idx="494">
                  <c:v>1.9542238045006988E-2</c:v>
                </c:pt>
                <c:pt idx="495">
                  <c:v>8.6506837381157276E-3</c:v>
                </c:pt>
                <c:pt idx="496">
                  <c:v>-1.965149100234187E-2</c:v>
                </c:pt>
                <c:pt idx="497">
                  <c:v>-8.3378746594005015E-3</c:v>
                </c:pt>
                <c:pt idx="498">
                  <c:v>-2.0615119708376817E-2</c:v>
                </c:pt>
                <c:pt idx="499">
                  <c:v>-4.4888676083321144E-4</c:v>
                </c:pt>
                <c:pt idx="500">
                  <c:v>3.9312071494865375E-2</c:v>
                </c:pt>
                <c:pt idx="501">
                  <c:v>1.4468200027006217E-2</c:v>
                </c:pt>
                <c:pt idx="502">
                  <c:v>2.4473743524395797E-3</c:v>
                </c:pt>
                <c:pt idx="503">
                  <c:v>-4.2486367820975812E-2</c:v>
                </c:pt>
                <c:pt idx="504">
                  <c:v>4.0233561742616164E-2</c:v>
                </c:pt>
                <c:pt idx="505">
                  <c:v>1.3602866680175296E-2</c:v>
                </c:pt>
                <c:pt idx="506">
                  <c:v>6.2463283969451666E-3</c:v>
                </c:pt>
                <c:pt idx="507">
                  <c:v>2.2481034894399343E-3</c:v>
                </c:pt>
                <c:pt idx="508">
                  <c:v>1.1121408711770142E-2</c:v>
                </c:pt>
                <c:pt idx="509">
                  <c:v>8.5364993817744761E-3</c:v>
                </c:pt>
                <c:pt idx="510">
                  <c:v>-9.6424862780003506E-3</c:v>
                </c:pt>
                <c:pt idx="511">
                  <c:v>-1.3656742629284513E-2</c:v>
                </c:pt>
                <c:pt idx="512">
                  <c:v>4.6561234464460144E-2</c:v>
                </c:pt>
                <c:pt idx="513">
                  <c:v>-2.0835487712532963E-2</c:v>
                </c:pt>
                <c:pt idx="514">
                  <c:v>1.6815941076070429E-2</c:v>
                </c:pt>
                <c:pt idx="515">
                  <c:v>1.0560631493598871E-2</c:v>
                </c:pt>
                <c:pt idx="516">
                  <c:v>9.5965439842982114E-3</c:v>
                </c:pt>
                <c:pt idx="517">
                  <c:v>-6.4332123206360947E-3</c:v>
                </c:pt>
                <c:pt idx="518">
                  <c:v>-1.9870800136834843E-2</c:v>
                </c:pt>
                <c:pt idx="519">
                  <c:v>6.7427097296339777E-3</c:v>
                </c:pt>
              </c:numCache>
            </c:numRef>
          </c:xVal>
          <c:yVal>
            <c:numRef>
              <c:f>Beta!$K$6:$K$525</c:f>
              <c:numCache>
                <c:formatCode>0.000%</c:formatCode>
                <c:ptCount val="520"/>
                <c:pt idx="0">
                  <c:v>3.3514872224549297E-3</c:v>
                </c:pt>
                <c:pt idx="1">
                  <c:v>2.7974947807933193E-2</c:v>
                </c:pt>
                <c:pt idx="2">
                  <c:v>1.0154346060113673E-2</c:v>
                </c:pt>
                <c:pt idx="3">
                  <c:v>-2.2919179734619988E-2</c:v>
                </c:pt>
                <c:pt idx="4">
                  <c:v>-2.4691358024691468E-2</c:v>
                </c:pt>
                <c:pt idx="5">
                  <c:v>-8.4388185654008518E-3</c:v>
                </c:pt>
                <c:pt idx="6">
                  <c:v>-7.659574468085073E-3</c:v>
                </c:pt>
                <c:pt idx="7">
                  <c:v>-4.4596912521440824E-2</c:v>
                </c:pt>
                <c:pt idx="8">
                  <c:v>1.1220825852782834E-2</c:v>
                </c:pt>
                <c:pt idx="9">
                  <c:v>-1.2871726586773269E-2</c:v>
                </c:pt>
                <c:pt idx="10">
                  <c:v>-5.2607913669064699E-2</c:v>
                </c:pt>
                <c:pt idx="11">
                  <c:v>1.9933554817275656E-2</c:v>
                </c:pt>
                <c:pt idx="12">
                  <c:v>-1.1167985109353129E-2</c:v>
                </c:pt>
                <c:pt idx="13">
                  <c:v>3.8117647058823367E-2</c:v>
                </c:pt>
                <c:pt idx="14">
                  <c:v>-1.8132366273798661E-3</c:v>
                </c:pt>
                <c:pt idx="15">
                  <c:v>3.9055404178020003E-2</c:v>
                </c:pt>
                <c:pt idx="16">
                  <c:v>-4.0646853146853124E-2</c:v>
                </c:pt>
                <c:pt idx="17">
                  <c:v>-3.6446469248291313E-3</c:v>
                </c:pt>
                <c:pt idx="18">
                  <c:v>-5.4869684499314619E-3</c:v>
                </c:pt>
                <c:pt idx="19">
                  <c:v>2.0689655172413834E-2</c:v>
                </c:pt>
                <c:pt idx="20">
                  <c:v>9.9099099099100307E-3</c:v>
                </c:pt>
                <c:pt idx="21">
                  <c:v>-4.5049063336306983E-2</c:v>
                </c:pt>
                <c:pt idx="22">
                  <c:v>1.2143858010275732E-2</c:v>
                </c:pt>
                <c:pt idx="23">
                  <c:v>3.4148592524226862E-2</c:v>
                </c:pt>
                <c:pt idx="24">
                  <c:v>-1.1601963409192395E-2</c:v>
                </c:pt>
                <c:pt idx="25">
                  <c:v>-1.3544018058690654E-2</c:v>
                </c:pt>
                <c:pt idx="26">
                  <c:v>1.4187643020594942E-2</c:v>
                </c:pt>
                <c:pt idx="27">
                  <c:v>-8.1227436823104737E-2</c:v>
                </c:pt>
                <c:pt idx="28">
                  <c:v>1.031434184675839E-2</c:v>
                </c:pt>
                <c:pt idx="29">
                  <c:v>2.9654837141468215E-2</c:v>
                </c:pt>
                <c:pt idx="30">
                  <c:v>-2.2190745986779947E-2</c:v>
                </c:pt>
                <c:pt idx="31">
                  <c:v>-9.0294543698696272E-2</c:v>
                </c:pt>
                <c:pt idx="32">
                  <c:v>1.1146496815286566E-2</c:v>
                </c:pt>
                <c:pt idx="33">
                  <c:v>-1.2598425196850505E-2</c:v>
                </c:pt>
                <c:pt idx="34">
                  <c:v>4.2530568846359529E-3</c:v>
                </c:pt>
                <c:pt idx="35">
                  <c:v>-1.2175754367390157E-2</c:v>
                </c:pt>
                <c:pt idx="36">
                  <c:v>-5.1982851018220755E-2</c:v>
                </c:pt>
                <c:pt idx="37">
                  <c:v>1.1871113623515894E-2</c:v>
                </c:pt>
                <c:pt idx="38">
                  <c:v>4.0223463687151018E-2</c:v>
                </c:pt>
                <c:pt idx="39">
                  <c:v>-2.6852846401719255E-3</c:v>
                </c:pt>
                <c:pt idx="40">
                  <c:v>1.077005923532548E-3</c:v>
                </c:pt>
                <c:pt idx="41">
                  <c:v>-1.7213555675094194E-2</c:v>
                </c:pt>
                <c:pt idx="42">
                  <c:v>1.1494252873563315E-2</c:v>
                </c:pt>
                <c:pt idx="43">
                  <c:v>-3.8961038961038863E-2</c:v>
                </c:pt>
                <c:pt idx="44">
                  <c:v>-6.700450450450457E-2</c:v>
                </c:pt>
                <c:pt idx="45">
                  <c:v>-1.3880506940253445E-2</c:v>
                </c:pt>
                <c:pt idx="46">
                  <c:v>-2.9987760097919258E-2</c:v>
                </c:pt>
                <c:pt idx="47">
                  <c:v>-4.8580441640378558E-2</c:v>
                </c:pt>
                <c:pt idx="48">
                  <c:v>-2.1220159151193685E-2</c:v>
                </c:pt>
                <c:pt idx="49">
                  <c:v>5.6910569105691033E-2</c:v>
                </c:pt>
                <c:pt idx="50">
                  <c:v>-2.6923076923076938E-2</c:v>
                </c:pt>
                <c:pt idx="51">
                  <c:v>-7.7733860342556027E-2</c:v>
                </c:pt>
                <c:pt idx="52">
                  <c:v>-4.4285714285714262E-2</c:v>
                </c:pt>
                <c:pt idx="53">
                  <c:v>3.1390134529148073E-2</c:v>
                </c:pt>
                <c:pt idx="54">
                  <c:v>-1.5942028985507339E-2</c:v>
                </c:pt>
                <c:pt idx="55">
                  <c:v>1.4727540500736325E-3</c:v>
                </c:pt>
                <c:pt idx="56">
                  <c:v>-1.4705882352941124E-2</c:v>
                </c:pt>
                <c:pt idx="57">
                  <c:v>0.11268656716417902</c:v>
                </c:pt>
                <c:pt idx="58">
                  <c:v>1.0731052984574108E-2</c:v>
                </c:pt>
                <c:pt idx="59">
                  <c:v>0.11811546118115479</c:v>
                </c:pt>
                <c:pt idx="60">
                  <c:v>3.5608308605341588E-3</c:v>
                </c:pt>
                <c:pt idx="61">
                  <c:v>1.4192785334121716E-2</c:v>
                </c:pt>
                <c:pt idx="62">
                  <c:v>-2.4489795918367196E-2</c:v>
                </c:pt>
                <c:pt idx="63">
                  <c:v>3.7059175134489086E-2</c:v>
                </c:pt>
                <c:pt idx="64">
                  <c:v>-8.7608069164265223E-2</c:v>
                </c:pt>
                <c:pt idx="65">
                  <c:v>6.8856601389766459E-2</c:v>
                </c:pt>
                <c:pt idx="66">
                  <c:v>2.3640661938534091E-2</c:v>
                </c:pt>
                <c:pt idx="67">
                  <c:v>-2.3672055427251704E-2</c:v>
                </c:pt>
                <c:pt idx="68">
                  <c:v>9.4618568894144772E-3</c:v>
                </c:pt>
                <c:pt idx="69">
                  <c:v>-2.5776215582894002E-2</c:v>
                </c:pt>
                <c:pt idx="70">
                  <c:v>-3.7883343355381793E-2</c:v>
                </c:pt>
                <c:pt idx="71">
                  <c:v>3.5625000000000018E-2</c:v>
                </c:pt>
                <c:pt idx="72">
                  <c:v>-1.991550995775504E-2</c:v>
                </c:pt>
                <c:pt idx="73">
                  <c:v>-8.6206896551722645E-3</c:v>
                </c:pt>
                <c:pt idx="74">
                  <c:v>-4.4720496894409933E-2</c:v>
                </c:pt>
                <c:pt idx="75">
                  <c:v>-2.4057217165149636E-2</c:v>
                </c:pt>
                <c:pt idx="76">
                  <c:v>0</c:v>
                </c:pt>
                <c:pt idx="77">
                  <c:v>2.931379080612917E-2</c:v>
                </c:pt>
                <c:pt idx="78">
                  <c:v>2.9773462783171611E-2</c:v>
                </c:pt>
                <c:pt idx="79">
                  <c:v>4.0226272784412265E-2</c:v>
                </c:pt>
                <c:pt idx="80">
                  <c:v>3.6253776435045237E-2</c:v>
                </c:pt>
                <c:pt idx="81">
                  <c:v>7.4052478134110977E-2</c:v>
                </c:pt>
                <c:pt idx="82">
                  <c:v>1.4657980456026065E-2</c:v>
                </c:pt>
                <c:pt idx="83">
                  <c:v>-2.3006955591225231E-2</c:v>
                </c:pt>
                <c:pt idx="84">
                  <c:v>1.0952902519167473E-2</c:v>
                </c:pt>
                <c:pt idx="85">
                  <c:v>2.3835319609967431E-2</c:v>
                </c:pt>
                <c:pt idx="86">
                  <c:v>-2.8571428571428581E-2</c:v>
                </c:pt>
                <c:pt idx="87">
                  <c:v>-2.1786492374727628E-2</c:v>
                </c:pt>
                <c:pt idx="88">
                  <c:v>-1.6703786191537562E-3</c:v>
                </c:pt>
                <c:pt idx="89">
                  <c:v>1.6731734523145469E-3</c:v>
                </c:pt>
                <c:pt idx="90">
                  <c:v>3.786191536748329E-2</c:v>
                </c:pt>
                <c:pt idx="91">
                  <c:v>-3.9699570815450724E-2</c:v>
                </c:pt>
                <c:pt idx="92">
                  <c:v>-8.379888268156388E-3</c:v>
                </c:pt>
                <c:pt idx="93">
                  <c:v>-0.10873239436619719</c:v>
                </c:pt>
                <c:pt idx="94">
                  <c:v>-2.7812895069532217E-2</c:v>
                </c:pt>
                <c:pt idx="95">
                  <c:v>8.8426527958387346E-2</c:v>
                </c:pt>
                <c:pt idx="96">
                  <c:v>7.7658303464755996E-3</c:v>
                </c:pt>
                <c:pt idx="97">
                  <c:v>3.2009484291641854E-2</c:v>
                </c:pt>
                <c:pt idx="98">
                  <c:v>-3.4462952326249408E-2</c:v>
                </c:pt>
                <c:pt idx="99">
                  <c:v>7.9714455681142216E-2</c:v>
                </c:pt>
                <c:pt idx="100">
                  <c:v>-5.4545454545454453E-2</c:v>
                </c:pt>
                <c:pt idx="101">
                  <c:v>-2.8554778554778504E-2</c:v>
                </c:pt>
                <c:pt idx="102">
                  <c:v>1.0797840431913563E-2</c:v>
                </c:pt>
                <c:pt idx="103">
                  <c:v>0.10623145400593459</c:v>
                </c:pt>
                <c:pt idx="104">
                  <c:v>0</c:v>
                </c:pt>
                <c:pt idx="105">
                  <c:v>-2.8969957081545039E-2</c:v>
                </c:pt>
                <c:pt idx="106">
                  <c:v>1.8232044198895014E-2</c:v>
                </c:pt>
                <c:pt idx="107">
                  <c:v>0.20075963103635375</c:v>
                </c:pt>
                <c:pt idx="108">
                  <c:v>6.7329417080885801E-2</c:v>
                </c:pt>
                <c:pt idx="109">
                  <c:v>-6.4352243861134584E-2</c:v>
                </c:pt>
                <c:pt idx="110">
                  <c:v>-5.4298642533937569E-3</c:v>
                </c:pt>
                <c:pt idx="111">
                  <c:v>3.3666969972702354E-2</c:v>
                </c:pt>
                <c:pt idx="112">
                  <c:v>4.4014084507042472E-3</c:v>
                </c:pt>
                <c:pt idx="113">
                  <c:v>7.4496056091146734E-3</c:v>
                </c:pt>
                <c:pt idx="114">
                  <c:v>1.7833840800348E-2</c:v>
                </c:pt>
                <c:pt idx="115">
                  <c:v>3.9316239316239399E-2</c:v>
                </c:pt>
                <c:pt idx="116">
                  <c:v>4.0296052631578982E-2</c:v>
                </c:pt>
                <c:pt idx="117">
                  <c:v>1.2648221343873445E-2</c:v>
                </c:pt>
                <c:pt idx="118">
                  <c:v>-2.3809523809523836E-2</c:v>
                </c:pt>
                <c:pt idx="119">
                  <c:v>7.0371851259496188E-2</c:v>
                </c:pt>
                <c:pt idx="120">
                  <c:v>-1.1953679491968683E-2</c:v>
                </c:pt>
                <c:pt idx="121">
                  <c:v>2.0037807183364897E-2</c:v>
                </c:pt>
                <c:pt idx="122">
                  <c:v>-3.2616753150481848E-2</c:v>
                </c:pt>
                <c:pt idx="123">
                  <c:v>5.5938697318007602E-2</c:v>
                </c:pt>
                <c:pt idx="124">
                  <c:v>-3.2656023222060737E-3</c:v>
                </c:pt>
                <c:pt idx="125">
                  <c:v>-1.4561339643246463E-3</c:v>
                </c:pt>
                <c:pt idx="126">
                  <c:v>2.916514764855993E-3</c:v>
                </c:pt>
                <c:pt idx="127">
                  <c:v>-7.6335877862595547E-3</c:v>
                </c:pt>
                <c:pt idx="128">
                  <c:v>-3.1135531135531136E-2</c:v>
                </c:pt>
                <c:pt idx="129">
                  <c:v>-4.1587901701323204E-3</c:v>
                </c:pt>
                <c:pt idx="130">
                  <c:v>3.4927866362946203E-2</c:v>
                </c:pt>
                <c:pt idx="131">
                  <c:v>2.4578136463683009E-2</c:v>
                </c:pt>
                <c:pt idx="132">
                  <c:v>-6.8027210884353817E-3</c:v>
                </c:pt>
                <c:pt idx="133">
                  <c:v>4.5421773612112526E-2</c:v>
                </c:pt>
                <c:pt idx="134">
                  <c:v>1.3448275862069092E-2</c:v>
                </c:pt>
                <c:pt idx="135">
                  <c:v>-3.7427696495406781E-3</c:v>
                </c:pt>
                <c:pt idx="136">
                  <c:v>-1.7076502732240595E-3</c:v>
                </c:pt>
                <c:pt idx="137">
                  <c:v>7.8686281217927867E-3</c:v>
                </c:pt>
                <c:pt idx="138">
                  <c:v>-3.4283774609640272E-2</c:v>
                </c:pt>
                <c:pt idx="139">
                  <c:v>4.1476274165202165E-2</c:v>
                </c:pt>
                <c:pt idx="140">
                  <c:v>4.7924400944988177E-2</c:v>
                </c:pt>
                <c:pt idx="141">
                  <c:v>-3.0595813204508882E-2</c:v>
                </c:pt>
                <c:pt idx="142">
                  <c:v>1.1960132890365349E-2</c:v>
                </c:pt>
                <c:pt idx="143">
                  <c:v>2.1996060407091234E-2</c:v>
                </c:pt>
                <c:pt idx="144">
                  <c:v>2.891101831031162E-2</c:v>
                </c:pt>
                <c:pt idx="145">
                  <c:v>7.4929753356229867E-3</c:v>
                </c:pt>
                <c:pt idx="146">
                  <c:v>-3.0368763557483858E-2</c:v>
                </c:pt>
                <c:pt idx="147">
                  <c:v>-2.8763183125599223E-2</c:v>
                </c:pt>
                <c:pt idx="148">
                  <c:v>-3.6525172754195423E-2</c:v>
                </c:pt>
                <c:pt idx="149">
                  <c:v>3.4836065573770503E-2</c:v>
                </c:pt>
                <c:pt idx="150">
                  <c:v>2.1452145214521323E-2</c:v>
                </c:pt>
                <c:pt idx="151">
                  <c:v>3.0694668820678395E-2</c:v>
                </c:pt>
                <c:pt idx="152">
                  <c:v>1.2852664576802564E-2</c:v>
                </c:pt>
                <c:pt idx="153">
                  <c:v>5.2615289384091435E-2</c:v>
                </c:pt>
                <c:pt idx="154">
                  <c:v>-1.5877683034401624E-2</c:v>
                </c:pt>
                <c:pt idx="155">
                  <c:v>3.0176277263220808E-2</c:v>
                </c:pt>
                <c:pt idx="156">
                  <c:v>4.9593967517401527E-2</c:v>
                </c:pt>
                <c:pt idx="157">
                  <c:v>-4.0066316662061174E-2</c:v>
                </c:pt>
                <c:pt idx="158">
                  <c:v>4.8359240069084652E-2</c:v>
                </c:pt>
                <c:pt idx="159">
                  <c:v>-1.4277869302581125E-2</c:v>
                </c:pt>
                <c:pt idx="160">
                  <c:v>-9.9442896935933112E-2</c:v>
                </c:pt>
                <c:pt idx="161">
                  <c:v>5.1964120012372383E-2</c:v>
                </c:pt>
                <c:pt idx="162">
                  <c:v>7.05674801528966E-3</c:v>
                </c:pt>
                <c:pt idx="163">
                  <c:v>-6.4233576642335866E-2</c:v>
                </c:pt>
                <c:pt idx="164">
                  <c:v>4.7113884555382457E-2</c:v>
                </c:pt>
                <c:pt idx="165">
                  <c:v>-4.4994040524434009E-2</c:v>
                </c:pt>
                <c:pt idx="166">
                  <c:v>-5.897035881435253E-2</c:v>
                </c:pt>
                <c:pt idx="167">
                  <c:v>-1.7904509283819592E-2</c:v>
                </c:pt>
                <c:pt idx="168">
                  <c:v>0</c:v>
                </c:pt>
                <c:pt idx="169">
                  <c:v>-1.6542876434841425E-2</c:v>
                </c:pt>
                <c:pt idx="170">
                  <c:v>4.462753175420664E-3</c:v>
                </c:pt>
                <c:pt idx="171">
                  <c:v>-2.6999316473000801E-2</c:v>
                </c:pt>
                <c:pt idx="172">
                  <c:v>9.4134176325957108E-2</c:v>
                </c:pt>
                <c:pt idx="173">
                  <c:v>-2.792937399678963E-2</c:v>
                </c:pt>
                <c:pt idx="174">
                  <c:v>-3.3025099075297271E-2</c:v>
                </c:pt>
                <c:pt idx="175">
                  <c:v>7.991803278688514E-2</c:v>
                </c:pt>
                <c:pt idx="176">
                  <c:v>2.2454142947501587E-2</c:v>
                </c:pt>
                <c:pt idx="177">
                  <c:v>-2.7837921435198698E-3</c:v>
                </c:pt>
                <c:pt idx="178">
                  <c:v>-4.652605459056991E-3</c:v>
                </c:pt>
                <c:pt idx="179">
                  <c:v>-9.9719538797133911E-3</c:v>
                </c:pt>
                <c:pt idx="180">
                  <c:v>3.147623544224265E-3</c:v>
                </c:pt>
                <c:pt idx="181">
                  <c:v>9.4132412927517839E-2</c:v>
                </c:pt>
                <c:pt idx="182">
                  <c:v>3.5847433323773936E-2</c:v>
                </c:pt>
                <c:pt idx="183">
                  <c:v>-1.9933554817275767E-2</c:v>
                </c:pt>
                <c:pt idx="184">
                  <c:v>-1.0451977401129908E-2</c:v>
                </c:pt>
                <c:pt idx="185">
                  <c:v>-7.9931487296602821E-3</c:v>
                </c:pt>
                <c:pt idx="186">
                  <c:v>-6.043165467625955E-3</c:v>
                </c:pt>
                <c:pt idx="187">
                  <c:v>-2.3740590619571567E-2</c:v>
                </c:pt>
                <c:pt idx="188">
                  <c:v>2.9062870699881449E-2</c:v>
                </c:pt>
                <c:pt idx="189">
                  <c:v>-4.8991354466859649E-3</c:v>
                </c:pt>
                <c:pt idx="190">
                  <c:v>-3.0697943816970774E-2</c:v>
                </c:pt>
                <c:pt idx="191">
                  <c:v>2.7786077083955751E-2</c:v>
                </c:pt>
                <c:pt idx="192">
                  <c:v>4.854651162790713E-2</c:v>
                </c:pt>
                <c:pt idx="193">
                  <c:v>-4.2140282783476701E-2</c:v>
                </c:pt>
                <c:pt idx="194">
                  <c:v>-2.0839363241678677E-2</c:v>
                </c:pt>
                <c:pt idx="195">
                  <c:v>-8.1879988176175034E-2</c:v>
                </c:pt>
                <c:pt idx="196">
                  <c:v>-5.0547327752736626E-2</c:v>
                </c:pt>
                <c:pt idx="197">
                  <c:v>2.7806035944387908E-2</c:v>
                </c:pt>
                <c:pt idx="198">
                  <c:v>-2.4744308808973936E-2</c:v>
                </c:pt>
                <c:pt idx="199">
                  <c:v>3.4844384303112319E-2</c:v>
                </c:pt>
                <c:pt idx="200">
                  <c:v>-7.9764628963713724E-2</c:v>
                </c:pt>
                <c:pt idx="201">
                  <c:v>1.9538188277087087E-2</c:v>
                </c:pt>
                <c:pt idx="202">
                  <c:v>-1.7770034843205496E-2</c:v>
                </c:pt>
                <c:pt idx="203">
                  <c:v>-7.4494501596310769E-2</c:v>
                </c:pt>
                <c:pt idx="204">
                  <c:v>-6.937523955538516E-2</c:v>
                </c:pt>
                <c:pt idx="205">
                  <c:v>-2.1828665568369043E-2</c:v>
                </c:pt>
                <c:pt idx="206">
                  <c:v>1.7263157894736869E-2</c:v>
                </c:pt>
                <c:pt idx="207">
                  <c:v>5.0082781456953773E-2</c:v>
                </c:pt>
                <c:pt idx="208">
                  <c:v>3.8628301143082355E-2</c:v>
                </c:pt>
                <c:pt idx="209">
                  <c:v>8.3491461100569264E-2</c:v>
                </c:pt>
                <c:pt idx="210">
                  <c:v>-2.241681260945716E-2</c:v>
                </c:pt>
                <c:pt idx="211">
                  <c:v>5.1594410605517727E-2</c:v>
                </c:pt>
                <c:pt idx="212">
                  <c:v>1.635434412265746E-2</c:v>
                </c:pt>
                <c:pt idx="213">
                  <c:v>1.3744552463962556E-2</c:v>
                </c:pt>
                <c:pt idx="214">
                  <c:v>-3.5714285714285698E-2</c:v>
                </c:pt>
                <c:pt idx="215">
                  <c:v>2.7434842249656199E-3</c:v>
                </c:pt>
                <c:pt idx="216">
                  <c:v>-4.2749658002736002E-2</c:v>
                </c:pt>
                <c:pt idx="217">
                  <c:v>4.0014290818149334E-2</c:v>
                </c:pt>
                <c:pt idx="218">
                  <c:v>-3.813122638268629E-2</c:v>
                </c:pt>
                <c:pt idx="219">
                  <c:v>8.9285714285713969E-3</c:v>
                </c:pt>
                <c:pt idx="220">
                  <c:v>1.2389380530973604E-2</c:v>
                </c:pt>
                <c:pt idx="221">
                  <c:v>1.9230769230769162E-2</c:v>
                </c:pt>
                <c:pt idx="222">
                  <c:v>8.5763293310463062E-2</c:v>
                </c:pt>
                <c:pt idx="223">
                  <c:v>3.9178515007898929E-2</c:v>
                </c:pt>
                <c:pt idx="224">
                  <c:v>1.4898145332927992E-2</c:v>
                </c:pt>
                <c:pt idx="225">
                  <c:v>-1.7675254643499172E-2</c:v>
                </c:pt>
                <c:pt idx="226">
                  <c:v>0</c:v>
                </c:pt>
                <c:pt idx="227">
                  <c:v>-2.9887160719731631E-2</c:v>
                </c:pt>
                <c:pt idx="228">
                  <c:v>-7.5447972335743407E-2</c:v>
                </c:pt>
                <c:pt idx="229">
                  <c:v>0.11016660999659966</c:v>
                </c:pt>
                <c:pt idx="230">
                  <c:v>2.1745788667687727E-2</c:v>
                </c:pt>
                <c:pt idx="231">
                  <c:v>1.9784172661870603E-2</c:v>
                </c:pt>
                <c:pt idx="232">
                  <c:v>8.2304526748968598E-3</c:v>
                </c:pt>
                <c:pt idx="233">
                  <c:v>4.3148688046647399E-2</c:v>
                </c:pt>
                <c:pt idx="234">
                  <c:v>8.3845723868081201E-4</c:v>
                </c:pt>
                <c:pt idx="235">
                  <c:v>-4.4121753700083977E-2</c:v>
                </c:pt>
                <c:pt idx="236">
                  <c:v>5.5799006719252198E-2</c:v>
                </c:pt>
                <c:pt idx="237">
                  <c:v>-0.12755949086884333</c:v>
                </c:pt>
                <c:pt idx="238">
                  <c:v>4.1547732318427011E-2</c:v>
                </c:pt>
                <c:pt idx="239">
                  <c:v>-2.5578562728380105E-2</c:v>
                </c:pt>
                <c:pt idx="240">
                  <c:v>0.1171875</c:v>
                </c:pt>
                <c:pt idx="241">
                  <c:v>5.5384615384615365E-2</c:v>
                </c:pt>
                <c:pt idx="242">
                  <c:v>7.8187119003445549E-2</c:v>
                </c:pt>
                <c:pt idx="243">
                  <c:v>-1.2291052114061007E-2</c:v>
                </c:pt>
                <c:pt idx="244">
                  <c:v>-2.9865604778496202E-3</c:v>
                </c:pt>
                <c:pt idx="245">
                  <c:v>-2.9455816275586577E-2</c:v>
                </c:pt>
                <c:pt idx="246">
                  <c:v>-3.3179012345678993E-2</c:v>
                </c:pt>
                <c:pt idx="247">
                  <c:v>3.0061186485767388E-2</c:v>
                </c:pt>
                <c:pt idx="248">
                  <c:v>3.2283057851239638E-2</c:v>
                </c:pt>
                <c:pt idx="249">
                  <c:v>3.1023267450587921E-2</c:v>
                </c:pt>
                <c:pt idx="250">
                  <c:v>4.9502547925260876E-2</c:v>
                </c:pt>
                <c:pt idx="251">
                  <c:v>-2.2658959537572132E-2</c:v>
                </c:pt>
                <c:pt idx="252">
                  <c:v>3.9271350839839014E-2</c:v>
                </c:pt>
                <c:pt idx="253">
                  <c:v>-3.3917596175734199E-2</c:v>
                </c:pt>
                <c:pt idx="254">
                  <c:v>3.2045240339302561E-2</c:v>
                </c:pt>
                <c:pt idx="255">
                  <c:v>1.9406392694063967E-2</c:v>
                </c:pt>
                <c:pt idx="256">
                  <c:v>-5.3751399776036379E-3</c:v>
                </c:pt>
                <c:pt idx="257">
                  <c:v>8.6467011934249216E-2</c:v>
                </c:pt>
                <c:pt idx="258">
                  <c:v>-3.7305699481865462E-3</c:v>
                </c:pt>
                <c:pt idx="259">
                  <c:v>-1.5810276679841806E-2</c:v>
                </c:pt>
                <c:pt idx="260">
                  <c:v>5.4111181568378575E-2</c:v>
                </c:pt>
                <c:pt idx="261">
                  <c:v>9.8255464206937759E-3</c:v>
                </c:pt>
                <c:pt idx="262">
                  <c:v>1.2907069102462199E-2</c:v>
                </c:pt>
                <c:pt idx="263">
                  <c:v>-7.2338757106449658E-2</c:v>
                </c:pt>
                <c:pt idx="264">
                  <c:v>8.4530853761610736E-4</c:v>
                </c:pt>
                <c:pt idx="265">
                  <c:v>-3.4839527027026973E-2</c:v>
                </c:pt>
                <c:pt idx="266">
                  <c:v>-4.3754101947068857E-4</c:v>
                </c:pt>
                <c:pt idx="267">
                  <c:v>-8.8203107901072442E-2</c:v>
                </c:pt>
                <c:pt idx="268">
                  <c:v>-2.7844455112817967E-2</c:v>
                </c:pt>
                <c:pt idx="269">
                  <c:v>-0.1123456790123456</c:v>
                </c:pt>
                <c:pt idx="270">
                  <c:v>-0.25340751043115439</c:v>
                </c:pt>
                <c:pt idx="271">
                  <c:v>0.32116244411326389</c:v>
                </c:pt>
                <c:pt idx="272">
                  <c:v>-9.9830795262267347E-2</c:v>
                </c:pt>
                <c:pt idx="273">
                  <c:v>0.22681704260651614</c:v>
                </c:pt>
                <c:pt idx="274">
                  <c:v>-7.4055158324820569E-3</c:v>
                </c:pt>
                <c:pt idx="275">
                  <c:v>1.8008747105737744E-3</c:v>
                </c:pt>
                <c:pt idx="276">
                  <c:v>1.5921931176168691E-2</c:v>
                </c:pt>
                <c:pt idx="277">
                  <c:v>0.11046511627906974</c:v>
                </c:pt>
                <c:pt idx="278">
                  <c:v>-7.3753699066697043E-2</c:v>
                </c:pt>
                <c:pt idx="279">
                  <c:v>0.11108380437453924</c:v>
                </c:pt>
                <c:pt idx="280">
                  <c:v>5.2864410528644212E-2</c:v>
                </c:pt>
                <c:pt idx="281">
                  <c:v>0.11659663865546221</c:v>
                </c:pt>
                <c:pt idx="282">
                  <c:v>-7.3941674506114774E-2</c:v>
                </c:pt>
                <c:pt idx="283">
                  <c:v>7.8423405119870004E-2</c:v>
                </c:pt>
                <c:pt idx="284">
                  <c:v>-0.1288620949510173</c:v>
                </c:pt>
                <c:pt idx="285">
                  <c:v>7.9368512110726597E-2</c:v>
                </c:pt>
                <c:pt idx="286">
                  <c:v>3.6064916850331308E-3</c:v>
                </c:pt>
                <c:pt idx="287">
                  <c:v>3.4537831902575311E-2</c:v>
                </c:pt>
                <c:pt idx="288">
                  <c:v>3.8595137012737979E-3</c:v>
                </c:pt>
                <c:pt idx="289">
                  <c:v>-5.6132256824298343E-2</c:v>
                </c:pt>
                <c:pt idx="290">
                  <c:v>-6.5173116089612959E-3</c:v>
                </c:pt>
                <c:pt idx="291">
                  <c:v>-1.8655186551865599E-2</c:v>
                </c:pt>
                <c:pt idx="292">
                  <c:v>-1.7547524545644344E-2</c:v>
                </c:pt>
                <c:pt idx="293">
                  <c:v>-9.3557303848607054E-3</c:v>
                </c:pt>
                <c:pt idx="294">
                  <c:v>4.2927666881298343E-4</c:v>
                </c:pt>
                <c:pt idx="295">
                  <c:v>-4.033469212615326E-2</c:v>
                </c:pt>
                <c:pt idx="296">
                  <c:v>-1.3413816230716247E-3</c:v>
                </c:pt>
                <c:pt idx="297">
                  <c:v>1.119319453771972E-3</c:v>
                </c:pt>
                <c:pt idx="298">
                  <c:v>5.8586762075134358E-2</c:v>
                </c:pt>
                <c:pt idx="299">
                  <c:v>-1.6687790452049156E-2</c:v>
                </c:pt>
                <c:pt idx="300">
                  <c:v>-0.13082706766917285</c:v>
                </c:pt>
                <c:pt idx="301">
                  <c:v>1.7053880375679675E-2</c:v>
                </c:pt>
                <c:pt idx="302">
                  <c:v>-0.10425273390036449</c:v>
                </c:pt>
                <c:pt idx="303">
                  <c:v>0.13022246337493204</c:v>
                </c:pt>
                <c:pt idx="304">
                  <c:v>6.1929908785405718E-2</c:v>
                </c:pt>
                <c:pt idx="305">
                  <c:v>-2.396021699819173E-2</c:v>
                </c:pt>
                <c:pt idx="306">
                  <c:v>1.5979620194534361E-2</c:v>
                </c:pt>
                <c:pt idx="307">
                  <c:v>0.10553909277410534</c:v>
                </c:pt>
                <c:pt idx="308">
                  <c:v>-1.2371134020618624E-2</c:v>
                </c:pt>
                <c:pt idx="309">
                  <c:v>-2.5052192066805645E-3</c:v>
                </c:pt>
                <c:pt idx="310">
                  <c:v>2.7417329426538295E-2</c:v>
                </c:pt>
                <c:pt idx="311">
                  <c:v>-2.2407822367082053E-3</c:v>
                </c:pt>
                <c:pt idx="312">
                  <c:v>-4.1241322988974982E-2</c:v>
                </c:pt>
                <c:pt idx="313">
                  <c:v>2.1081771720613318E-2</c:v>
                </c:pt>
                <c:pt idx="314">
                  <c:v>-3.1699687174139846E-2</c:v>
                </c:pt>
                <c:pt idx="315">
                  <c:v>-1.0553521430109902E-2</c:v>
                </c:pt>
                <c:pt idx="316">
                  <c:v>0.10339573356552023</c:v>
                </c:pt>
                <c:pt idx="317">
                  <c:v>1.519037285460656E-2</c:v>
                </c:pt>
                <c:pt idx="318">
                  <c:v>7.1900505246793589E-3</c:v>
                </c:pt>
                <c:pt idx="319">
                  <c:v>-4.5726413274165489E-2</c:v>
                </c:pt>
                <c:pt idx="320">
                  <c:v>2.021835826930829E-3</c:v>
                </c:pt>
                <c:pt idx="321">
                  <c:v>-2.9862792574657071E-2</c:v>
                </c:pt>
                <c:pt idx="322">
                  <c:v>-1.643094841930115E-2</c:v>
                </c:pt>
                <c:pt idx="323">
                  <c:v>-1.2687671812222523E-2</c:v>
                </c:pt>
                <c:pt idx="324">
                  <c:v>2.8271578496465999E-2</c:v>
                </c:pt>
                <c:pt idx="325">
                  <c:v>-2.0412414080399843E-2</c:v>
                </c:pt>
                <c:pt idx="326">
                  <c:v>9.6534127152881011E-2</c:v>
                </c:pt>
                <c:pt idx="327">
                  <c:v>3.1413612565444948E-2</c:v>
                </c:pt>
                <c:pt idx="328">
                  <c:v>4.0985147584132298E-2</c:v>
                </c:pt>
                <c:pt idx="329">
                  <c:v>5.1471916200108492E-2</c:v>
                </c:pt>
                <c:pt idx="330">
                  <c:v>-1.3740982480247244E-2</c:v>
                </c:pt>
                <c:pt idx="331">
                  <c:v>1.741553465690604E-4</c:v>
                </c:pt>
                <c:pt idx="332">
                  <c:v>-1.5671251958906396E-3</c:v>
                </c:pt>
                <c:pt idx="333">
                  <c:v>1.2207882804324832E-3</c:v>
                </c:pt>
                <c:pt idx="334">
                  <c:v>6.6190559136038996E-3</c:v>
                </c:pt>
                <c:pt idx="335">
                  <c:v>-7.267693372555839E-3</c:v>
                </c:pt>
                <c:pt idx="336">
                  <c:v>7.3383301377026422E-2</c:v>
                </c:pt>
                <c:pt idx="337">
                  <c:v>4.3033452419616758E-2</c:v>
                </c:pt>
                <c:pt idx="338">
                  <c:v>-4.7641289117234975E-2</c:v>
                </c:pt>
                <c:pt idx="339">
                  <c:v>-7.2421121464770311E-2</c:v>
                </c:pt>
                <c:pt idx="340">
                  <c:v>4.7585477617201111E-2</c:v>
                </c:pt>
                <c:pt idx="341">
                  <c:v>-9.7577388963661082E-3</c:v>
                </c:pt>
                <c:pt idx="342">
                  <c:v>4.7230716955487528E-2</c:v>
                </c:pt>
                <c:pt idx="343">
                  <c:v>-3.6826735885788553E-2</c:v>
                </c:pt>
                <c:pt idx="344">
                  <c:v>-5.2214923361967203E-2</c:v>
                </c:pt>
                <c:pt idx="345">
                  <c:v>4.229607250755274E-2</c:v>
                </c:pt>
                <c:pt idx="346">
                  <c:v>5.3878942881500524E-2</c:v>
                </c:pt>
                <c:pt idx="347">
                  <c:v>-1.7634686943860278E-2</c:v>
                </c:pt>
                <c:pt idx="348">
                  <c:v>3.4255599472990728E-2</c:v>
                </c:pt>
                <c:pt idx="349">
                  <c:v>-6.2101910828025186E-3</c:v>
                </c:pt>
                <c:pt idx="350">
                  <c:v>-8.6524595417400985E-3</c:v>
                </c:pt>
                <c:pt idx="351">
                  <c:v>5.640859867464032E-2</c:v>
                </c:pt>
                <c:pt idx="352">
                  <c:v>3.1517747858017087E-2</c:v>
                </c:pt>
                <c:pt idx="353">
                  <c:v>0.18243844556511424</c:v>
                </c:pt>
                <c:pt idx="354">
                  <c:v>-3.4746613146011018E-2</c:v>
                </c:pt>
                <c:pt idx="355">
                  <c:v>-1.299545159194615E-4</c:v>
                </c:pt>
                <c:pt idx="356">
                  <c:v>-2.5344424226670159E-2</c:v>
                </c:pt>
                <c:pt idx="357">
                  <c:v>-5.334044539271332E-4</c:v>
                </c:pt>
                <c:pt idx="358">
                  <c:v>-4.2828552368245565E-2</c:v>
                </c:pt>
                <c:pt idx="359">
                  <c:v>-2.2720936715918572E-2</c:v>
                </c:pt>
                <c:pt idx="360">
                  <c:v>-6.561118242761288E-3</c:v>
                </c:pt>
                <c:pt idx="361">
                  <c:v>9.9066762383344109E-3</c:v>
                </c:pt>
                <c:pt idx="362">
                  <c:v>5.5871481376172705E-2</c:v>
                </c:pt>
                <c:pt idx="363">
                  <c:v>-2.4774471522821973E-2</c:v>
                </c:pt>
                <c:pt idx="364">
                  <c:v>-4.7908325279580444E-2</c:v>
                </c:pt>
                <c:pt idx="365">
                  <c:v>-1.8851508120648619E-3</c:v>
                </c:pt>
                <c:pt idx="366">
                  <c:v>-4.2568647392125403E-2</c:v>
                </c:pt>
                <c:pt idx="367">
                  <c:v>3.4294385432473318E-2</c:v>
                </c:pt>
                <c:pt idx="368">
                  <c:v>3.1836854460093988E-2</c:v>
                </c:pt>
                <c:pt idx="369">
                  <c:v>-6.625906441063556E-2</c:v>
                </c:pt>
                <c:pt idx="370">
                  <c:v>-2.2841480127912317E-2</c:v>
                </c:pt>
                <c:pt idx="371">
                  <c:v>2.3375409069658737E-2</c:v>
                </c:pt>
                <c:pt idx="372">
                  <c:v>-3.3348560986751985E-2</c:v>
                </c:pt>
                <c:pt idx="373">
                  <c:v>-6.7737870195336836E-3</c:v>
                </c:pt>
                <c:pt idx="374">
                  <c:v>-7.454401268834232E-3</c:v>
                </c:pt>
                <c:pt idx="375">
                  <c:v>-1.2783636944710963E-3</c:v>
                </c:pt>
                <c:pt idx="376">
                  <c:v>-2.7200000000000557E-3</c:v>
                </c:pt>
                <c:pt idx="377">
                  <c:v>-7.6528156585913609E-2</c:v>
                </c:pt>
                <c:pt idx="378">
                  <c:v>-1.2161223071577298E-3</c:v>
                </c:pt>
                <c:pt idx="379">
                  <c:v>-6.1923812837015202E-2</c:v>
                </c:pt>
                <c:pt idx="380">
                  <c:v>-7.7322455034303794E-2</c:v>
                </c:pt>
                <c:pt idx="381">
                  <c:v>6.3102893890675249E-2</c:v>
                </c:pt>
                <c:pt idx="382">
                  <c:v>2.457466918714557E-2</c:v>
                </c:pt>
                <c:pt idx="383">
                  <c:v>5.1660516605165352E-3</c:v>
                </c:pt>
                <c:pt idx="384">
                  <c:v>0.10719530102790031</c:v>
                </c:pt>
                <c:pt idx="385">
                  <c:v>-4.2108753315649894E-2</c:v>
                </c:pt>
                <c:pt idx="386">
                  <c:v>-5.7632398753894032E-2</c:v>
                </c:pt>
                <c:pt idx="387">
                  <c:v>-0.11386593204775031</c:v>
                </c:pt>
                <c:pt idx="388">
                  <c:v>7.7720207253886064E-2</c:v>
                </c:pt>
                <c:pt idx="389">
                  <c:v>-5.2692307692307705E-2</c:v>
                </c:pt>
                <c:pt idx="390">
                  <c:v>4.6691027202598656E-2</c:v>
                </c:pt>
                <c:pt idx="391">
                  <c:v>-1.3770364623739373E-2</c:v>
                </c:pt>
                <c:pt idx="392">
                  <c:v>6.0766961651917306E-2</c:v>
                </c:pt>
                <c:pt idx="393">
                  <c:v>5.8583611420096382E-2</c:v>
                </c:pt>
                <c:pt idx="394">
                  <c:v>7.5306479859895692E-3</c:v>
                </c:pt>
                <c:pt idx="395">
                  <c:v>6.0316356683469463E-2</c:v>
                </c:pt>
                <c:pt idx="396">
                  <c:v>-4.7049180327868756E-2</c:v>
                </c:pt>
                <c:pt idx="397">
                  <c:v>-3.0276965422329383E-2</c:v>
                </c:pt>
                <c:pt idx="398">
                  <c:v>-2.4303707645910944E-2</c:v>
                </c:pt>
                <c:pt idx="399">
                  <c:v>5.6545454545454454E-2</c:v>
                </c:pt>
                <c:pt idx="400">
                  <c:v>-5.6788848735157438E-2</c:v>
                </c:pt>
                <c:pt idx="401">
                  <c:v>-9.505564677978473E-2</c:v>
                </c:pt>
                <c:pt idx="402">
                  <c:v>-6.25E-2</c:v>
                </c:pt>
                <c:pt idx="403">
                  <c:v>4.8817204301075279E-2</c:v>
                </c:pt>
                <c:pt idx="404">
                  <c:v>-2.8911215911420984E-2</c:v>
                </c:pt>
                <c:pt idx="405">
                  <c:v>8.1081081081081141E-2</c:v>
                </c:pt>
                <c:pt idx="406">
                  <c:v>8.6523437499999911E-2</c:v>
                </c:pt>
                <c:pt idx="407">
                  <c:v>0.12493259032895909</c:v>
                </c:pt>
                <c:pt idx="408">
                  <c:v>4.2186001917545513E-2</c:v>
                </c:pt>
                <c:pt idx="409">
                  <c:v>-5.0291321680466128E-2</c:v>
                </c:pt>
                <c:pt idx="410">
                  <c:v>7.2973845657087422E-2</c:v>
                </c:pt>
                <c:pt idx="411">
                  <c:v>2.6933493830875843E-2</c:v>
                </c:pt>
                <c:pt idx="412">
                  <c:v>-7.8681318681318668E-2</c:v>
                </c:pt>
                <c:pt idx="413">
                  <c:v>-5.8842239185751266E-3</c:v>
                </c:pt>
                <c:pt idx="414">
                  <c:v>2.7835546312590109E-2</c:v>
                </c:pt>
                <c:pt idx="415">
                  <c:v>-7.1595330739300245E-3</c:v>
                </c:pt>
                <c:pt idx="416">
                  <c:v>8.4652766891362141E-3</c:v>
                </c:pt>
                <c:pt idx="417">
                  <c:v>8.3631276231929119E-2</c:v>
                </c:pt>
                <c:pt idx="418">
                  <c:v>-3.7871180605365096E-2</c:v>
                </c:pt>
                <c:pt idx="419">
                  <c:v>5.5911734009244096E-2</c:v>
                </c:pt>
                <c:pt idx="420">
                  <c:v>3.6430386896357136E-2</c:v>
                </c:pt>
                <c:pt idx="421">
                  <c:v>-3.7329700272479727E-2</c:v>
                </c:pt>
                <c:pt idx="422">
                  <c:v>1.1038777243136177E-2</c:v>
                </c:pt>
                <c:pt idx="423">
                  <c:v>-7.9787234042552058E-3</c:v>
                </c:pt>
                <c:pt idx="424">
                  <c:v>3.1607168054183621E-2</c:v>
                </c:pt>
                <c:pt idx="425">
                  <c:v>-0.17535220900013682</c:v>
                </c:pt>
                <c:pt idx="426">
                  <c:v>-6.2365234698955052E-2</c:v>
                </c:pt>
                <c:pt idx="427">
                  <c:v>1.7866619494073976E-2</c:v>
                </c:pt>
                <c:pt idx="428">
                  <c:v>9.767118526242613E-2</c:v>
                </c:pt>
                <c:pt idx="429">
                  <c:v>-3.6257124762507864E-2</c:v>
                </c:pt>
                <c:pt idx="430">
                  <c:v>6.8013799901429417E-2</c:v>
                </c:pt>
                <c:pt idx="431">
                  <c:v>-2.2611905860636883E-2</c:v>
                </c:pt>
                <c:pt idx="432">
                  <c:v>-2.3607176581680323E-3</c:v>
                </c:pt>
                <c:pt idx="433">
                  <c:v>-4.5117526423726129E-2</c:v>
                </c:pt>
                <c:pt idx="434">
                  <c:v>3.2711052370725247E-2</c:v>
                </c:pt>
                <c:pt idx="435">
                  <c:v>2.1436570148776202E-2</c:v>
                </c:pt>
                <c:pt idx="436">
                  <c:v>2.4588880187940587E-2</c:v>
                </c:pt>
                <c:pt idx="437">
                  <c:v>6.5423417915010607E-2</c:v>
                </c:pt>
                <c:pt idx="438">
                  <c:v>4.705882352941182E-2</c:v>
                </c:pt>
                <c:pt idx="439">
                  <c:v>5.6179775280898792E-2</c:v>
                </c:pt>
                <c:pt idx="440">
                  <c:v>-5.2932018681888904E-2</c:v>
                </c:pt>
                <c:pt idx="441">
                  <c:v>5.2191780821917888E-2</c:v>
                </c:pt>
                <c:pt idx="442">
                  <c:v>-1.0415310506444397E-2</c:v>
                </c:pt>
                <c:pt idx="443">
                  <c:v>5.6308380476253195E-2</c:v>
                </c:pt>
                <c:pt idx="444">
                  <c:v>6.227425582264301E-3</c:v>
                </c:pt>
                <c:pt idx="445">
                  <c:v>1.2625324916450076E-2</c:v>
                </c:pt>
                <c:pt idx="446">
                  <c:v>5.2927514973719614E-2</c:v>
                </c:pt>
                <c:pt idx="447">
                  <c:v>-5.4910610633851942E-2</c:v>
                </c:pt>
                <c:pt idx="448">
                  <c:v>-3.0708758137820702E-3</c:v>
                </c:pt>
                <c:pt idx="449">
                  <c:v>2.4519467718087773E-2</c:v>
                </c:pt>
                <c:pt idx="450">
                  <c:v>3.9567047504509789E-2</c:v>
                </c:pt>
                <c:pt idx="451">
                  <c:v>1.6427579824155547E-2</c:v>
                </c:pt>
                <c:pt idx="452">
                  <c:v>4.4616435237878393E-2</c:v>
                </c:pt>
                <c:pt idx="453">
                  <c:v>-1.0568751361952455E-2</c:v>
                </c:pt>
                <c:pt idx="454">
                  <c:v>-1.156260323752889E-2</c:v>
                </c:pt>
                <c:pt idx="455">
                  <c:v>9.0240641711227809E-3</c:v>
                </c:pt>
                <c:pt idx="456">
                  <c:v>-3.3233962680799256E-2</c:v>
                </c:pt>
                <c:pt idx="457">
                  <c:v>-5.9387848332571935E-2</c:v>
                </c:pt>
                <c:pt idx="458">
                  <c:v>-2.4405050995629063E-2</c:v>
                </c:pt>
                <c:pt idx="459">
                  <c:v>5.8245177349097732E-2</c:v>
                </c:pt>
                <c:pt idx="460">
                  <c:v>-8.2323885687418663E-4</c:v>
                </c:pt>
                <c:pt idx="461">
                  <c:v>2.2128060263653548E-2</c:v>
                </c:pt>
                <c:pt idx="462">
                  <c:v>4.9516351911561562E-2</c:v>
                </c:pt>
                <c:pt idx="463">
                  <c:v>1.7116524028966351E-2</c:v>
                </c:pt>
                <c:pt idx="464">
                  <c:v>-6.5803667745415462E-3</c:v>
                </c:pt>
                <c:pt idx="465">
                  <c:v>2.5952872190248666E-2</c:v>
                </c:pt>
                <c:pt idx="466">
                  <c:v>-3.0694326841659625E-2</c:v>
                </c:pt>
                <c:pt idx="467">
                  <c:v>1.7580257698187385E-2</c:v>
                </c:pt>
                <c:pt idx="468">
                  <c:v>1.8671531280180398E-2</c:v>
                </c:pt>
                <c:pt idx="469">
                  <c:v>5.056357315916804E-3</c:v>
                </c:pt>
                <c:pt idx="470">
                  <c:v>3.6998218216119927E-2</c:v>
                </c:pt>
                <c:pt idx="471">
                  <c:v>1.3846775823731505E-2</c:v>
                </c:pt>
                <c:pt idx="472">
                  <c:v>2.8112850164490055E-2</c:v>
                </c:pt>
                <c:pt idx="473">
                  <c:v>6.5936197032871346E-2</c:v>
                </c:pt>
                <c:pt idx="474">
                  <c:v>2.5288820158282377E-2</c:v>
                </c:pt>
                <c:pt idx="475">
                  <c:v>-9.759559932570272E-3</c:v>
                </c:pt>
                <c:pt idx="476">
                  <c:v>-5.3758623779230907E-3</c:v>
                </c:pt>
                <c:pt idx="477">
                  <c:v>-2.0358526258895671E-2</c:v>
                </c:pt>
                <c:pt idx="478">
                  <c:v>1.5264367816091973E-2</c:v>
                </c:pt>
                <c:pt idx="479">
                  <c:v>1.9654016846300193E-2</c:v>
                </c:pt>
                <c:pt idx="480">
                  <c:v>-1.1547344110853786E-3</c:v>
                </c:pt>
                <c:pt idx="481">
                  <c:v>1.9742107603379244E-2</c:v>
                </c:pt>
                <c:pt idx="482">
                  <c:v>-3.9591872329292843E-2</c:v>
                </c:pt>
                <c:pt idx="483">
                  <c:v>-2.2700444928720587E-2</c:v>
                </c:pt>
                <c:pt idx="484">
                  <c:v>4.2646102387810192E-2</c:v>
                </c:pt>
                <c:pt idx="485">
                  <c:v>-2.4594546426661923E-2</c:v>
                </c:pt>
                <c:pt idx="486">
                  <c:v>2.3752969121140222E-2</c:v>
                </c:pt>
                <c:pt idx="487">
                  <c:v>9.1022666428699495E-3</c:v>
                </c:pt>
                <c:pt idx="488">
                  <c:v>2.1577644145737596E-2</c:v>
                </c:pt>
                <c:pt idx="489">
                  <c:v>5.5401662049860967E-3</c:v>
                </c:pt>
                <c:pt idx="490">
                  <c:v>-3.2713498622589543E-2</c:v>
                </c:pt>
                <c:pt idx="491">
                  <c:v>3.1238875044499848E-2</c:v>
                </c:pt>
                <c:pt idx="492">
                  <c:v>1.6483990679209359E-2</c:v>
                </c:pt>
                <c:pt idx="493">
                  <c:v>2.462217694005675E-3</c:v>
                </c:pt>
                <c:pt idx="494">
                  <c:v>5.6745998136698006E-3</c:v>
                </c:pt>
                <c:pt idx="495">
                  <c:v>1.5159171298635865E-2</c:v>
                </c:pt>
                <c:pt idx="496">
                  <c:v>-2.4888003982082019E-4</c:v>
                </c:pt>
                <c:pt idx="497">
                  <c:v>1.3691809808314526E-2</c:v>
                </c:pt>
                <c:pt idx="498">
                  <c:v>-0.1525049115913556</c:v>
                </c:pt>
                <c:pt idx="499">
                  <c:v>1.1301072152999136E-2</c:v>
                </c:pt>
                <c:pt idx="500">
                  <c:v>6.0171919770773519E-2</c:v>
                </c:pt>
                <c:pt idx="501">
                  <c:v>4.5945945945946587E-3</c:v>
                </c:pt>
                <c:pt idx="502">
                  <c:v>3.7844139539054744E-2</c:v>
                </c:pt>
                <c:pt idx="503">
                  <c:v>-6.6793398427374084E-2</c:v>
                </c:pt>
                <c:pt idx="504">
                  <c:v>5.916666666666659E-2</c:v>
                </c:pt>
                <c:pt idx="505">
                  <c:v>8.8207011102369171E-2</c:v>
                </c:pt>
                <c:pt idx="506">
                  <c:v>1.0684447300771227E-2</c:v>
                </c:pt>
                <c:pt idx="507">
                  <c:v>7.5669660599316568E-2</c:v>
                </c:pt>
                <c:pt idx="508">
                  <c:v>3.6060001477868919E-2</c:v>
                </c:pt>
                <c:pt idx="509">
                  <c:v>3.4234362741601743E-2</c:v>
                </c:pt>
                <c:pt idx="510">
                  <c:v>-1.3240466174746501E-2</c:v>
                </c:pt>
                <c:pt idx="511">
                  <c:v>-1.4606191907191257E-2</c:v>
                </c:pt>
                <c:pt idx="512">
                  <c:v>0.14893617021276606</c:v>
                </c:pt>
                <c:pt idx="513">
                  <c:v>1.0061728395061698E-2</c:v>
                </c:pt>
                <c:pt idx="514">
                  <c:v>2.4017600684471008E-2</c:v>
                </c:pt>
                <c:pt idx="515">
                  <c:v>4.4581045595607494E-2</c:v>
                </c:pt>
                <c:pt idx="516">
                  <c:v>1.6111523738787659E-2</c:v>
                </c:pt>
                <c:pt idx="517">
                  <c:v>-7.9842563958391066E-3</c:v>
                </c:pt>
                <c:pt idx="518">
                  <c:v>-3.0607039619112375E-2</c:v>
                </c:pt>
                <c:pt idx="519">
                  <c:v>-4.3851955797228337E-3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873-4335-A848-A65C69147F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07582783"/>
        <c:axId val="2107574879"/>
      </c:scatterChart>
      <c:valAx>
        <c:axId val="21075827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107574879"/>
        <c:crosses val="autoZero"/>
        <c:crossBetween val="midCat"/>
      </c:valAx>
      <c:valAx>
        <c:axId val="21075748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10758278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Beta!$AM$3</c:f>
              <c:strCache>
                <c:ptCount val="1"/>
                <c:pt idx="0">
                  <c:v>Beta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Beta!$AL$4:$AL$60</c:f>
              <c:numCache>
                <c:formatCode>0.000%</c:formatCode>
                <c:ptCount val="57"/>
                <c:pt idx="0">
                  <c:v>-0.15</c:v>
                </c:pt>
                <c:pt idx="1">
                  <c:v>-0.14499999999999999</c:v>
                </c:pt>
                <c:pt idx="2">
                  <c:v>-0.13999999999999999</c:v>
                </c:pt>
                <c:pt idx="3">
                  <c:v>-0.13499999999999998</c:v>
                </c:pt>
                <c:pt idx="4">
                  <c:v>-0.12999999999999998</c:v>
                </c:pt>
                <c:pt idx="5">
                  <c:v>-0.12499999999999997</c:v>
                </c:pt>
                <c:pt idx="6">
                  <c:v>-0.11999999999999997</c:v>
                </c:pt>
                <c:pt idx="7">
                  <c:v>-0.11499999999999996</c:v>
                </c:pt>
                <c:pt idx="8">
                  <c:v>-0.10999999999999996</c:v>
                </c:pt>
                <c:pt idx="9">
                  <c:v>-0.10499999999999995</c:v>
                </c:pt>
                <c:pt idx="10">
                  <c:v>-9.999999999999995E-2</c:v>
                </c:pt>
                <c:pt idx="11">
                  <c:v>-9.4999999999999946E-2</c:v>
                </c:pt>
                <c:pt idx="12">
                  <c:v>-8.9999999999999941E-2</c:v>
                </c:pt>
                <c:pt idx="13">
                  <c:v>-8.4999999999999937E-2</c:v>
                </c:pt>
                <c:pt idx="14">
                  <c:v>-7.9999999999999932E-2</c:v>
                </c:pt>
                <c:pt idx="15">
                  <c:v>-7.4999999999999928E-2</c:v>
                </c:pt>
                <c:pt idx="16">
                  <c:v>-6.9999999999999923E-2</c:v>
                </c:pt>
                <c:pt idx="17">
                  <c:v>-6.4999999999999919E-2</c:v>
                </c:pt>
                <c:pt idx="18">
                  <c:v>-5.9999999999999921E-2</c:v>
                </c:pt>
                <c:pt idx="19">
                  <c:v>-5.4999999999999924E-2</c:v>
                </c:pt>
                <c:pt idx="20">
                  <c:v>-4.9999999999999926E-2</c:v>
                </c:pt>
                <c:pt idx="21">
                  <c:v>-4.4999999999999929E-2</c:v>
                </c:pt>
                <c:pt idx="22">
                  <c:v>-3.9999999999999931E-2</c:v>
                </c:pt>
                <c:pt idx="23">
                  <c:v>-3.4999999999999934E-2</c:v>
                </c:pt>
                <c:pt idx="24">
                  <c:v>-2.9999999999999933E-2</c:v>
                </c:pt>
                <c:pt idx="25">
                  <c:v>-2.4999999999999932E-2</c:v>
                </c:pt>
                <c:pt idx="26">
                  <c:v>-1.9999999999999931E-2</c:v>
                </c:pt>
                <c:pt idx="27">
                  <c:v>-1.499999999999993E-2</c:v>
                </c:pt>
                <c:pt idx="28">
                  <c:v>-9.9999999999999291E-3</c:v>
                </c:pt>
                <c:pt idx="29">
                  <c:v>-4.999999999999929E-3</c:v>
                </c:pt>
                <c:pt idx="30">
                  <c:v>7.1123662515049091E-17</c:v>
                </c:pt>
                <c:pt idx="31">
                  <c:v>5.0000000000000712E-3</c:v>
                </c:pt>
                <c:pt idx="32">
                  <c:v>1.0000000000000071E-2</c:v>
                </c:pt>
                <c:pt idx="33">
                  <c:v>1.5000000000000072E-2</c:v>
                </c:pt>
                <c:pt idx="34">
                  <c:v>2.0000000000000073E-2</c:v>
                </c:pt>
                <c:pt idx="35">
                  <c:v>2.5000000000000074E-2</c:v>
                </c:pt>
                <c:pt idx="36">
                  <c:v>3.0000000000000075E-2</c:v>
                </c:pt>
                <c:pt idx="37">
                  <c:v>3.5000000000000073E-2</c:v>
                </c:pt>
                <c:pt idx="38">
                  <c:v>4.000000000000007E-2</c:v>
                </c:pt>
                <c:pt idx="39">
                  <c:v>4.5000000000000068E-2</c:v>
                </c:pt>
                <c:pt idx="40">
                  <c:v>5.0000000000000065E-2</c:v>
                </c:pt>
                <c:pt idx="41">
                  <c:v>5.5000000000000063E-2</c:v>
                </c:pt>
                <c:pt idx="42">
                  <c:v>6.000000000000006E-2</c:v>
                </c:pt>
                <c:pt idx="43">
                  <c:v>6.5000000000000058E-2</c:v>
                </c:pt>
                <c:pt idx="44">
                  <c:v>7.0000000000000062E-2</c:v>
                </c:pt>
                <c:pt idx="45">
                  <c:v>7.5000000000000067E-2</c:v>
                </c:pt>
                <c:pt idx="46">
                  <c:v>8.0000000000000071E-2</c:v>
                </c:pt>
                <c:pt idx="47">
                  <c:v>8.5000000000000075E-2</c:v>
                </c:pt>
                <c:pt idx="48">
                  <c:v>9.000000000000008E-2</c:v>
                </c:pt>
                <c:pt idx="49">
                  <c:v>9.5000000000000084E-2</c:v>
                </c:pt>
                <c:pt idx="50">
                  <c:v>0.10000000000000009</c:v>
                </c:pt>
                <c:pt idx="51">
                  <c:v>0.10500000000000009</c:v>
                </c:pt>
                <c:pt idx="52">
                  <c:v>0.1100000000000001</c:v>
                </c:pt>
                <c:pt idx="53">
                  <c:v>0.1150000000000001</c:v>
                </c:pt>
                <c:pt idx="54">
                  <c:v>0.12000000000000011</c:v>
                </c:pt>
                <c:pt idx="55">
                  <c:v>0.12500000000000011</c:v>
                </c:pt>
                <c:pt idx="56">
                  <c:v>0.13000000000000012</c:v>
                </c:pt>
              </c:numCache>
            </c:numRef>
          </c:cat>
          <c:val>
            <c:numRef>
              <c:f>Beta!$AM$4:$AM$60</c:f>
              <c:numCache>
                <c:formatCode>0.000</c:formatCode>
                <c:ptCount val="57"/>
                <c:pt idx="0">
                  <c:v>-0.21345606629899533</c:v>
                </c:pt>
                <c:pt idx="1">
                  <c:v>-0.20628348538838071</c:v>
                </c:pt>
                <c:pt idx="2">
                  <c:v>-0.19911090447776608</c:v>
                </c:pt>
                <c:pt idx="3">
                  <c:v>-0.19193832356715146</c:v>
                </c:pt>
                <c:pt idx="4">
                  <c:v>-0.18476574265653684</c:v>
                </c:pt>
                <c:pt idx="5">
                  <c:v>-0.17759316174592221</c:v>
                </c:pt>
                <c:pt idx="6">
                  <c:v>-0.17042058083530756</c:v>
                </c:pt>
                <c:pt idx="7">
                  <c:v>-0.16324799992469294</c:v>
                </c:pt>
                <c:pt idx="8">
                  <c:v>-0.15607541901407831</c:v>
                </c:pt>
                <c:pt idx="9">
                  <c:v>-0.14890283810346369</c:v>
                </c:pt>
                <c:pt idx="10">
                  <c:v>-0.14173025719284907</c:v>
                </c:pt>
                <c:pt idx="11">
                  <c:v>-0.13455767628223445</c:v>
                </c:pt>
                <c:pt idx="12">
                  <c:v>-0.12738509537161982</c:v>
                </c:pt>
                <c:pt idx="13">
                  <c:v>-0.1202125144610052</c:v>
                </c:pt>
                <c:pt idx="14">
                  <c:v>-0.11303993355039058</c:v>
                </c:pt>
                <c:pt idx="15">
                  <c:v>-0.10586735263977595</c:v>
                </c:pt>
                <c:pt idx="16">
                  <c:v>-9.8694771729161329E-2</c:v>
                </c:pt>
                <c:pt idx="17">
                  <c:v>-9.1522190818546706E-2</c:v>
                </c:pt>
                <c:pt idx="18">
                  <c:v>-8.4349609907932083E-2</c:v>
                </c:pt>
                <c:pt idx="19">
                  <c:v>-7.7177028997317459E-2</c:v>
                </c:pt>
                <c:pt idx="20">
                  <c:v>-7.000444808670285E-2</c:v>
                </c:pt>
                <c:pt idx="21">
                  <c:v>-6.2831867176088227E-2</c:v>
                </c:pt>
                <c:pt idx="22">
                  <c:v>-5.5659286265473618E-2</c:v>
                </c:pt>
                <c:pt idx="23">
                  <c:v>-4.8486705354859001E-2</c:v>
                </c:pt>
                <c:pt idx="24">
                  <c:v>-4.1314124444244378E-2</c:v>
                </c:pt>
                <c:pt idx="25">
                  <c:v>-3.4141543533629762E-2</c:v>
                </c:pt>
                <c:pt idx="26">
                  <c:v>-2.6968962623015139E-2</c:v>
                </c:pt>
                <c:pt idx="27">
                  <c:v>-1.9796381712400515E-2</c:v>
                </c:pt>
                <c:pt idx="28">
                  <c:v>-1.2623800801785896E-2</c:v>
                </c:pt>
                <c:pt idx="29">
                  <c:v>-5.4512198911712741E-3</c:v>
                </c:pt>
                <c:pt idx="30">
                  <c:v>1.7213610194433463E-3</c:v>
                </c:pt>
                <c:pt idx="31">
                  <c:v>8.8939419300579671E-3</c:v>
                </c:pt>
                <c:pt idx="32">
                  <c:v>1.6066522840672587E-2</c:v>
                </c:pt>
                <c:pt idx="33">
                  <c:v>2.3239103751287207E-2</c:v>
                </c:pt>
                <c:pt idx="34">
                  <c:v>3.0411684661901826E-2</c:v>
                </c:pt>
                <c:pt idx="35">
                  <c:v>3.758426557251645E-2</c:v>
                </c:pt>
                <c:pt idx="36">
                  <c:v>4.4756846483131073E-2</c:v>
                </c:pt>
                <c:pt idx="37">
                  <c:v>5.1929427393745689E-2</c:v>
                </c:pt>
                <c:pt idx="38">
                  <c:v>5.9102008304360305E-2</c:v>
                </c:pt>
                <c:pt idx="39">
                  <c:v>6.6274589214974922E-2</c:v>
                </c:pt>
                <c:pt idx="40">
                  <c:v>7.3447170125589531E-2</c:v>
                </c:pt>
                <c:pt idx="41">
                  <c:v>8.0619751036204154E-2</c:v>
                </c:pt>
                <c:pt idx="42">
                  <c:v>8.7792331946818764E-2</c:v>
                </c:pt>
                <c:pt idx="43">
                  <c:v>9.4964912857433387E-2</c:v>
                </c:pt>
                <c:pt idx="44">
                  <c:v>0.10213749376804801</c:v>
                </c:pt>
                <c:pt idx="45">
                  <c:v>0.10931007467866263</c:v>
                </c:pt>
                <c:pt idx="46">
                  <c:v>0.11648265558927727</c:v>
                </c:pt>
                <c:pt idx="47">
                  <c:v>0.12365523649989189</c:v>
                </c:pt>
                <c:pt idx="48">
                  <c:v>0.13082781741050653</c:v>
                </c:pt>
                <c:pt idx="49">
                  <c:v>0.13800039832112115</c:v>
                </c:pt>
                <c:pt idx="50">
                  <c:v>0.14517297923173578</c:v>
                </c:pt>
                <c:pt idx="51">
                  <c:v>0.1523455601423504</c:v>
                </c:pt>
                <c:pt idx="52">
                  <c:v>0.15951814105296502</c:v>
                </c:pt>
                <c:pt idx="53">
                  <c:v>0.16669072196357967</c:v>
                </c:pt>
                <c:pt idx="54">
                  <c:v>0.1738633028741943</c:v>
                </c:pt>
                <c:pt idx="55">
                  <c:v>0.18103588378480892</c:v>
                </c:pt>
                <c:pt idx="56">
                  <c:v>0.18820846469542354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A6F-466A-B991-76948202C8F4}"/>
            </c:ext>
          </c:extLst>
        </c:ser>
        <c:ser>
          <c:idx val="1"/>
          <c:order val="1"/>
          <c:tx>
            <c:strRef>
              <c:f>Beta!$AN$3</c:f>
              <c:strCache>
                <c:ptCount val="1"/>
                <c:pt idx="0">
                  <c:v>Beta + / Beta -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Beta!$AL$4:$AL$60</c:f>
              <c:numCache>
                <c:formatCode>0.000%</c:formatCode>
                <c:ptCount val="57"/>
                <c:pt idx="0">
                  <c:v>-0.15</c:v>
                </c:pt>
                <c:pt idx="1">
                  <c:v>-0.14499999999999999</c:v>
                </c:pt>
                <c:pt idx="2">
                  <c:v>-0.13999999999999999</c:v>
                </c:pt>
                <c:pt idx="3">
                  <c:v>-0.13499999999999998</c:v>
                </c:pt>
                <c:pt idx="4">
                  <c:v>-0.12999999999999998</c:v>
                </c:pt>
                <c:pt idx="5">
                  <c:v>-0.12499999999999997</c:v>
                </c:pt>
                <c:pt idx="6">
                  <c:v>-0.11999999999999997</c:v>
                </c:pt>
                <c:pt idx="7">
                  <c:v>-0.11499999999999996</c:v>
                </c:pt>
                <c:pt idx="8">
                  <c:v>-0.10999999999999996</c:v>
                </c:pt>
                <c:pt idx="9">
                  <c:v>-0.10499999999999995</c:v>
                </c:pt>
                <c:pt idx="10">
                  <c:v>-9.999999999999995E-2</c:v>
                </c:pt>
                <c:pt idx="11">
                  <c:v>-9.4999999999999946E-2</c:v>
                </c:pt>
                <c:pt idx="12">
                  <c:v>-8.9999999999999941E-2</c:v>
                </c:pt>
                <c:pt idx="13">
                  <c:v>-8.4999999999999937E-2</c:v>
                </c:pt>
                <c:pt idx="14">
                  <c:v>-7.9999999999999932E-2</c:v>
                </c:pt>
                <c:pt idx="15">
                  <c:v>-7.4999999999999928E-2</c:v>
                </c:pt>
                <c:pt idx="16">
                  <c:v>-6.9999999999999923E-2</c:v>
                </c:pt>
                <c:pt idx="17">
                  <c:v>-6.4999999999999919E-2</c:v>
                </c:pt>
                <c:pt idx="18">
                  <c:v>-5.9999999999999921E-2</c:v>
                </c:pt>
                <c:pt idx="19">
                  <c:v>-5.4999999999999924E-2</c:v>
                </c:pt>
                <c:pt idx="20">
                  <c:v>-4.9999999999999926E-2</c:v>
                </c:pt>
                <c:pt idx="21">
                  <c:v>-4.4999999999999929E-2</c:v>
                </c:pt>
                <c:pt idx="22">
                  <c:v>-3.9999999999999931E-2</c:v>
                </c:pt>
                <c:pt idx="23">
                  <c:v>-3.4999999999999934E-2</c:v>
                </c:pt>
                <c:pt idx="24">
                  <c:v>-2.9999999999999933E-2</c:v>
                </c:pt>
                <c:pt idx="25">
                  <c:v>-2.4999999999999932E-2</c:v>
                </c:pt>
                <c:pt idx="26">
                  <c:v>-1.9999999999999931E-2</c:v>
                </c:pt>
                <c:pt idx="27">
                  <c:v>-1.499999999999993E-2</c:v>
                </c:pt>
                <c:pt idx="28">
                  <c:v>-9.9999999999999291E-3</c:v>
                </c:pt>
                <c:pt idx="29">
                  <c:v>-4.999999999999929E-3</c:v>
                </c:pt>
                <c:pt idx="30">
                  <c:v>7.1123662515049091E-17</c:v>
                </c:pt>
                <c:pt idx="31">
                  <c:v>5.0000000000000712E-3</c:v>
                </c:pt>
                <c:pt idx="32">
                  <c:v>1.0000000000000071E-2</c:v>
                </c:pt>
                <c:pt idx="33">
                  <c:v>1.5000000000000072E-2</c:v>
                </c:pt>
                <c:pt idx="34">
                  <c:v>2.0000000000000073E-2</c:v>
                </c:pt>
                <c:pt idx="35">
                  <c:v>2.5000000000000074E-2</c:v>
                </c:pt>
                <c:pt idx="36">
                  <c:v>3.0000000000000075E-2</c:v>
                </c:pt>
                <c:pt idx="37">
                  <c:v>3.5000000000000073E-2</c:v>
                </c:pt>
                <c:pt idx="38">
                  <c:v>4.000000000000007E-2</c:v>
                </c:pt>
                <c:pt idx="39">
                  <c:v>4.5000000000000068E-2</c:v>
                </c:pt>
                <c:pt idx="40">
                  <c:v>5.0000000000000065E-2</c:v>
                </c:pt>
                <c:pt idx="41">
                  <c:v>5.5000000000000063E-2</c:v>
                </c:pt>
                <c:pt idx="42">
                  <c:v>6.000000000000006E-2</c:v>
                </c:pt>
                <c:pt idx="43">
                  <c:v>6.5000000000000058E-2</c:v>
                </c:pt>
                <c:pt idx="44">
                  <c:v>7.0000000000000062E-2</c:v>
                </c:pt>
                <c:pt idx="45">
                  <c:v>7.5000000000000067E-2</c:v>
                </c:pt>
                <c:pt idx="46">
                  <c:v>8.0000000000000071E-2</c:v>
                </c:pt>
                <c:pt idx="47">
                  <c:v>8.5000000000000075E-2</c:v>
                </c:pt>
                <c:pt idx="48">
                  <c:v>9.000000000000008E-2</c:v>
                </c:pt>
                <c:pt idx="49">
                  <c:v>9.5000000000000084E-2</c:v>
                </c:pt>
                <c:pt idx="50">
                  <c:v>0.10000000000000009</c:v>
                </c:pt>
                <c:pt idx="51">
                  <c:v>0.10500000000000009</c:v>
                </c:pt>
                <c:pt idx="52">
                  <c:v>0.1100000000000001</c:v>
                </c:pt>
                <c:pt idx="53">
                  <c:v>0.1150000000000001</c:v>
                </c:pt>
                <c:pt idx="54">
                  <c:v>0.12000000000000011</c:v>
                </c:pt>
                <c:pt idx="55">
                  <c:v>0.12500000000000011</c:v>
                </c:pt>
                <c:pt idx="56">
                  <c:v>0.13000000000000012</c:v>
                </c:pt>
              </c:numCache>
            </c:numRef>
          </c:cat>
          <c:val>
            <c:numRef>
              <c:f>Beta!$AN$4:$AN$60</c:f>
              <c:numCache>
                <c:formatCode>0.000</c:formatCode>
                <c:ptCount val="57"/>
                <c:pt idx="0">
                  <c:v>-0.23917786891765674</c:v>
                </c:pt>
                <c:pt idx="1">
                  <c:v>-0.23117488695801283</c:v>
                </c:pt>
                <c:pt idx="2">
                  <c:v>-0.22317190499836889</c:v>
                </c:pt>
                <c:pt idx="3">
                  <c:v>-0.21516892303872498</c:v>
                </c:pt>
                <c:pt idx="4">
                  <c:v>-0.20716594107908107</c:v>
                </c:pt>
                <c:pt idx="5">
                  <c:v>-0.19916295911943713</c:v>
                </c:pt>
                <c:pt idx="6">
                  <c:v>-0.19115997715979322</c:v>
                </c:pt>
                <c:pt idx="7">
                  <c:v>-0.1831569952001493</c:v>
                </c:pt>
                <c:pt idx="8">
                  <c:v>-0.17515401324050539</c:v>
                </c:pt>
                <c:pt idx="9">
                  <c:v>-0.16715103128086145</c:v>
                </c:pt>
                <c:pt idx="10">
                  <c:v>-0.15914804932121754</c:v>
                </c:pt>
                <c:pt idx="11">
                  <c:v>-0.15114506736157363</c:v>
                </c:pt>
                <c:pt idx="12">
                  <c:v>-0.14314208540192969</c:v>
                </c:pt>
                <c:pt idx="13">
                  <c:v>-0.13513910344228577</c:v>
                </c:pt>
                <c:pt idx="14">
                  <c:v>-0.12713612148264186</c:v>
                </c:pt>
                <c:pt idx="15">
                  <c:v>-0.11913313952299794</c:v>
                </c:pt>
                <c:pt idx="16">
                  <c:v>-0.11113015756335401</c:v>
                </c:pt>
                <c:pt idx="17">
                  <c:v>-0.1031271756037101</c:v>
                </c:pt>
                <c:pt idx="18">
                  <c:v>-9.5124193644066185E-2</c:v>
                </c:pt>
                <c:pt idx="19">
                  <c:v>-8.7121211684422273E-2</c:v>
                </c:pt>
                <c:pt idx="20">
                  <c:v>-7.9118229724778361E-2</c:v>
                </c:pt>
                <c:pt idx="21">
                  <c:v>-7.1115247765134462E-2</c:v>
                </c:pt>
                <c:pt idx="22">
                  <c:v>-6.311226580549055E-2</c:v>
                </c:pt>
                <c:pt idx="23">
                  <c:v>-5.5109283845846638E-2</c:v>
                </c:pt>
                <c:pt idx="24">
                  <c:v>-4.7106301886202719E-2</c:v>
                </c:pt>
                <c:pt idx="25">
                  <c:v>-3.9103319926558806E-2</c:v>
                </c:pt>
                <c:pt idx="26">
                  <c:v>-3.1100337966914894E-2</c:v>
                </c:pt>
                <c:pt idx="27">
                  <c:v>-2.3097356007270978E-2</c:v>
                </c:pt>
                <c:pt idx="28">
                  <c:v>-1.5094374047627063E-2</c:v>
                </c:pt>
                <c:pt idx="29">
                  <c:v>-7.0913920879831479E-3</c:v>
                </c:pt>
                <c:pt idx="30">
                  <c:v>9.1158987166076546E-4</c:v>
                </c:pt>
                <c:pt idx="31">
                  <c:v>8.9145718313046775E-3</c:v>
                </c:pt>
                <c:pt idx="32">
                  <c:v>1.6917553790948593E-2</c:v>
                </c:pt>
                <c:pt idx="33">
                  <c:v>2.4920535750592505E-2</c:v>
                </c:pt>
                <c:pt idx="34">
                  <c:v>3.2923517710236425E-2</c:v>
                </c:pt>
                <c:pt idx="35">
                  <c:v>4.0926499669880337E-2</c:v>
                </c:pt>
                <c:pt idx="36">
                  <c:v>4.8929481629524249E-2</c:v>
                </c:pt>
                <c:pt idx="37">
                  <c:v>5.6932463589168161E-2</c:v>
                </c:pt>
                <c:pt idx="38">
                  <c:v>6.4935445548812074E-2</c:v>
                </c:pt>
                <c:pt idx="39">
                  <c:v>7.2938427508455986E-2</c:v>
                </c:pt>
                <c:pt idx="40">
                  <c:v>8.0941409468099884E-2</c:v>
                </c:pt>
                <c:pt idx="41">
                  <c:v>8.8944391427743796E-2</c:v>
                </c:pt>
                <c:pt idx="42">
                  <c:v>9.6947373387387709E-2</c:v>
                </c:pt>
                <c:pt idx="43">
                  <c:v>0.10495035534703162</c:v>
                </c:pt>
                <c:pt idx="44">
                  <c:v>0.11295333730667553</c:v>
                </c:pt>
                <c:pt idx="45">
                  <c:v>0.12095631926631946</c:v>
                </c:pt>
                <c:pt idx="46">
                  <c:v>0.12895930122596339</c:v>
                </c:pt>
                <c:pt idx="47">
                  <c:v>0.1369622831856073</c:v>
                </c:pt>
                <c:pt idx="48">
                  <c:v>0.14496526514525121</c:v>
                </c:pt>
                <c:pt idx="49">
                  <c:v>0.15296824710489515</c:v>
                </c:pt>
                <c:pt idx="50">
                  <c:v>0.16097122906453906</c:v>
                </c:pt>
                <c:pt idx="51">
                  <c:v>0.16897421102418297</c:v>
                </c:pt>
                <c:pt idx="52">
                  <c:v>0.17697719298382691</c:v>
                </c:pt>
                <c:pt idx="53">
                  <c:v>0.18498017494347083</c:v>
                </c:pt>
                <c:pt idx="54">
                  <c:v>0.19298315690311474</c:v>
                </c:pt>
                <c:pt idx="55">
                  <c:v>0.20098613886275865</c:v>
                </c:pt>
                <c:pt idx="56">
                  <c:v>0.20898912082240259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A6F-466A-B991-76948202C8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45190527"/>
        <c:axId val="1245204671"/>
      </c:lineChart>
      <c:catAx>
        <c:axId val="1245190527"/>
        <c:scaling>
          <c:orientation val="minMax"/>
        </c:scaling>
        <c:delete val="0"/>
        <c:axPos val="b"/>
        <c:numFmt formatCode="0.000%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45204671"/>
        <c:crosses val="autoZero"/>
        <c:auto val="1"/>
        <c:lblAlgn val="ctr"/>
        <c:lblOffset val="100"/>
        <c:noMultiLvlLbl val="0"/>
      </c:catAx>
      <c:valAx>
        <c:axId val="12452046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451905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Historical Beta 52w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Beta!$BK$57:$BK$533</c:f>
              <c:numCache>
                <c:formatCode>m/d/yyyy</c:formatCode>
                <c:ptCount val="477"/>
                <c:pt idx="0">
                  <c:v>42372</c:v>
                </c:pt>
                <c:pt idx="1">
                  <c:v>42379</c:v>
                </c:pt>
                <c:pt idx="2">
                  <c:v>42386</c:v>
                </c:pt>
                <c:pt idx="3">
                  <c:v>42393</c:v>
                </c:pt>
                <c:pt idx="4">
                  <c:v>42400</c:v>
                </c:pt>
                <c:pt idx="5">
                  <c:v>42407</c:v>
                </c:pt>
                <c:pt idx="6">
                  <c:v>42414</c:v>
                </c:pt>
                <c:pt idx="7">
                  <c:v>42421</c:v>
                </c:pt>
                <c:pt idx="8">
                  <c:v>42428</c:v>
                </c:pt>
                <c:pt idx="9">
                  <c:v>42435</c:v>
                </c:pt>
                <c:pt idx="10">
                  <c:v>42442</c:v>
                </c:pt>
                <c:pt idx="11">
                  <c:v>42449</c:v>
                </c:pt>
                <c:pt idx="12">
                  <c:v>42456</c:v>
                </c:pt>
                <c:pt idx="13">
                  <c:v>42463</c:v>
                </c:pt>
                <c:pt idx="14">
                  <c:v>42470</c:v>
                </c:pt>
                <c:pt idx="15">
                  <c:v>42477</c:v>
                </c:pt>
                <c:pt idx="16">
                  <c:v>42484</c:v>
                </c:pt>
                <c:pt idx="17">
                  <c:v>42491</c:v>
                </c:pt>
                <c:pt idx="18">
                  <c:v>42498</c:v>
                </c:pt>
                <c:pt idx="19">
                  <c:v>42505</c:v>
                </c:pt>
                <c:pt idx="20">
                  <c:v>42512</c:v>
                </c:pt>
                <c:pt idx="21">
                  <c:v>42519</c:v>
                </c:pt>
                <c:pt idx="22">
                  <c:v>42526</c:v>
                </c:pt>
                <c:pt idx="23">
                  <c:v>42533</c:v>
                </c:pt>
                <c:pt idx="24">
                  <c:v>42540</c:v>
                </c:pt>
                <c:pt idx="25">
                  <c:v>42547</c:v>
                </c:pt>
                <c:pt idx="26">
                  <c:v>42554</c:v>
                </c:pt>
                <c:pt idx="27">
                  <c:v>42561</c:v>
                </c:pt>
                <c:pt idx="28">
                  <c:v>42568</c:v>
                </c:pt>
                <c:pt idx="29">
                  <c:v>42575</c:v>
                </c:pt>
                <c:pt idx="30">
                  <c:v>42582</c:v>
                </c:pt>
                <c:pt idx="31">
                  <c:v>42589</c:v>
                </c:pt>
                <c:pt idx="32">
                  <c:v>42596</c:v>
                </c:pt>
                <c:pt idx="33">
                  <c:v>42603</c:v>
                </c:pt>
                <c:pt idx="34">
                  <c:v>42610</c:v>
                </c:pt>
                <c:pt idx="35">
                  <c:v>42617</c:v>
                </c:pt>
                <c:pt idx="36">
                  <c:v>42624</c:v>
                </c:pt>
                <c:pt idx="37">
                  <c:v>42631</c:v>
                </c:pt>
                <c:pt idx="38">
                  <c:v>42638</c:v>
                </c:pt>
                <c:pt idx="39">
                  <c:v>42645</c:v>
                </c:pt>
                <c:pt idx="40">
                  <c:v>42652</c:v>
                </c:pt>
                <c:pt idx="41">
                  <c:v>42659</c:v>
                </c:pt>
                <c:pt idx="42">
                  <c:v>42666</c:v>
                </c:pt>
                <c:pt idx="43">
                  <c:v>42673</c:v>
                </c:pt>
                <c:pt idx="44">
                  <c:v>42680</c:v>
                </c:pt>
                <c:pt idx="45">
                  <c:v>42687</c:v>
                </c:pt>
                <c:pt idx="46">
                  <c:v>42694</c:v>
                </c:pt>
                <c:pt idx="47">
                  <c:v>42701</c:v>
                </c:pt>
                <c:pt idx="48">
                  <c:v>42708</c:v>
                </c:pt>
                <c:pt idx="49">
                  <c:v>42715</c:v>
                </c:pt>
                <c:pt idx="50">
                  <c:v>42722</c:v>
                </c:pt>
                <c:pt idx="51">
                  <c:v>42729</c:v>
                </c:pt>
                <c:pt idx="52">
                  <c:v>42736</c:v>
                </c:pt>
                <c:pt idx="53">
                  <c:v>42743</c:v>
                </c:pt>
                <c:pt idx="54">
                  <c:v>42750</c:v>
                </c:pt>
                <c:pt idx="55">
                  <c:v>42757</c:v>
                </c:pt>
                <c:pt idx="56">
                  <c:v>42764</c:v>
                </c:pt>
                <c:pt idx="57">
                  <c:v>42771</c:v>
                </c:pt>
                <c:pt idx="58">
                  <c:v>42778</c:v>
                </c:pt>
                <c:pt idx="59">
                  <c:v>42785</c:v>
                </c:pt>
                <c:pt idx="60">
                  <c:v>42792</c:v>
                </c:pt>
                <c:pt idx="61">
                  <c:v>42799</c:v>
                </c:pt>
                <c:pt idx="62">
                  <c:v>42806</c:v>
                </c:pt>
                <c:pt idx="63">
                  <c:v>42813</c:v>
                </c:pt>
                <c:pt idx="64">
                  <c:v>42820</c:v>
                </c:pt>
                <c:pt idx="65">
                  <c:v>42827</c:v>
                </c:pt>
                <c:pt idx="66">
                  <c:v>42834</c:v>
                </c:pt>
                <c:pt idx="67">
                  <c:v>42841</c:v>
                </c:pt>
                <c:pt idx="68">
                  <c:v>42848</c:v>
                </c:pt>
                <c:pt idx="69">
                  <c:v>42855</c:v>
                </c:pt>
                <c:pt idx="70">
                  <c:v>42862</c:v>
                </c:pt>
                <c:pt idx="71">
                  <c:v>42869</c:v>
                </c:pt>
                <c:pt idx="72">
                  <c:v>42876</c:v>
                </c:pt>
                <c:pt idx="73">
                  <c:v>42883</c:v>
                </c:pt>
                <c:pt idx="74">
                  <c:v>42890</c:v>
                </c:pt>
                <c:pt idx="75">
                  <c:v>42897</c:v>
                </c:pt>
                <c:pt idx="76">
                  <c:v>42904</c:v>
                </c:pt>
                <c:pt idx="77">
                  <c:v>42911</c:v>
                </c:pt>
                <c:pt idx="78">
                  <c:v>42918</c:v>
                </c:pt>
                <c:pt idx="79">
                  <c:v>42925</c:v>
                </c:pt>
                <c:pt idx="80">
                  <c:v>42932</c:v>
                </c:pt>
                <c:pt idx="81">
                  <c:v>42939</c:v>
                </c:pt>
                <c:pt idx="82">
                  <c:v>42946</c:v>
                </c:pt>
                <c:pt idx="83">
                  <c:v>42953</c:v>
                </c:pt>
                <c:pt idx="84">
                  <c:v>42960</c:v>
                </c:pt>
                <c:pt idx="85">
                  <c:v>42967</c:v>
                </c:pt>
                <c:pt idx="86">
                  <c:v>42974</c:v>
                </c:pt>
                <c:pt idx="87">
                  <c:v>42981</c:v>
                </c:pt>
                <c:pt idx="88">
                  <c:v>42988</c:v>
                </c:pt>
                <c:pt idx="89">
                  <c:v>42995</c:v>
                </c:pt>
                <c:pt idx="90">
                  <c:v>43002</c:v>
                </c:pt>
                <c:pt idx="91">
                  <c:v>43009</c:v>
                </c:pt>
                <c:pt idx="92">
                  <c:v>43016</c:v>
                </c:pt>
                <c:pt idx="93">
                  <c:v>43023</c:v>
                </c:pt>
                <c:pt idx="94">
                  <c:v>43030</c:v>
                </c:pt>
                <c:pt idx="95">
                  <c:v>43037</c:v>
                </c:pt>
                <c:pt idx="96">
                  <c:v>43044</c:v>
                </c:pt>
                <c:pt idx="97">
                  <c:v>43051</c:v>
                </c:pt>
                <c:pt idx="98">
                  <c:v>43058</c:v>
                </c:pt>
                <c:pt idx="99">
                  <c:v>43065</c:v>
                </c:pt>
                <c:pt idx="100">
                  <c:v>43072</c:v>
                </c:pt>
                <c:pt idx="101">
                  <c:v>43079</c:v>
                </c:pt>
                <c:pt idx="102">
                  <c:v>43086</c:v>
                </c:pt>
                <c:pt idx="103">
                  <c:v>43093</c:v>
                </c:pt>
                <c:pt idx="104">
                  <c:v>43100</c:v>
                </c:pt>
                <c:pt idx="105">
                  <c:v>43107</c:v>
                </c:pt>
                <c:pt idx="106">
                  <c:v>43114</c:v>
                </c:pt>
                <c:pt idx="107">
                  <c:v>43121</c:v>
                </c:pt>
                <c:pt idx="108">
                  <c:v>43128</c:v>
                </c:pt>
                <c:pt idx="109">
                  <c:v>43135</c:v>
                </c:pt>
                <c:pt idx="110">
                  <c:v>43142</c:v>
                </c:pt>
                <c:pt idx="111">
                  <c:v>43149</c:v>
                </c:pt>
                <c:pt idx="112">
                  <c:v>43156</c:v>
                </c:pt>
                <c:pt idx="113">
                  <c:v>43163</c:v>
                </c:pt>
                <c:pt idx="114">
                  <c:v>43170</c:v>
                </c:pt>
                <c:pt idx="115">
                  <c:v>43177</c:v>
                </c:pt>
                <c:pt idx="116">
                  <c:v>43184</c:v>
                </c:pt>
                <c:pt idx="117">
                  <c:v>43191</c:v>
                </c:pt>
                <c:pt idx="118">
                  <c:v>43198</c:v>
                </c:pt>
                <c:pt idx="119">
                  <c:v>43205</c:v>
                </c:pt>
                <c:pt idx="120">
                  <c:v>43212</c:v>
                </c:pt>
                <c:pt idx="121">
                  <c:v>43219</c:v>
                </c:pt>
                <c:pt idx="122">
                  <c:v>43226</c:v>
                </c:pt>
                <c:pt idx="123">
                  <c:v>43233</c:v>
                </c:pt>
                <c:pt idx="124">
                  <c:v>43240</c:v>
                </c:pt>
                <c:pt idx="125">
                  <c:v>43247</c:v>
                </c:pt>
                <c:pt idx="126">
                  <c:v>43254</c:v>
                </c:pt>
                <c:pt idx="127">
                  <c:v>43261</c:v>
                </c:pt>
                <c:pt idx="128">
                  <c:v>43268</c:v>
                </c:pt>
                <c:pt idx="129">
                  <c:v>43275</c:v>
                </c:pt>
                <c:pt idx="130">
                  <c:v>43282</c:v>
                </c:pt>
                <c:pt idx="131">
                  <c:v>43289</c:v>
                </c:pt>
                <c:pt idx="132">
                  <c:v>43296</c:v>
                </c:pt>
                <c:pt idx="133">
                  <c:v>43303</c:v>
                </c:pt>
                <c:pt idx="134">
                  <c:v>43310</c:v>
                </c:pt>
                <c:pt idx="135">
                  <c:v>43317</c:v>
                </c:pt>
                <c:pt idx="136">
                  <c:v>43324</c:v>
                </c:pt>
                <c:pt idx="137">
                  <c:v>43331</c:v>
                </c:pt>
                <c:pt idx="138">
                  <c:v>43338</c:v>
                </c:pt>
                <c:pt idx="139">
                  <c:v>43345</c:v>
                </c:pt>
                <c:pt idx="140">
                  <c:v>43352</c:v>
                </c:pt>
                <c:pt idx="141">
                  <c:v>43359</c:v>
                </c:pt>
                <c:pt idx="142">
                  <c:v>43366</c:v>
                </c:pt>
                <c:pt idx="143">
                  <c:v>43373</c:v>
                </c:pt>
                <c:pt idx="144">
                  <c:v>43380</c:v>
                </c:pt>
                <c:pt idx="145">
                  <c:v>43387</c:v>
                </c:pt>
                <c:pt idx="146">
                  <c:v>43394</c:v>
                </c:pt>
                <c:pt idx="147">
                  <c:v>43401</c:v>
                </c:pt>
                <c:pt idx="148">
                  <c:v>43408</c:v>
                </c:pt>
                <c:pt idx="149">
                  <c:v>43415</c:v>
                </c:pt>
                <c:pt idx="150">
                  <c:v>43422</c:v>
                </c:pt>
                <c:pt idx="151">
                  <c:v>43429</c:v>
                </c:pt>
                <c:pt idx="152">
                  <c:v>43436</c:v>
                </c:pt>
                <c:pt idx="153">
                  <c:v>43443</c:v>
                </c:pt>
                <c:pt idx="154">
                  <c:v>43450</c:v>
                </c:pt>
                <c:pt idx="155">
                  <c:v>43457</c:v>
                </c:pt>
                <c:pt idx="156">
                  <c:v>43464</c:v>
                </c:pt>
                <c:pt idx="157">
                  <c:v>43471</c:v>
                </c:pt>
                <c:pt idx="158">
                  <c:v>43478</c:v>
                </c:pt>
                <c:pt idx="159">
                  <c:v>43485</c:v>
                </c:pt>
                <c:pt idx="160">
                  <c:v>43492</c:v>
                </c:pt>
                <c:pt idx="161">
                  <c:v>43499</c:v>
                </c:pt>
                <c:pt idx="162">
                  <c:v>43506</c:v>
                </c:pt>
                <c:pt idx="163">
                  <c:v>43513</c:v>
                </c:pt>
                <c:pt idx="164">
                  <c:v>43520</c:v>
                </c:pt>
                <c:pt idx="165">
                  <c:v>43527</c:v>
                </c:pt>
                <c:pt idx="166">
                  <c:v>43534</c:v>
                </c:pt>
                <c:pt idx="167">
                  <c:v>43541</c:v>
                </c:pt>
                <c:pt idx="168">
                  <c:v>43548</c:v>
                </c:pt>
                <c:pt idx="169">
                  <c:v>43555</c:v>
                </c:pt>
                <c:pt idx="170">
                  <c:v>43562</c:v>
                </c:pt>
                <c:pt idx="171">
                  <c:v>43569</c:v>
                </c:pt>
                <c:pt idx="172">
                  <c:v>43576</c:v>
                </c:pt>
                <c:pt idx="173">
                  <c:v>43583</c:v>
                </c:pt>
                <c:pt idx="174">
                  <c:v>43590</c:v>
                </c:pt>
                <c:pt idx="175">
                  <c:v>43597</c:v>
                </c:pt>
                <c:pt idx="176">
                  <c:v>43604</c:v>
                </c:pt>
                <c:pt idx="177">
                  <c:v>43611</c:v>
                </c:pt>
                <c:pt idx="178">
                  <c:v>43618</c:v>
                </c:pt>
                <c:pt idx="179">
                  <c:v>43625</c:v>
                </c:pt>
                <c:pt idx="180">
                  <c:v>43632</c:v>
                </c:pt>
                <c:pt idx="181">
                  <c:v>43639</c:v>
                </c:pt>
                <c:pt idx="182">
                  <c:v>43646</c:v>
                </c:pt>
                <c:pt idx="183">
                  <c:v>43653</c:v>
                </c:pt>
                <c:pt idx="184">
                  <c:v>43660</c:v>
                </c:pt>
                <c:pt idx="185">
                  <c:v>43667</c:v>
                </c:pt>
                <c:pt idx="186">
                  <c:v>43674</c:v>
                </c:pt>
                <c:pt idx="187">
                  <c:v>43681</c:v>
                </c:pt>
                <c:pt idx="188">
                  <c:v>43688</c:v>
                </c:pt>
                <c:pt idx="189">
                  <c:v>43695</c:v>
                </c:pt>
                <c:pt idx="190">
                  <c:v>43702</c:v>
                </c:pt>
                <c:pt idx="191">
                  <c:v>43709</c:v>
                </c:pt>
                <c:pt idx="192">
                  <c:v>43716</c:v>
                </c:pt>
                <c:pt idx="193">
                  <c:v>43723</c:v>
                </c:pt>
                <c:pt idx="194">
                  <c:v>43730</c:v>
                </c:pt>
                <c:pt idx="195">
                  <c:v>43737</c:v>
                </c:pt>
                <c:pt idx="196">
                  <c:v>43744</c:v>
                </c:pt>
                <c:pt idx="197">
                  <c:v>43751</c:v>
                </c:pt>
                <c:pt idx="198">
                  <c:v>43758</c:v>
                </c:pt>
                <c:pt idx="199">
                  <c:v>43765</c:v>
                </c:pt>
                <c:pt idx="200">
                  <c:v>43772</c:v>
                </c:pt>
                <c:pt idx="201">
                  <c:v>43779</c:v>
                </c:pt>
                <c:pt idx="202">
                  <c:v>43786</c:v>
                </c:pt>
                <c:pt idx="203">
                  <c:v>43793</c:v>
                </c:pt>
                <c:pt idx="204">
                  <c:v>43800</c:v>
                </c:pt>
                <c:pt idx="205">
                  <c:v>43807</c:v>
                </c:pt>
                <c:pt idx="206">
                  <c:v>43814</c:v>
                </c:pt>
                <c:pt idx="207">
                  <c:v>43821</c:v>
                </c:pt>
                <c:pt idx="208">
                  <c:v>43828</c:v>
                </c:pt>
                <c:pt idx="209">
                  <c:v>43835</c:v>
                </c:pt>
                <c:pt idx="210">
                  <c:v>43842</c:v>
                </c:pt>
                <c:pt idx="211">
                  <c:v>43849</c:v>
                </c:pt>
                <c:pt idx="212">
                  <c:v>43856</c:v>
                </c:pt>
                <c:pt idx="213">
                  <c:v>43863</c:v>
                </c:pt>
                <c:pt idx="214">
                  <c:v>43870</c:v>
                </c:pt>
                <c:pt idx="215">
                  <c:v>43877</c:v>
                </c:pt>
                <c:pt idx="216">
                  <c:v>43884</c:v>
                </c:pt>
                <c:pt idx="217">
                  <c:v>43891</c:v>
                </c:pt>
                <c:pt idx="218">
                  <c:v>43898</c:v>
                </c:pt>
                <c:pt idx="219">
                  <c:v>43905</c:v>
                </c:pt>
                <c:pt idx="220">
                  <c:v>43912</c:v>
                </c:pt>
                <c:pt idx="221">
                  <c:v>43919</c:v>
                </c:pt>
                <c:pt idx="222">
                  <c:v>43926</c:v>
                </c:pt>
                <c:pt idx="223">
                  <c:v>43933</c:v>
                </c:pt>
                <c:pt idx="224">
                  <c:v>43940</c:v>
                </c:pt>
                <c:pt idx="225">
                  <c:v>43947</c:v>
                </c:pt>
                <c:pt idx="226">
                  <c:v>43954</c:v>
                </c:pt>
                <c:pt idx="227">
                  <c:v>43961</c:v>
                </c:pt>
                <c:pt idx="228">
                  <c:v>43968</c:v>
                </c:pt>
                <c:pt idx="229">
                  <c:v>43975</c:v>
                </c:pt>
                <c:pt idx="230">
                  <c:v>43982</c:v>
                </c:pt>
                <c:pt idx="231">
                  <c:v>43989</c:v>
                </c:pt>
                <c:pt idx="232">
                  <c:v>43996</c:v>
                </c:pt>
                <c:pt idx="233">
                  <c:v>44003</c:v>
                </c:pt>
                <c:pt idx="234">
                  <c:v>44010</c:v>
                </c:pt>
                <c:pt idx="235">
                  <c:v>44017</c:v>
                </c:pt>
                <c:pt idx="236">
                  <c:v>44024</c:v>
                </c:pt>
                <c:pt idx="237">
                  <c:v>44031</c:v>
                </c:pt>
                <c:pt idx="238">
                  <c:v>44038</c:v>
                </c:pt>
                <c:pt idx="239">
                  <c:v>44045</c:v>
                </c:pt>
                <c:pt idx="240">
                  <c:v>44052</c:v>
                </c:pt>
                <c:pt idx="241">
                  <c:v>44059</c:v>
                </c:pt>
                <c:pt idx="242">
                  <c:v>44066</c:v>
                </c:pt>
                <c:pt idx="243">
                  <c:v>44073</c:v>
                </c:pt>
                <c:pt idx="244">
                  <c:v>44080</c:v>
                </c:pt>
                <c:pt idx="245">
                  <c:v>44087</c:v>
                </c:pt>
                <c:pt idx="246">
                  <c:v>44094</c:v>
                </c:pt>
                <c:pt idx="247">
                  <c:v>44101</c:v>
                </c:pt>
                <c:pt idx="248">
                  <c:v>44108</c:v>
                </c:pt>
                <c:pt idx="249">
                  <c:v>44115</c:v>
                </c:pt>
                <c:pt idx="250">
                  <c:v>44122</c:v>
                </c:pt>
                <c:pt idx="251">
                  <c:v>44129</c:v>
                </c:pt>
                <c:pt idx="252">
                  <c:v>44136</c:v>
                </c:pt>
                <c:pt idx="253">
                  <c:v>44143</c:v>
                </c:pt>
                <c:pt idx="254">
                  <c:v>44150</c:v>
                </c:pt>
                <c:pt idx="255">
                  <c:v>44157</c:v>
                </c:pt>
                <c:pt idx="256">
                  <c:v>44164</c:v>
                </c:pt>
                <c:pt idx="257">
                  <c:v>44171</c:v>
                </c:pt>
                <c:pt idx="258">
                  <c:v>44178</c:v>
                </c:pt>
                <c:pt idx="259">
                  <c:v>44185</c:v>
                </c:pt>
                <c:pt idx="260">
                  <c:v>44192</c:v>
                </c:pt>
                <c:pt idx="261">
                  <c:v>44199</c:v>
                </c:pt>
                <c:pt idx="262">
                  <c:v>44206</c:v>
                </c:pt>
                <c:pt idx="263">
                  <c:v>44213</c:v>
                </c:pt>
                <c:pt idx="264">
                  <c:v>44220</c:v>
                </c:pt>
                <c:pt idx="265">
                  <c:v>44227</c:v>
                </c:pt>
                <c:pt idx="266">
                  <c:v>44234</c:v>
                </c:pt>
                <c:pt idx="267">
                  <c:v>44241</c:v>
                </c:pt>
                <c:pt idx="268">
                  <c:v>44248</c:v>
                </c:pt>
                <c:pt idx="269">
                  <c:v>44255</c:v>
                </c:pt>
                <c:pt idx="270">
                  <c:v>44262</c:v>
                </c:pt>
                <c:pt idx="271">
                  <c:v>44269</c:v>
                </c:pt>
                <c:pt idx="272">
                  <c:v>44276</c:v>
                </c:pt>
                <c:pt idx="273">
                  <c:v>44283</c:v>
                </c:pt>
                <c:pt idx="274">
                  <c:v>44290</c:v>
                </c:pt>
                <c:pt idx="275">
                  <c:v>44297</c:v>
                </c:pt>
                <c:pt idx="276">
                  <c:v>44304</c:v>
                </c:pt>
                <c:pt idx="277">
                  <c:v>44311</c:v>
                </c:pt>
                <c:pt idx="278">
                  <c:v>44318</c:v>
                </c:pt>
                <c:pt idx="279">
                  <c:v>44325</c:v>
                </c:pt>
                <c:pt idx="280">
                  <c:v>44332</c:v>
                </c:pt>
                <c:pt idx="281">
                  <c:v>44339</c:v>
                </c:pt>
                <c:pt idx="282">
                  <c:v>44346</c:v>
                </c:pt>
                <c:pt idx="283">
                  <c:v>44353</c:v>
                </c:pt>
                <c:pt idx="284">
                  <c:v>44360</c:v>
                </c:pt>
                <c:pt idx="285">
                  <c:v>44367</c:v>
                </c:pt>
                <c:pt idx="286">
                  <c:v>44374</c:v>
                </c:pt>
                <c:pt idx="287">
                  <c:v>44381</c:v>
                </c:pt>
                <c:pt idx="288">
                  <c:v>44388</c:v>
                </c:pt>
                <c:pt idx="289">
                  <c:v>44395</c:v>
                </c:pt>
                <c:pt idx="290">
                  <c:v>44402</c:v>
                </c:pt>
                <c:pt idx="291">
                  <c:v>44409</c:v>
                </c:pt>
                <c:pt idx="292">
                  <c:v>44416</c:v>
                </c:pt>
                <c:pt idx="293">
                  <c:v>44423</c:v>
                </c:pt>
                <c:pt idx="294">
                  <c:v>44430</c:v>
                </c:pt>
                <c:pt idx="295">
                  <c:v>44437</c:v>
                </c:pt>
                <c:pt idx="296">
                  <c:v>44444</c:v>
                </c:pt>
                <c:pt idx="297">
                  <c:v>44451</c:v>
                </c:pt>
                <c:pt idx="298">
                  <c:v>44458</c:v>
                </c:pt>
                <c:pt idx="299">
                  <c:v>44465</c:v>
                </c:pt>
                <c:pt idx="300">
                  <c:v>44472</c:v>
                </c:pt>
                <c:pt idx="301">
                  <c:v>44479</c:v>
                </c:pt>
                <c:pt idx="302">
                  <c:v>44486</c:v>
                </c:pt>
                <c:pt idx="303">
                  <c:v>44493</c:v>
                </c:pt>
                <c:pt idx="304">
                  <c:v>44500</c:v>
                </c:pt>
                <c:pt idx="305">
                  <c:v>44507</c:v>
                </c:pt>
                <c:pt idx="306">
                  <c:v>44514</c:v>
                </c:pt>
                <c:pt idx="307">
                  <c:v>44521</c:v>
                </c:pt>
                <c:pt idx="308">
                  <c:v>44528</c:v>
                </c:pt>
                <c:pt idx="309">
                  <c:v>44535</c:v>
                </c:pt>
                <c:pt idx="310">
                  <c:v>44542</c:v>
                </c:pt>
                <c:pt idx="311">
                  <c:v>44549</c:v>
                </c:pt>
                <c:pt idx="312">
                  <c:v>44556</c:v>
                </c:pt>
                <c:pt idx="313">
                  <c:v>44563</c:v>
                </c:pt>
                <c:pt idx="314">
                  <c:v>44570</c:v>
                </c:pt>
                <c:pt idx="315">
                  <c:v>44577</c:v>
                </c:pt>
                <c:pt idx="316">
                  <c:v>44584</c:v>
                </c:pt>
                <c:pt idx="317">
                  <c:v>44591</c:v>
                </c:pt>
                <c:pt idx="318">
                  <c:v>44598</c:v>
                </c:pt>
                <c:pt idx="319">
                  <c:v>44605</c:v>
                </c:pt>
                <c:pt idx="320">
                  <c:v>44612</c:v>
                </c:pt>
                <c:pt idx="321">
                  <c:v>44619</c:v>
                </c:pt>
                <c:pt idx="322">
                  <c:v>44626</c:v>
                </c:pt>
                <c:pt idx="323">
                  <c:v>44633</c:v>
                </c:pt>
                <c:pt idx="324">
                  <c:v>44640</c:v>
                </c:pt>
                <c:pt idx="325">
                  <c:v>44647</c:v>
                </c:pt>
                <c:pt idx="326">
                  <c:v>44654</c:v>
                </c:pt>
                <c:pt idx="327">
                  <c:v>44661</c:v>
                </c:pt>
                <c:pt idx="328">
                  <c:v>44668</c:v>
                </c:pt>
                <c:pt idx="329">
                  <c:v>44675</c:v>
                </c:pt>
                <c:pt idx="330">
                  <c:v>44682</c:v>
                </c:pt>
                <c:pt idx="331">
                  <c:v>44689</c:v>
                </c:pt>
                <c:pt idx="332">
                  <c:v>44696</c:v>
                </c:pt>
                <c:pt idx="333">
                  <c:v>44703</c:v>
                </c:pt>
                <c:pt idx="334">
                  <c:v>44710</c:v>
                </c:pt>
                <c:pt idx="335">
                  <c:v>44717</c:v>
                </c:pt>
                <c:pt idx="336">
                  <c:v>44724</c:v>
                </c:pt>
                <c:pt idx="337">
                  <c:v>44731</c:v>
                </c:pt>
                <c:pt idx="338">
                  <c:v>44738</c:v>
                </c:pt>
                <c:pt idx="339">
                  <c:v>44745</c:v>
                </c:pt>
                <c:pt idx="340">
                  <c:v>44752</c:v>
                </c:pt>
                <c:pt idx="341">
                  <c:v>44759</c:v>
                </c:pt>
                <c:pt idx="342">
                  <c:v>44766</c:v>
                </c:pt>
                <c:pt idx="343">
                  <c:v>44773</c:v>
                </c:pt>
                <c:pt idx="344">
                  <c:v>44780</c:v>
                </c:pt>
                <c:pt idx="345">
                  <c:v>44787</c:v>
                </c:pt>
                <c:pt idx="346">
                  <c:v>44794</c:v>
                </c:pt>
                <c:pt idx="347">
                  <c:v>44801</c:v>
                </c:pt>
                <c:pt idx="348">
                  <c:v>44808</c:v>
                </c:pt>
                <c:pt idx="349">
                  <c:v>44815</c:v>
                </c:pt>
                <c:pt idx="350">
                  <c:v>44822</c:v>
                </c:pt>
                <c:pt idx="351">
                  <c:v>44829</c:v>
                </c:pt>
                <c:pt idx="352">
                  <c:v>44836</c:v>
                </c:pt>
                <c:pt idx="353">
                  <c:v>44843</c:v>
                </c:pt>
                <c:pt idx="354">
                  <c:v>44850</c:v>
                </c:pt>
                <c:pt idx="355">
                  <c:v>44857</c:v>
                </c:pt>
                <c:pt idx="356">
                  <c:v>44864</c:v>
                </c:pt>
                <c:pt idx="357">
                  <c:v>44871</c:v>
                </c:pt>
                <c:pt idx="358">
                  <c:v>44878</c:v>
                </c:pt>
                <c:pt idx="359">
                  <c:v>44885</c:v>
                </c:pt>
                <c:pt idx="360">
                  <c:v>44892</c:v>
                </c:pt>
                <c:pt idx="361">
                  <c:v>44899</c:v>
                </c:pt>
                <c:pt idx="362">
                  <c:v>44906</c:v>
                </c:pt>
                <c:pt idx="363">
                  <c:v>44913</c:v>
                </c:pt>
                <c:pt idx="364">
                  <c:v>44920</c:v>
                </c:pt>
                <c:pt idx="365">
                  <c:v>44927</c:v>
                </c:pt>
                <c:pt idx="366">
                  <c:v>44934</c:v>
                </c:pt>
                <c:pt idx="367">
                  <c:v>44941</c:v>
                </c:pt>
                <c:pt idx="368">
                  <c:v>44948</c:v>
                </c:pt>
                <c:pt idx="369">
                  <c:v>44955</c:v>
                </c:pt>
                <c:pt idx="370">
                  <c:v>44962</c:v>
                </c:pt>
                <c:pt idx="371">
                  <c:v>44969</c:v>
                </c:pt>
                <c:pt idx="372">
                  <c:v>44976</c:v>
                </c:pt>
                <c:pt idx="373">
                  <c:v>44983</c:v>
                </c:pt>
                <c:pt idx="374">
                  <c:v>44990</c:v>
                </c:pt>
                <c:pt idx="375">
                  <c:v>44997</c:v>
                </c:pt>
                <c:pt idx="376">
                  <c:v>45004</c:v>
                </c:pt>
                <c:pt idx="377">
                  <c:v>45011</c:v>
                </c:pt>
                <c:pt idx="378">
                  <c:v>45018</c:v>
                </c:pt>
                <c:pt idx="379">
                  <c:v>45025</c:v>
                </c:pt>
                <c:pt idx="380">
                  <c:v>45032</c:v>
                </c:pt>
                <c:pt idx="381">
                  <c:v>45039</c:v>
                </c:pt>
                <c:pt idx="382">
                  <c:v>45046</c:v>
                </c:pt>
                <c:pt idx="383">
                  <c:v>45053</c:v>
                </c:pt>
                <c:pt idx="384">
                  <c:v>45060</c:v>
                </c:pt>
                <c:pt idx="385">
                  <c:v>45067</c:v>
                </c:pt>
                <c:pt idx="386">
                  <c:v>45074</c:v>
                </c:pt>
                <c:pt idx="387">
                  <c:v>45081</c:v>
                </c:pt>
                <c:pt idx="388">
                  <c:v>45088</c:v>
                </c:pt>
                <c:pt idx="389">
                  <c:v>45095</c:v>
                </c:pt>
                <c:pt idx="390">
                  <c:v>45102</c:v>
                </c:pt>
                <c:pt idx="391">
                  <c:v>45109</c:v>
                </c:pt>
                <c:pt idx="392">
                  <c:v>45116</c:v>
                </c:pt>
                <c:pt idx="393">
                  <c:v>45123</c:v>
                </c:pt>
                <c:pt idx="394">
                  <c:v>45130</c:v>
                </c:pt>
                <c:pt idx="395">
                  <c:v>45137</c:v>
                </c:pt>
                <c:pt idx="396">
                  <c:v>45144</c:v>
                </c:pt>
                <c:pt idx="397">
                  <c:v>45151</c:v>
                </c:pt>
                <c:pt idx="398">
                  <c:v>45158</c:v>
                </c:pt>
                <c:pt idx="399">
                  <c:v>45165</c:v>
                </c:pt>
                <c:pt idx="400">
                  <c:v>45172</c:v>
                </c:pt>
                <c:pt idx="401">
                  <c:v>45179</c:v>
                </c:pt>
                <c:pt idx="402">
                  <c:v>45186</c:v>
                </c:pt>
                <c:pt idx="403">
                  <c:v>45193</c:v>
                </c:pt>
                <c:pt idx="404">
                  <c:v>45200</c:v>
                </c:pt>
                <c:pt idx="405">
                  <c:v>45207</c:v>
                </c:pt>
                <c:pt idx="406">
                  <c:v>45214</c:v>
                </c:pt>
                <c:pt idx="407">
                  <c:v>45221</c:v>
                </c:pt>
                <c:pt idx="408">
                  <c:v>45228</c:v>
                </c:pt>
                <c:pt idx="409">
                  <c:v>45235</c:v>
                </c:pt>
                <c:pt idx="410">
                  <c:v>45242</c:v>
                </c:pt>
                <c:pt idx="411">
                  <c:v>45249</c:v>
                </c:pt>
                <c:pt idx="412">
                  <c:v>45256</c:v>
                </c:pt>
                <c:pt idx="413">
                  <c:v>45263</c:v>
                </c:pt>
                <c:pt idx="414">
                  <c:v>45270</c:v>
                </c:pt>
                <c:pt idx="415">
                  <c:v>45277</c:v>
                </c:pt>
                <c:pt idx="416">
                  <c:v>45284</c:v>
                </c:pt>
                <c:pt idx="417">
                  <c:v>45291</c:v>
                </c:pt>
                <c:pt idx="418">
                  <c:v>45298</c:v>
                </c:pt>
                <c:pt idx="419">
                  <c:v>45305</c:v>
                </c:pt>
                <c:pt idx="420">
                  <c:v>45312</c:v>
                </c:pt>
                <c:pt idx="421">
                  <c:v>45319</c:v>
                </c:pt>
                <c:pt idx="422">
                  <c:v>45326</c:v>
                </c:pt>
                <c:pt idx="423">
                  <c:v>45333</c:v>
                </c:pt>
                <c:pt idx="424">
                  <c:v>45340</c:v>
                </c:pt>
                <c:pt idx="425">
                  <c:v>45347</c:v>
                </c:pt>
                <c:pt idx="426">
                  <c:v>45354</c:v>
                </c:pt>
                <c:pt idx="427">
                  <c:v>45361</c:v>
                </c:pt>
                <c:pt idx="428">
                  <c:v>45368</c:v>
                </c:pt>
                <c:pt idx="429">
                  <c:v>45375</c:v>
                </c:pt>
                <c:pt idx="430">
                  <c:v>45382</c:v>
                </c:pt>
                <c:pt idx="431">
                  <c:v>45389</c:v>
                </c:pt>
                <c:pt idx="432">
                  <c:v>45396</c:v>
                </c:pt>
                <c:pt idx="433">
                  <c:v>45403</c:v>
                </c:pt>
                <c:pt idx="434">
                  <c:v>45410</c:v>
                </c:pt>
                <c:pt idx="435">
                  <c:v>45417</c:v>
                </c:pt>
                <c:pt idx="436">
                  <c:v>45424</c:v>
                </c:pt>
                <c:pt idx="437">
                  <c:v>45431</c:v>
                </c:pt>
                <c:pt idx="438">
                  <c:v>45438</c:v>
                </c:pt>
                <c:pt idx="439">
                  <c:v>45445</c:v>
                </c:pt>
                <c:pt idx="440">
                  <c:v>45452</c:v>
                </c:pt>
                <c:pt idx="441">
                  <c:v>45459</c:v>
                </c:pt>
                <c:pt idx="442">
                  <c:v>45466</c:v>
                </c:pt>
                <c:pt idx="443">
                  <c:v>45473</c:v>
                </c:pt>
                <c:pt idx="444">
                  <c:v>45480</c:v>
                </c:pt>
                <c:pt idx="445">
                  <c:v>45487</c:v>
                </c:pt>
                <c:pt idx="446">
                  <c:v>45494</c:v>
                </c:pt>
                <c:pt idx="447">
                  <c:v>45501</c:v>
                </c:pt>
                <c:pt idx="448">
                  <c:v>45508</c:v>
                </c:pt>
                <c:pt idx="449">
                  <c:v>45515</c:v>
                </c:pt>
                <c:pt idx="450">
                  <c:v>45522</c:v>
                </c:pt>
                <c:pt idx="451">
                  <c:v>45529</c:v>
                </c:pt>
                <c:pt idx="452">
                  <c:v>45536</c:v>
                </c:pt>
                <c:pt idx="453">
                  <c:v>45543</c:v>
                </c:pt>
                <c:pt idx="454">
                  <c:v>45550</c:v>
                </c:pt>
                <c:pt idx="455">
                  <c:v>45557</c:v>
                </c:pt>
                <c:pt idx="456">
                  <c:v>45564</c:v>
                </c:pt>
                <c:pt idx="457">
                  <c:v>45571</c:v>
                </c:pt>
                <c:pt idx="458">
                  <c:v>45578</c:v>
                </c:pt>
                <c:pt idx="459">
                  <c:v>45585</c:v>
                </c:pt>
                <c:pt idx="460">
                  <c:v>45592</c:v>
                </c:pt>
                <c:pt idx="461">
                  <c:v>45599</c:v>
                </c:pt>
                <c:pt idx="462">
                  <c:v>45606</c:v>
                </c:pt>
                <c:pt idx="463">
                  <c:v>45613</c:v>
                </c:pt>
                <c:pt idx="464">
                  <c:v>45620</c:v>
                </c:pt>
                <c:pt idx="465">
                  <c:v>45627</c:v>
                </c:pt>
                <c:pt idx="466">
                  <c:v>45634</c:v>
                </c:pt>
                <c:pt idx="467">
                  <c:v>45641</c:v>
                </c:pt>
                <c:pt idx="468">
                  <c:v>45648</c:v>
                </c:pt>
                <c:pt idx="469">
                  <c:v>45655</c:v>
                </c:pt>
              </c:numCache>
            </c:numRef>
          </c:cat>
          <c:val>
            <c:numRef>
              <c:f>Beta!$BL$57:$BL$526</c:f>
              <c:numCache>
                <c:formatCode>0.000</c:formatCode>
                <c:ptCount val="470"/>
                <c:pt idx="0">
                  <c:v>0.74237049376771624</c:v>
                </c:pt>
                <c:pt idx="1">
                  <c:v>0.75963648504281911</c:v>
                </c:pt>
                <c:pt idx="2">
                  <c:v>0.79132828103564035</c:v>
                </c:pt>
                <c:pt idx="3">
                  <c:v>0.75588750922186831</c:v>
                </c:pt>
                <c:pt idx="4">
                  <c:v>0.75802114091728356</c:v>
                </c:pt>
                <c:pt idx="5">
                  <c:v>0.81069768301101686</c:v>
                </c:pt>
                <c:pt idx="6">
                  <c:v>0.976811979808067</c:v>
                </c:pt>
                <c:pt idx="7">
                  <c:v>0.98108154822958904</c:v>
                </c:pt>
                <c:pt idx="8">
                  <c:v>1.0987795192756673</c:v>
                </c:pt>
                <c:pt idx="9">
                  <c:v>1.0812502669457673</c:v>
                </c:pt>
                <c:pt idx="10">
                  <c:v>1.0929067763401694</c:v>
                </c:pt>
                <c:pt idx="11">
                  <c:v>1.1419295068653661</c:v>
                </c:pt>
                <c:pt idx="12">
                  <c:v>1.1347800882208265</c:v>
                </c:pt>
                <c:pt idx="13">
                  <c:v>1.1708557543199241</c:v>
                </c:pt>
                <c:pt idx="14">
                  <c:v>1.2306076707881919</c:v>
                </c:pt>
                <c:pt idx="15">
                  <c:v>1.2600649516961824</c:v>
                </c:pt>
                <c:pt idx="16">
                  <c:v>1.2782261737921754</c:v>
                </c:pt>
                <c:pt idx="17">
                  <c:v>1.2843566228042509</c:v>
                </c:pt>
                <c:pt idx="18">
                  <c:v>1.2952133253044711</c:v>
                </c:pt>
                <c:pt idx="19">
                  <c:v>1.2903410257995434</c:v>
                </c:pt>
                <c:pt idx="20">
                  <c:v>1.3013613659817311</c:v>
                </c:pt>
                <c:pt idx="21">
                  <c:v>1.3159137032395656</c:v>
                </c:pt>
                <c:pt idx="22">
                  <c:v>1.3237764044215254</c:v>
                </c:pt>
                <c:pt idx="23">
                  <c:v>1.3371586865567373</c:v>
                </c:pt>
                <c:pt idx="24">
                  <c:v>1.3323895132547687</c:v>
                </c:pt>
                <c:pt idx="25">
                  <c:v>1.2902767285782484</c:v>
                </c:pt>
                <c:pt idx="26">
                  <c:v>1.3058639736922089</c:v>
                </c:pt>
                <c:pt idx="27">
                  <c:v>1.3155041471755975</c:v>
                </c:pt>
                <c:pt idx="28">
                  <c:v>1.3356227614792446</c:v>
                </c:pt>
                <c:pt idx="29">
                  <c:v>1.285839904290633</c:v>
                </c:pt>
                <c:pt idx="30">
                  <c:v>1.2968831003879411</c:v>
                </c:pt>
                <c:pt idx="31">
                  <c:v>1.3253743632062482</c:v>
                </c:pt>
                <c:pt idx="32">
                  <c:v>1.3333781394413988</c:v>
                </c:pt>
                <c:pt idx="33">
                  <c:v>1.2900522746369347</c:v>
                </c:pt>
                <c:pt idx="34">
                  <c:v>1.2926894615206193</c:v>
                </c:pt>
                <c:pt idx="35">
                  <c:v>1.3515583125487611</c:v>
                </c:pt>
                <c:pt idx="36">
                  <c:v>1.3684929831867525</c:v>
                </c:pt>
                <c:pt idx="37">
                  <c:v>1.3587285439318773</c:v>
                </c:pt>
                <c:pt idx="38">
                  <c:v>1.3313881414947326</c:v>
                </c:pt>
                <c:pt idx="39">
                  <c:v>1.3076155925951207</c:v>
                </c:pt>
                <c:pt idx="40">
                  <c:v>1.3263241558138634</c:v>
                </c:pt>
                <c:pt idx="41">
                  <c:v>1.3304726171046115</c:v>
                </c:pt>
                <c:pt idx="42">
                  <c:v>1.4040893758646888</c:v>
                </c:pt>
                <c:pt idx="43">
                  <c:v>1.4031958272155161</c:v>
                </c:pt>
                <c:pt idx="44">
                  <c:v>1.4786094622412289</c:v>
                </c:pt>
                <c:pt idx="45">
                  <c:v>1.5145283118490791</c:v>
                </c:pt>
                <c:pt idx="46">
                  <c:v>1.7441715463244829</c:v>
                </c:pt>
                <c:pt idx="47">
                  <c:v>1.7548979030426319</c:v>
                </c:pt>
                <c:pt idx="48">
                  <c:v>1.7970085942853919</c:v>
                </c:pt>
                <c:pt idx="49">
                  <c:v>1.8552565483560302</c:v>
                </c:pt>
                <c:pt idx="50">
                  <c:v>1.8498553563390976</c:v>
                </c:pt>
                <c:pt idx="51">
                  <c:v>1.8110465352119784</c:v>
                </c:pt>
                <c:pt idx="52">
                  <c:v>1.8768303634945991</c:v>
                </c:pt>
                <c:pt idx="53">
                  <c:v>2.0587110370710828</c:v>
                </c:pt>
                <c:pt idx="54">
                  <c:v>2.0724351203198053</c:v>
                </c:pt>
                <c:pt idx="55">
                  <c:v>2.0681743841994535</c:v>
                </c:pt>
                <c:pt idx="56">
                  <c:v>2.0965744394876493</c:v>
                </c:pt>
                <c:pt idx="57">
                  <c:v>2.349892264548874</c:v>
                </c:pt>
                <c:pt idx="58">
                  <c:v>2.2364918021547866</c:v>
                </c:pt>
                <c:pt idx="59">
                  <c:v>2.0968344111032415</c:v>
                </c:pt>
                <c:pt idx="60">
                  <c:v>2.1335683262191854</c:v>
                </c:pt>
                <c:pt idx="61">
                  <c:v>1.9500853174698791</c:v>
                </c:pt>
                <c:pt idx="62">
                  <c:v>1.9679258737680494</c:v>
                </c:pt>
                <c:pt idx="63">
                  <c:v>1.8932901878163815</c:v>
                </c:pt>
                <c:pt idx="64">
                  <c:v>1.890718225336397</c:v>
                </c:pt>
                <c:pt idx="65">
                  <c:v>1.8612034232779802</c:v>
                </c:pt>
                <c:pt idx="66">
                  <c:v>1.6852759496963783</c:v>
                </c:pt>
                <c:pt idx="67">
                  <c:v>1.5890559318090844</c:v>
                </c:pt>
                <c:pt idx="68">
                  <c:v>1.6502876137313189</c:v>
                </c:pt>
                <c:pt idx="69">
                  <c:v>1.622332365995875</c:v>
                </c:pt>
                <c:pt idx="70">
                  <c:v>1.6149695100492829</c:v>
                </c:pt>
                <c:pt idx="71">
                  <c:v>1.6190280545223097</c:v>
                </c:pt>
                <c:pt idx="72">
                  <c:v>1.6558951274716964</c:v>
                </c:pt>
                <c:pt idx="73">
                  <c:v>1.6551757624410568</c:v>
                </c:pt>
                <c:pt idx="74">
                  <c:v>1.6473686180515257</c:v>
                </c:pt>
                <c:pt idx="75">
                  <c:v>1.6415523819370319</c:v>
                </c:pt>
                <c:pt idx="76">
                  <c:v>1.5796081587245618</c:v>
                </c:pt>
                <c:pt idx="77">
                  <c:v>1.6029253429765631</c:v>
                </c:pt>
                <c:pt idx="78">
                  <c:v>1.8788338938295388</c:v>
                </c:pt>
                <c:pt idx="79">
                  <c:v>1.8845187533058676</c:v>
                </c:pt>
                <c:pt idx="80">
                  <c:v>1.8980576707294641</c:v>
                </c:pt>
                <c:pt idx="81">
                  <c:v>1.890784524756526</c:v>
                </c:pt>
                <c:pt idx="82">
                  <c:v>1.9033220028638771</c:v>
                </c:pt>
                <c:pt idx="83">
                  <c:v>1.7948733208655403</c:v>
                </c:pt>
                <c:pt idx="84">
                  <c:v>1.7942848276432768</c:v>
                </c:pt>
                <c:pt idx="85">
                  <c:v>1.7683311710559204</c:v>
                </c:pt>
                <c:pt idx="86">
                  <c:v>1.7543172003241239</c:v>
                </c:pt>
                <c:pt idx="87">
                  <c:v>1.7875361722906216</c:v>
                </c:pt>
                <c:pt idx="88">
                  <c:v>1.8486732319100641</c:v>
                </c:pt>
                <c:pt idx="89">
                  <c:v>1.8471997784171974</c:v>
                </c:pt>
                <c:pt idx="90">
                  <c:v>1.8591378510394767</c:v>
                </c:pt>
                <c:pt idx="91">
                  <c:v>1.8350985810965617</c:v>
                </c:pt>
                <c:pt idx="92">
                  <c:v>1.9060573700876731</c:v>
                </c:pt>
                <c:pt idx="93">
                  <c:v>1.8541362191587529</c:v>
                </c:pt>
                <c:pt idx="94">
                  <c:v>1.8555307792986415</c:v>
                </c:pt>
                <c:pt idx="95">
                  <c:v>1.6745487708954523</c:v>
                </c:pt>
                <c:pt idx="96">
                  <c:v>1.7004056976506436</c:v>
                </c:pt>
                <c:pt idx="97">
                  <c:v>1.6037851906098843</c:v>
                </c:pt>
                <c:pt idx="98">
                  <c:v>1.6367030422300988</c:v>
                </c:pt>
                <c:pt idx="99">
                  <c:v>1.6022637688586039</c:v>
                </c:pt>
                <c:pt idx="100">
                  <c:v>1.5160543109735236</c:v>
                </c:pt>
                <c:pt idx="101">
                  <c:v>1.2818381667329606</c:v>
                </c:pt>
                <c:pt idx="102">
                  <c:v>1.2005824758013957</c:v>
                </c:pt>
                <c:pt idx="103">
                  <c:v>1.2369558097378182</c:v>
                </c:pt>
                <c:pt idx="104">
                  <c:v>1.2216216395664579</c:v>
                </c:pt>
                <c:pt idx="105">
                  <c:v>1.0064430551433232</c:v>
                </c:pt>
                <c:pt idx="106">
                  <c:v>0.91757090690282439</c:v>
                </c:pt>
                <c:pt idx="107">
                  <c:v>0.94986661066901323</c:v>
                </c:pt>
                <c:pt idx="108">
                  <c:v>0.85630495735742074</c:v>
                </c:pt>
                <c:pt idx="109">
                  <c:v>1.3023999058865063</c:v>
                </c:pt>
                <c:pt idx="110">
                  <c:v>1.243927997068216</c:v>
                </c:pt>
                <c:pt idx="111">
                  <c:v>1.3481659353180346</c:v>
                </c:pt>
                <c:pt idx="112">
                  <c:v>1.4464687332053661</c:v>
                </c:pt>
                <c:pt idx="113">
                  <c:v>1.4172671131936758</c:v>
                </c:pt>
                <c:pt idx="114">
                  <c:v>1.4620961260883132</c:v>
                </c:pt>
                <c:pt idx="115">
                  <c:v>1.3627771236168198</c:v>
                </c:pt>
                <c:pt idx="116">
                  <c:v>1.3431883826227418</c:v>
                </c:pt>
                <c:pt idx="117">
                  <c:v>1.3165275926127766</c:v>
                </c:pt>
                <c:pt idx="118">
                  <c:v>1.2828691797378264</c:v>
                </c:pt>
                <c:pt idx="119">
                  <c:v>1.3062174856255289</c:v>
                </c:pt>
                <c:pt idx="120">
                  <c:v>1.3234399463802482</c:v>
                </c:pt>
                <c:pt idx="121">
                  <c:v>1.2531615147189004</c:v>
                </c:pt>
                <c:pt idx="122">
                  <c:v>1.1797762652601611</c:v>
                </c:pt>
                <c:pt idx="123">
                  <c:v>1.2017678957617575</c:v>
                </c:pt>
                <c:pt idx="124">
                  <c:v>1.1926986070683869</c:v>
                </c:pt>
                <c:pt idx="125">
                  <c:v>1.1673008491994743</c:v>
                </c:pt>
                <c:pt idx="126">
                  <c:v>1.155038481844707</c:v>
                </c:pt>
                <c:pt idx="127">
                  <c:v>1.1563433973049622</c:v>
                </c:pt>
                <c:pt idx="128">
                  <c:v>1.1566844970206211</c:v>
                </c:pt>
                <c:pt idx="129">
                  <c:v>1.1398617398521076</c:v>
                </c:pt>
                <c:pt idx="130">
                  <c:v>1.1839062931579798</c:v>
                </c:pt>
                <c:pt idx="131">
                  <c:v>1.1938594600839172</c:v>
                </c:pt>
                <c:pt idx="132">
                  <c:v>1.1871094865296867</c:v>
                </c:pt>
                <c:pt idx="133">
                  <c:v>1.1803975877687711</c:v>
                </c:pt>
                <c:pt idx="134">
                  <c:v>1.1734161724565917</c:v>
                </c:pt>
                <c:pt idx="135">
                  <c:v>1.176902514077081</c:v>
                </c:pt>
                <c:pt idx="136">
                  <c:v>1.2026128107148704</c:v>
                </c:pt>
                <c:pt idx="137">
                  <c:v>1.2113408609576286</c:v>
                </c:pt>
                <c:pt idx="138">
                  <c:v>1.2079453541828187</c:v>
                </c:pt>
                <c:pt idx="139">
                  <c:v>1.2279659868114248</c:v>
                </c:pt>
                <c:pt idx="140">
                  <c:v>1.2199915883349652</c:v>
                </c:pt>
                <c:pt idx="141">
                  <c:v>1.215467040788484</c:v>
                </c:pt>
                <c:pt idx="142">
                  <c:v>1.2403281398581174</c:v>
                </c:pt>
                <c:pt idx="143">
                  <c:v>1.2557323028236533</c:v>
                </c:pt>
                <c:pt idx="144">
                  <c:v>1.326762995288117</c:v>
                </c:pt>
                <c:pt idx="145">
                  <c:v>1.3308835241506638</c:v>
                </c:pt>
                <c:pt idx="146">
                  <c:v>1.156236626988175</c:v>
                </c:pt>
                <c:pt idx="147">
                  <c:v>1.097880244162452</c:v>
                </c:pt>
                <c:pt idx="148">
                  <c:v>1.1123056617057725</c:v>
                </c:pt>
                <c:pt idx="149">
                  <c:v>1.1579667788748544</c:v>
                </c:pt>
                <c:pt idx="150">
                  <c:v>1.0438901352495777</c:v>
                </c:pt>
                <c:pt idx="151">
                  <c:v>0.90652038080828601</c:v>
                </c:pt>
                <c:pt idx="152">
                  <c:v>0.95478946343598015</c:v>
                </c:pt>
                <c:pt idx="153">
                  <c:v>0.97618178557713031</c:v>
                </c:pt>
                <c:pt idx="154">
                  <c:v>0.86261090835763221</c:v>
                </c:pt>
                <c:pt idx="155">
                  <c:v>0.85253046168478142</c:v>
                </c:pt>
                <c:pt idx="156">
                  <c:v>0.87449988993581729</c:v>
                </c:pt>
                <c:pt idx="157">
                  <c:v>0.88142652450590464</c:v>
                </c:pt>
                <c:pt idx="158">
                  <c:v>0.91613611473857881</c:v>
                </c:pt>
                <c:pt idx="159">
                  <c:v>0.92947998409928068</c:v>
                </c:pt>
                <c:pt idx="160">
                  <c:v>0.92813875952736447</c:v>
                </c:pt>
                <c:pt idx="161">
                  <c:v>0.95736468673059483</c:v>
                </c:pt>
                <c:pt idx="162">
                  <c:v>0.86595716434683101</c:v>
                </c:pt>
                <c:pt idx="163">
                  <c:v>0.83349691767487333</c:v>
                </c:pt>
                <c:pt idx="164">
                  <c:v>0.83285768557502771</c:v>
                </c:pt>
                <c:pt idx="165">
                  <c:v>0.81685738445366829</c:v>
                </c:pt>
                <c:pt idx="166">
                  <c:v>0.81019695831200556</c:v>
                </c:pt>
                <c:pt idx="167">
                  <c:v>0.80365803771399513</c:v>
                </c:pt>
                <c:pt idx="168">
                  <c:v>0.78105460965025886</c:v>
                </c:pt>
                <c:pt idx="169">
                  <c:v>0.8042267370402516</c:v>
                </c:pt>
                <c:pt idx="170">
                  <c:v>0.81467948769910092</c:v>
                </c:pt>
                <c:pt idx="171">
                  <c:v>0.82862027393752902</c:v>
                </c:pt>
                <c:pt idx="172">
                  <c:v>0.84079480979344601</c:v>
                </c:pt>
                <c:pt idx="173">
                  <c:v>0.83812194466849543</c:v>
                </c:pt>
                <c:pt idx="174">
                  <c:v>0.85596324788139488</c:v>
                </c:pt>
                <c:pt idx="175">
                  <c:v>0.90165212725577426</c:v>
                </c:pt>
                <c:pt idx="176">
                  <c:v>0.9047884139872413</c:v>
                </c:pt>
                <c:pt idx="177">
                  <c:v>0.95494199618760234</c:v>
                </c:pt>
                <c:pt idx="178">
                  <c:v>1.0654277550153048</c:v>
                </c:pt>
                <c:pt idx="179">
                  <c:v>1.0796018659479862</c:v>
                </c:pt>
                <c:pt idx="180">
                  <c:v>1.0758713075172734</c:v>
                </c:pt>
                <c:pt idx="181">
                  <c:v>1.0736749991046772</c:v>
                </c:pt>
                <c:pt idx="182">
                  <c:v>1.0968954981572214</c:v>
                </c:pt>
                <c:pt idx="183">
                  <c:v>1.0559751945534344</c:v>
                </c:pt>
                <c:pt idx="184">
                  <c:v>1.0611968295233429</c:v>
                </c:pt>
                <c:pt idx="185">
                  <c:v>1.0825423223515114</c:v>
                </c:pt>
                <c:pt idx="186">
                  <c:v>1.1946604607438676</c:v>
                </c:pt>
                <c:pt idx="187">
                  <c:v>1.1888248164695603</c:v>
                </c:pt>
                <c:pt idx="188">
                  <c:v>1.193512610124944</c:v>
                </c:pt>
                <c:pt idx="189">
                  <c:v>1.1280477281719969</c:v>
                </c:pt>
                <c:pt idx="190">
                  <c:v>1.1442066568851317</c:v>
                </c:pt>
                <c:pt idx="191">
                  <c:v>1.1827284323994036</c:v>
                </c:pt>
                <c:pt idx="192">
                  <c:v>1.1658687818764899</c:v>
                </c:pt>
                <c:pt idx="193">
                  <c:v>1.1618431935246956</c:v>
                </c:pt>
                <c:pt idx="194">
                  <c:v>1.1596105667141334</c:v>
                </c:pt>
                <c:pt idx="195">
                  <c:v>1.1559867888082889</c:v>
                </c:pt>
                <c:pt idx="196">
                  <c:v>1.1555044473202327</c:v>
                </c:pt>
                <c:pt idx="197">
                  <c:v>1.0989291626371109</c:v>
                </c:pt>
                <c:pt idx="198">
                  <c:v>1.1007096457308723</c:v>
                </c:pt>
                <c:pt idx="199">
                  <c:v>1.2245175410142226</c:v>
                </c:pt>
                <c:pt idx="200">
                  <c:v>1.2668103956205561</c:v>
                </c:pt>
                <c:pt idx="201">
                  <c:v>1.2704373053594153</c:v>
                </c:pt>
                <c:pt idx="202">
                  <c:v>1.2290309008752909</c:v>
                </c:pt>
                <c:pt idx="203">
                  <c:v>1.3445565708953779</c:v>
                </c:pt>
                <c:pt idx="204">
                  <c:v>1.539555833098766</c:v>
                </c:pt>
                <c:pt idx="205">
                  <c:v>1.5093960581597587</c:v>
                </c:pt>
                <c:pt idx="206">
                  <c:v>1.4953046539387629</c:v>
                </c:pt>
                <c:pt idx="207">
                  <c:v>1.9678490894863856</c:v>
                </c:pt>
                <c:pt idx="208">
                  <c:v>2.0616443890149974</c:v>
                </c:pt>
                <c:pt idx="209">
                  <c:v>2.0638868686440519</c:v>
                </c:pt>
                <c:pt idx="210">
                  <c:v>2.0504546120290925</c:v>
                </c:pt>
                <c:pt idx="211">
                  <c:v>1.9631215983987442</c:v>
                </c:pt>
                <c:pt idx="212">
                  <c:v>2.0264386924196383</c:v>
                </c:pt>
                <c:pt idx="213">
                  <c:v>1.8594709996950822</c:v>
                </c:pt>
                <c:pt idx="214">
                  <c:v>1.8014607937768736</c:v>
                </c:pt>
                <c:pt idx="215">
                  <c:v>1.8313163765938407</c:v>
                </c:pt>
                <c:pt idx="216">
                  <c:v>1.3027003480398938</c:v>
                </c:pt>
                <c:pt idx="217">
                  <c:v>1.2958055817719059</c:v>
                </c:pt>
                <c:pt idx="218">
                  <c:v>1.2929867951250216</c:v>
                </c:pt>
                <c:pt idx="219">
                  <c:v>1.4716826618133743</c:v>
                </c:pt>
                <c:pt idx="220">
                  <c:v>1.7305983934661</c:v>
                </c:pt>
                <c:pt idx="221">
                  <c:v>1.7562568656363713</c:v>
                </c:pt>
                <c:pt idx="222">
                  <c:v>1.7734977221273054</c:v>
                </c:pt>
                <c:pt idx="223">
                  <c:v>1.7474817617111891</c:v>
                </c:pt>
                <c:pt idx="224">
                  <c:v>1.7457682882658012</c:v>
                </c:pt>
                <c:pt idx="225">
                  <c:v>1.7436851289464828</c:v>
                </c:pt>
                <c:pt idx="226">
                  <c:v>1.7615441695652247</c:v>
                </c:pt>
                <c:pt idx="227">
                  <c:v>1.7769295201197037</c:v>
                </c:pt>
                <c:pt idx="228">
                  <c:v>1.7954133873809663</c:v>
                </c:pt>
                <c:pt idx="229">
                  <c:v>1.790083460118185</c:v>
                </c:pt>
                <c:pt idx="230">
                  <c:v>1.7890718117017856</c:v>
                </c:pt>
                <c:pt idx="231">
                  <c:v>1.7757510277736812</c:v>
                </c:pt>
                <c:pt idx="232">
                  <c:v>1.7827612821193002</c:v>
                </c:pt>
                <c:pt idx="233">
                  <c:v>1.8192290405409939</c:v>
                </c:pt>
                <c:pt idx="234">
                  <c:v>1.819124974008262</c:v>
                </c:pt>
                <c:pt idx="235">
                  <c:v>1.8118741436050942</c:v>
                </c:pt>
                <c:pt idx="236">
                  <c:v>1.8137992946841093</c:v>
                </c:pt>
                <c:pt idx="237">
                  <c:v>1.8089059141411541</c:v>
                </c:pt>
                <c:pt idx="238">
                  <c:v>1.7898137226666451</c:v>
                </c:pt>
                <c:pt idx="239">
                  <c:v>1.7457753548218633</c:v>
                </c:pt>
                <c:pt idx="240">
                  <c:v>1.7486782790503035</c:v>
                </c:pt>
                <c:pt idx="241">
                  <c:v>1.7454044168453258</c:v>
                </c:pt>
                <c:pt idx="242">
                  <c:v>1.7533726066232083</c:v>
                </c:pt>
                <c:pt idx="243">
                  <c:v>1.739009757094671</c:v>
                </c:pt>
                <c:pt idx="244">
                  <c:v>1.7303870567102444</c:v>
                </c:pt>
                <c:pt idx="245">
                  <c:v>1.7316247346937079</c:v>
                </c:pt>
                <c:pt idx="246">
                  <c:v>1.730913681082106</c:v>
                </c:pt>
                <c:pt idx="247">
                  <c:v>1.7332852869427338</c:v>
                </c:pt>
                <c:pt idx="248">
                  <c:v>1.6981885252225615</c:v>
                </c:pt>
                <c:pt idx="249">
                  <c:v>1.7006557676266909</c:v>
                </c:pt>
                <c:pt idx="250">
                  <c:v>1.6973462725910646</c:v>
                </c:pt>
                <c:pt idx="251">
                  <c:v>1.7000638376759269</c:v>
                </c:pt>
                <c:pt idx="252">
                  <c:v>1.702839110355743</c:v>
                </c:pt>
                <c:pt idx="253">
                  <c:v>1.709625029481763</c:v>
                </c:pt>
                <c:pt idx="254">
                  <c:v>1.7092223983014712</c:v>
                </c:pt>
                <c:pt idx="255">
                  <c:v>1.7034236437961296</c:v>
                </c:pt>
                <c:pt idx="256">
                  <c:v>1.7125791728015829</c:v>
                </c:pt>
                <c:pt idx="257">
                  <c:v>1.7122695231838148</c:v>
                </c:pt>
                <c:pt idx="258">
                  <c:v>1.7108560920059332</c:v>
                </c:pt>
                <c:pt idx="259">
                  <c:v>1.7013182051593045</c:v>
                </c:pt>
                <c:pt idx="260">
                  <c:v>1.6989309433749105</c:v>
                </c:pt>
                <c:pt idx="261">
                  <c:v>1.6882868289775879</c:v>
                </c:pt>
                <c:pt idx="262">
                  <c:v>1.6767407420295357</c:v>
                </c:pt>
                <c:pt idx="263">
                  <c:v>1.6702627837252426</c:v>
                </c:pt>
                <c:pt idx="264">
                  <c:v>1.6572207508109404</c:v>
                </c:pt>
                <c:pt idx="265">
                  <c:v>1.6610493690490267</c:v>
                </c:pt>
                <c:pt idx="266">
                  <c:v>1.674297761485732</c:v>
                </c:pt>
                <c:pt idx="267">
                  <c:v>1.6792062410042534</c:v>
                </c:pt>
                <c:pt idx="268">
                  <c:v>1.6837466167953539</c:v>
                </c:pt>
                <c:pt idx="269">
                  <c:v>1.8299525021022505</c:v>
                </c:pt>
                <c:pt idx="270">
                  <c:v>1.8127232138344875</c:v>
                </c:pt>
                <c:pt idx="271">
                  <c:v>1.8745794823023461</c:v>
                </c:pt>
                <c:pt idx="272">
                  <c:v>1.9702672780655481</c:v>
                </c:pt>
                <c:pt idx="273">
                  <c:v>1.7069043613666093</c:v>
                </c:pt>
                <c:pt idx="274">
                  <c:v>1.6448125948677728</c:v>
                </c:pt>
                <c:pt idx="275">
                  <c:v>1.5355111972936546</c:v>
                </c:pt>
                <c:pt idx="276">
                  <c:v>1.5605050566607501</c:v>
                </c:pt>
                <c:pt idx="277">
                  <c:v>1.5674790645368881</c:v>
                </c:pt>
                <c:pt idx="278">
                  <c:v>1.579983030998054</c:v>
                </c:pt>
                <c:pt idx="279">
                  <c:v>1.5183935543281259</c:v>
                </c:pt>
                <c:pt idx="280">
                  <c:v>1.4786361543152176</c:v>
                </c:pt>
                <c:pt idx="281">
                  <c:v>1.4190994888641468</c:v>
                </c:pt>
                <c:pt idx="282">
                  <c:v>1.4075755731666018</c:v>
                </c:pt>
                <c:pt idx="283">
                  <c:v>1.3237959083590181</c:v>
                </c:pt>
                <c:pt idx="284">
                  <c:v>1.2872414485249359</c:v>
                </c:pt>
                <c:pt idx="285">
                  <c:v>1.2940931872341901</c:v>
                </c:pt>
                <c:pt idx="286">
                  <c:v>1.1720426294694983</c:v>
                </c:pt>
                <c:pt idx="287">
                  <c:v>1.128209460898342</c:v>
                </c:pt>
                <c:pt idx="288">
                  <c:v>1.1759402248507735</c:v>
                </c:pt>
                <c:pt idx="289">
                  <c:v>1.1859604599976783</c:v>
                </c:pt>
                <c:pt idx="290">
                  <c:v>1.1909179210208252</c:v>
                </c:pt>
                <c:pt idx="291">
                  <c:v>1.2328751818176842</c:v>
                </c:pt>
                <c:pt idx="292">
                  <c:v>1.259253289995538</c:v>
                </c:pt>
                <c:pt idx="293">
                  <c:v>1.2816423745429955</c:v>
                </c:pt>
                <c:pt idx="294">
                  <c:v>1.2942399705512999</c:v>
                </c:pt>
                <c:pt idx="295">
                  <c:v>1.3582677028496641</c:v>
                </c:pt>
                <c:pt idx="296">
                  <c:v>1.3944458918538822</c:v>
                </c:pt>
                <c:pt idx="297">
                  <c:v>1.3646451254406284</c:v>
                </c:pt>
                <c:pt idx="298">
                  <c:v>1.3694475732190632</c:v>
                </c:pt>
                <c:pt idx="299">
                  <c:v>1.3466491055891436</c:v>
                </c:pt>
                <c:pt idx="300">
                  <c:v>1.3344563424299509</c:v>
                </c:pt>
                <c:pt idx="301">
                  <c:v>1.4515534468383102</c:v>
                </c:pt>
                <c:pt idx="302">
                  <c:v>1.5164442954900026</c:v>
                </c:pt>
                <c:pt idx="303">
                  <c:v>1.5032857762698326</c:v>
                </c:pt>
                <c:pt idx="304">
                  <c:v>1.3834332954564934</c:v>
                </c:pt>
                <c:pt idx="305">
                  <c:v>1.2720554433578093</c:v>
                </c:pt>
                <c:pt idx="306">
                  <c:v>1.2334845170119764</c:v>
                </c:pt>
                <c:pt idx="307">
                  <c:v>1.2578117392995058</c:v>
                </c:pt>
                <c:pt idx="308">
                  <c:v>1.298384894416972</c:v>
                </c:pt>
                <c:pt idx="309">
                  <c:v>1.0769222113593224</c:v>
                </c:pt>
                <c:pt idx="310">
                  <c:v>1.0236498520156805</c:v>
                </c:pt>
                <c:pt idx="311">
                  <c:v>1.0712066363826231</c:v>
                </c:pt>
                <c:pt idx="312">
                  <c:v>1.0730780690194843</c:v>
                </c:pt>
                <c:pt idx="313">
                  <c:v>1.1361769445266918</c:v>
                </c:pt>
                <c:pt idx="314">
                  <c:v>1.2012485903644279</c:v>
                </c:pt>
                <c:pt idx="315">
                  <c:v>1.161854754849279</c:v>
                </c:pt>
                <c:pt idx="316">
                  <c:v>1.222726393202314</c:v>
                </c:pt>
                <c:pt idx="317">
                  <c:v>1.2857858904265755</c:v>
                </c:pt>
                <c:pt idx="318">
                  <c:v>1.2348426323649457</c:v>
                </c:pt>
                <c:pt idx="319">
                  <c:v>1.2438372857378508</c:v>
                </c:pt>
                <c:pt idx="320">
                  <c:v>1.2564804888399383</c:v>
                </c:pt>
                <c:pt idx="321">
                  <c:v>1.2448274973050393</c:v>
                </c:pt>
                <c:pt idx="322">
                  <c:v>1.1964626253810282</c:v>
                </c:pt>
                <c:pt idx="323">
                  <c:v>1.0095621726540263</c:v>
                </c:pt>
                <c:pt idx="324">
                  <c:v>0.98427920347100106</c:v>
                </c:pt>
                <c:pt idx="325">
                  <c:v>1.0072586455483608</c:v>
                </c:pt>
                <c:pt idx="326">
                  <c:v>1.0551605050773476</c:v>
                </c:pt>
                <c:pt idx="327">
                  <c:v>1.1029164897285666</c:v>
                </c:pt>
                <c:pt idx="328">
                  <c:v>1.1003683265817252</c:v>
                </c:pt>
                <c:pt idx="329">
                  <c:v>1.1713165011651694</c:v>
                </c:pt>
                <c:pt idx="330">
                  <c:v>1.1641297827555197</c:v>
                </c:pt>
                <c:pt idx="331">
                  <c:v>1.0810349476862668</c:v>
                </c:pt>
                <c:pt idx="332">
                  <c:v>1.0294857811859375</c:v>
                </c:pt>
                <c:pt idx="333">
                  <c:v>1.1281911021311892</c:v>
                </c:pt>
                <c:pt idx="334">
                  <c:v>1.1496851002432542</c:v>
                </c:pt>
                <c:pt idx="335">
                  <c:v>1.1533696686876134</c:v>
                </c:pt>
                <c:pt idx="336">
                  <c:v>1.2399523858644472</c:v>
                </c:pt>
                <c:pt idx="337">
                  <c:v>1.242188804231027</c:v>
                </c:pt>
                <c:pt idx="338">
                  <c:v>1.2247057469141411</c:v>
                </c:pt>
                <c:pt idx="339">
                  <c:v>1.2267191317899775</c:v>
                </c:pt>
                <c:pt idx="340">
                  <c:v>1.2358813377692233</c:v>
                </c:pt>
                <c:pt idx="341">
                  <c:v>1.243438344328049</c:v>
                </c:pt>
                <c:pt idx="342">
                  <c:v>1.2360059404948778</c:v>
                </c:pt>
                <c:pt idx="343">
                  <c:v>1.2356300031069445</c:v>
                </c:pt>
                <c:pt idx="344">
                  <c:v>1.2427918268896974</c:v>
                </c:pt>
                <c:pt idx="345">
                  <c:v>1.2623906114261432</c:v>
                </c:pt>
                <c:pt idx="346">
                  <c:v>1.2384125891673641</c:v>
                </c:pt>
                <c:pt idx="347">
                  <c:v>1.219378274103607</c:v>
                </c:pt>
                <c:pt idx="348">
                  <c:v>1.2200071414815925</c:v>
                </c:pt>
                <c:pt idx="349">
                  <c:v>1.2210705664139323</c:v>
                </c:pt>
                <c:pt idx="350">
                  <c:v>1.261930435675628</c:v>
                </c:pt>
                <c:pt idx="351">
                  <c:v>1.279050364386898</c:v>
                </c:pt>
                <c:pt idx="352">
                  <c:v>1.2982598477659921</c:v>
                </c:pt>
                <c:pt idx="353">
                  <c:v>1.2896966617967991</c:v>
                </c:pt>
                <c:pt idx="354">
                  <c:v>1.3071531734171222</c:v>
                </c:pt>
                <c:pt idx="355">
                  <c:v>1.2755194424576888</c:v>
                </c:pt>
                <c:pt idx="356">
                  <c:v>1.189978160839013</c:v>
                </c:pt>
                <c:pt idx="357">
                  <c:v>1.1669367454122619</c:v>
                </c:pt>
                <c:pt idx="358">
                  <c:v>1.1701907350144107</c:v>
                </c:pt>
                <c:pt idx="359">
                  <c:v>1.1885060366509625</c:v>
                </c:pt>
                <c:pt idx="360">
                  <c:v>1.1842388396346584</c:v>
                </c:pt>
                <c:pt idx="361">
                  <c:v>1.2061006776366956</c:v>
                </c:pt>
                <c:pt idx="362">
                  <c:v>1.2431160068860714</c:v>
                </c:pt>
                <c:pt idx="363">
                  <c:v>1.2530449783504718</c:v>
                </c:pt>
                <c:pt idx="364">
                  <c:v>1.2407969100057874</c:v>
                </c:pt>
                <c:pt idx="365">
                  <c:v>1.24523738037653</c:v>
                </c:pt>
                <c:pt idx="366">
                  <c:v>1.2624427623490653</c:v>
                </c:pt>
                <c:pt idx="367">
                  <c:v>1.2650620343833932</c:v>
                </c:pt>
                <c:pt idx="368">
                  <c:v>1.3028696055160001</c:v>
                </c:pt>
                <c:pt idx="369">
                  <c:v>1.3032298006307059</c:v>
                </c:pt>
                <c:pt idx="370">
                  <c:v>1.305882914404767</c:v>
                </c:pt>
                <c:pt idx="371">
                  <c:v>1.289948501189405</c:v>
                </c:pt>
                <c:pt idx="372">
                  <c:v>1.276968488966453</c:v>
                </c:pt>
                <c:pt idx="373">
                  <c:v>1.2764511399077922</c:v>
                </c:pt>
                <c:pt idx="374">
                  <c:v>1.372481145698633</c:v>
                </c:pt>
                <c:pt idx="375">
                  <c:v>1.3637940092660856</c:v>
                </c:pt>
                <c:pt idx="376">
                  <c:v>1.4824942792192393</c:v>
                </c:pt>
                <c:pt idx="377">
                  <c:v>1.5257130844210527</c:v>
                </c:pt>
                <c:pt idx="378">
                  <c:v>1.525724543830371</c:v>
                </c:pt>
                <c:pt idx="379">
                  <c:v>1.520969003575128</c:v>
                </c:pt>
                <c:pt idx="380">
                  <c:v>1.5317107429603245</c:v>
                </c:pt>
                <c:pt idx="381">
                  <c:v>1.5141312494435653</c:v>
                </c:pt>
                <c:pt idx="382">
                  <c:v>1.4981080792231327</c:v>
                </c:pt>
                <c:pt idx="383">
                  <c:v>1.4990671479545821</c:v>
                </c:pt>
                <c:pt idx="384">
                  <c:v>1.5267665212778674</c:v>
                </c:pt>
                <c:pt idx="385">
                  <c:v>1.5610651310702763</c:v>
                </c:pt>
                <c:pt idx="386">
                  <c:v>1.5720733276139189</c:v>
                </c:pt>
                <c:pt idx="387">
                  <c:v>1.5661888681879941</c:v>
                </c:pt>
                <c:pt idx="388">
                  <c:v>1.5957555448659415</c:v>
                </c:pt>
                <c:pt idx="389">
                  <c:v>1.5696615473361679</c:v>
                </c:pt>
                <c:pt idx="390">
                  <c:v>1.6274383052993753</c:v>
                </c:pt>
                <c:pt idx="391">
                  <c:v>1.6095814159913053</c:v>
                </c:pt>
                <c:pt idx="392">
                  <c:v>1.6122697853295382</c:v>
                </c:pt>
                <c:pt idx="393">
                  <c:v>1.6097210267853168</c:v>
                </c:pt>
                <c:pt idx="394">
                  <c:v>1.5976922547922696</c:v>
                </c:pt>
                <c:pt idx="395">
                  <c:v>1.5499485809866291</c:v>
                </c:pt>
                <c:pt idx="396">
                  <c:v>1.5588574823114674</c:v>
                </c:pt>
                <c:pt idx="397">
                  <c:v>1.5376880744548063</c:v>
                </c:pt>
                <c:pt idx="398">
                  <c:v>1.5244684972467164</c:v>
                </c:pt>
                <c:pt idx="399">
                  <c:v>1.5557379419668234</c:v>
                </c:pt>
                <c:pt idx="400">
                  <c:v>1.5649143848509821</c:v>
                </c:pt>
                <c:pt idx="401">
                  <c:v>1.5680746877918592</c:v>
                </c:pt>
                <c:pt idx="402">
                  <c:v>1.5548259909786839</c:v>
                </c:pt>
                <c:pt idx="403">
                  <c:v>1.4951846576371928</c:v>
                </c:pt>
                <c:pt idx="404">
                  <c:v>1.4558909598923209</c:v>
                </c:pt>
                <c:pt idx="405">
                  <c:v>1.4444330034442985</c:v>
                </c:pt>
                <c:pt idx="406">
                  <c:v>1.4712418259595346</c:v>
                </c:pt>
                <c:pt idx="407">
                  <c:v>1.4547694365587827</c:v>
                </c:pt>
                <c:pt idx="408">
                  <c:v>1.3391385962161582</c:v>
                </c:pt>
                <c:pt idx="409">
                  <c:v>1.5961474579573134</c:v>
                </c:pt>
                <c:pt idx="410">
                  <c:v>1.7356095532869282</c:v>
                </c:pt>
                <c:pt idx="411">
                  <c:v>1.7264390470594666</c:v>
                </c:pt>
                <c:pt idx="412">
                  <c:v>1.6985459949609334</c:v>
                </c:pt>
                <c:pt idx="413">
                  <c:v>1.6966098957019842</c:v>
                </c:pt>
                <c:pt idx="414">
                  <c:v>1.6262648921964027</c:v>
                </c:pt>
                <c:pt idx="415">
                  <c:v>1.6527580455992472</c:v>
                </c:pt>
                <c:pt idx="416">
                  <c:v>1.6624147531294651</c:v>
                </c:pt>
                <c:pt idx="417">
                  <c:v>1.6153607197165845</c:v>
                </c:pt>
                <c:pt idx="418">
                  <c:v>1.6039538828267548</c:v>
                </c:pt>
                <c:pt idx="419">
                  <c:v>1.5612879008129239</c:v>
                </c:pt>
                <c:pt idx="420">
                  <c:v>1.5419910928744158</c:v>
                </c:pt>
                <c:pt idx="421">
                  <c:v>1.5259829594984229</c:v>
                </c:pt>
                <c:pt idx="422">
                  <c:v>1.5435240447389207</c:v>
                </c:pt>
                <c:pt idx="423">
                  <c:v>1.5096779301545864</c:v>
                </c:pt>
                <c:pt idx="424">
                  <c:v>1.4869197868107036</c:v>
                </c:pt>
                <c:pt idx="425">
                  <c:v>1.5366787797570931</c:v>
                </c:pt>
                <c:pt idx="426">
                  <c:v>1.5442553008417439</c:v>
                </c:pt>
                <c:pt idx="427">
                  <c:v>1.140317153864278</c:v>
                </c:pt>
                <c:pt idx="428">
                  <c:v>1.1774681399819313</c:v>
                </c:pt>
                <c:pt idx="429">
                  <c:v>1.1822864596683185</c:v>
                </c:pt>
                <c:pt idx="430">
                  <c:v>1.0426273253737781</c:v>
                </c:pt>
                <c:pt idx="431">
                  <c:v>1.0705504725892749</c:v>
                </c:pt>
                <c:pt idx="432">
                  <c:v>1.0486180284212903</c:v>
                </c:pt>
                <c:pt idx="433">
                  <c:v>1.0516348510721139</c:v>
                </c:pt>
                <c:pt idx="434">
                  <c:v>1.0538394107453195</c:v>
                </c:pt>
                <c:pt idx="435">
                  <c:v>1.016104316484487</c:v>
                </c:pt>
                <c:pt idx="436">
                  <c:v>1.0208119202843389</c:v>
                </c:pt>
                <c:pt idx="437">
                  <c:v>1.0183047370070808</c:v>
                </c:pt>
                <c:pt idx="438">
                  <c:v>1.0171235797059446</c:v>
                </c:pt>
                <c:pt idx="439">
                  <c:v>0.94951871989570036</c:v>
                </c:pt>
                <c:pt idx="440">
                  <c:v>0.95926057587297864</c:v>
                </c:pt>
                <c:pt idx="441">
                  <c:v>0.92129051260313122</c:v>
                </c:pt>
                <c:pt idx="442">
                  <c:v>0.86534561996798864</c:v>
                </c:pt>
                <c:pt idx="443">
                  <c:v>0.81274220171469624</c:v>
                </c:pt>
                <c:pt idx="444">
                  <c:v>0.80653639902783369</c:v>
                </c:pt>
                <c:pt idx="445">
                  <c:v>0.7450110024966059</c:v>
                </c:pt>
                <c:pt idx="446">
                  <c:v>0.73368498001669724</c:v>
                </c:pt>
                <c:pt idx="447">
                  <c:v>0.95939206189244119</c:v>
                </c:pt>
                <c:pt idx="448">
                  <c:v>1.0895310102957352</c:v>
                </c:pt>
                <c:pt idx="449">
                  <c:v>1.1027119772315586</c:v>
                </c:pt>
                <c:pt idx="450">
                  <c:v>1.1265672765613073</c:v>
                </c:pt>
                <c:pt idx="451">
                  <c:v>1.1179021553481951</c:v>
                </c:pt>
                <c:pt idx="452">
                  <c:v>1.1620108193999164</c:v>
                </c:pt>
                <c:pt idx="453">
                  <c:v>1.2157957812056601</c:v>
                </c:pt>
                <c:pt idx="454">
                  <c:v>1.2678999625746834</c:v>
                </c:pt>
                <c:pt idx="455">
                  <c:v>1.3229833596226452</c:v>
                </c:pt>
                <c:pt idx="456">
                  <c:v>1.3065210371050298</c:v>
                </c:pt>
                <c:pt idx="457">
                  <c:v>1.3132095029461528</c:v>
                </c:pt>
                <c:pt idx="458">
                  <c:v>1.3131501087143491</c:v>
                </c:pt>
                <c:pt idx="459">
                  <c:v>1.2581843296721273</c:v>
                </c:pt>
                <c:pt idx="460">
                  <c:v>1.2675904261515145</c:v>
                </c:pt>
                <c:pt idx="461">
                  <c:v>1.5869721700806956</c:v>
                </c:pt>
                <c:pt idx="462">
                  <c:v>1.5285130761713894</c:v>
                </c:pt>
                <c:pt idx="463">
                  <c:v>1.5430376226059792</c:v>
                </c:pt>
                <c:pt idx="464">
                  <c:v>1.5420604692237183</c:v>
                </c:pt>
                <c:pt idx="465">
                  <c:v>1.5410110355432314</c:v>
                </c:pt>
                <c:pt idx="466">
                  <c:v>1.5401210686740767</c:v>
                </c:pt>
                <c:pt idx="467">
                  <c:v>1.5721609292339604</c:v>
                </c:pt>
                <c:pt idx="468">
                  <c:v>1.5788214766386786</c:v>
                </c:pt>
                <c:pt idx="469">
                  <c:v>1.5824896167580422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478-4F7D-AA9F-C09E08A9D5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76838479"/>
        <c:axId val="1176831407"/>
      </c:lineChart>
      <c:dateAx>
        <c:axId val="1176838479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76831407"/>
        <c:crosses val="autoZero"/>
        <c:auto val="1"/>
        <c:lblOffset val="100"/>
        <c:baseTimeUnit val="days"/>
      </c:dateAx>
      <c:valAx>
        <c:axId val="1176831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768384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Historical Volatility 52w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Beta!$BK$57:$BK$533</c:f>
              <c:numCache>
                <c:formatCode>m/d/yyyy</c:formatCode>
                <c:ptCount val="477"/>
                <c:pt idx="0">
                  <c:v>42372</c:v>
                </c:pt>
                <c:pt idx="1">
                  <c:v>42379</c:v>
                </c:pt>
                <c:pt idx="2">
                  <c:v>42386</c:v>
                </c:pt>
                <c:pt idx="3">
                  <c:v>42393</c:v>
                </c:pt>
                <c:pt idx="4">
                  <c:v>42400</c:v>
                </c:pt>
                <c:pt idx="5">
                  <c:v>42407</c:v>
                </c:pt>
                <c:pt idx="6">
                  <c:v>42414</c:v>
                </c:pt>
                <c:pt idx="7">
                  <c:v>42421</c:v>
                </c:pt>
                <c:pt idx="8">
                  <c:v>42428</c:v>
                </c:pt>
                <c:pt idx="9">
                  <c:v>42435</c:v>
                </c:pt>
                <c:pt idx="10">
                  <c:v>42442</c:v>
                </c:pt>
                <c:pt idx="11">
                  <c:v>42449</c:v>
                </c:pt>
                <c:pt idx="12">
                  <c:v>42456</c:v>
                </c:pt>
                <c:pt idx="13">
                  <c:v>42463</c:v>
                </c:pt>
                <c:pt idx="14">
                  <c:v>42470</c:v>
                </c:pt>
                <c:pt idx="15">
                  <c:v>42477</c:v>
                </c:pt>
                <c:pt idx="16">
                  <c:v>42484</c:v>
                </c:pt>
                <c:pt idx="17">
                  <c:v>42491</c:v>
                </c:pt>
                <c:pt idx="18">
                  <c:v>42498</c:v>
                </c:pt>
                <c:pt idx="19">
                  <c:v>42505</c:v>
                </c:pt>
                <c:pt idx="20">
                  <c:v>42512</c:v>
                </c:pt>
                <c:pt idx="21">
                  <c:v>42519</c:v>
                </c:pt>
                <c:pt idx="22">
                  <c:v>42526</c:v>
                </c:pt>
                <c:pt idx="23">
                  <c:v>42533</c:v>
                </c:pt>
                <c:pt idx="24">
                  <c:v>42540</c:v>
                </c:pt>
                <c:pt idx="25">
                  <c:v>42547</c:v>
                </c:pt>
                <c:pt idx="26">
                  <c:v>42554</c:v>
                </c:pt>
                <c:pt idx="27">
                  <c:v>42561</c:v>
                </c:pt>
                <c:pt idx="28">
                  <c:v>42568</c:v>
                </c:pt>
                <c:pt idx="29">
                  <c:v>42575</c:v>
                </c:pt>
                <c:pt idx="30">
                  <c:v>42582</c:v>
                </c:pt>
                <c:pt idx="31">
                  <c:v>42589</c:v>
                </c:pt>
                <c:pt idx="32">
                  <c:v>42596</c:v>
                </c:pt>
                <c:pt idx="33">
                  <c:v>42603</c:v>
                </c:pt>
                <c:pt idx="34">
                  <c:v>42610</c:v>
                </c:pt>
                <c:pt idx="35">
                  <c:v>42617</c:v>
                </c:pt>
                <c:pt idx="36">
                  <c:v>42624</c:v>
                </c:pt>
                <c:pt idx="37">
                  <c:v>42631</c:v>
                </c:pt>
                <c:pt idx="38">
                  <c:v>42638</c:v>
                </c:pt>
                <c:pt idx="39">
                  <c:v>42645</c:v>
                </c:pt>
                <c:pt idx="40">
                  <c:v>42652</c:v>
                </c:pt>
                <c:pt idx="41">
                  <c:v>42659</c:v>
                </c:pt>
                <c:pt idx="42">
                  <c:v>42666</c:v>
                </c:pt>
                <c:pt idx="43">
                  <c:v>42673</c:v>
                </c:pt>
                <c:pt idx="44">
                  <c:v>42680</c:v>
                </c:pt>
                <c:pt idx="45">
                  <c:v>42687</c:v>
                </c:pt>
                <c:pt idx="46">
                  <c:v>42694</c:v>
                </c:pt>
                <c:pt idx="47">
                  <c:v>42701</c:v>
                </c:pt>
                <c:pt idx="48">
                  <c:v>42708</c:v>
                </c:pt>
                <c:pt idx="49">
                  <c:v>42715</c:v>
                </c:pt>
                <c:pt idx="50">
                  <c:v>42722</c:v>
                </c:pt>
                <c:pt idx="51">
                  <c:v>42729</c:v>
                </c:pt>
                <c:pt idx="52">
                  <c:v>42736</c:v>
                </c:pt>
                <c:pt idx="53">
                  <c:v>42743</c:v>
                </c:pt>
                <c:pt idx="54">
                  <c:v>42750</c:v>
                </c:pt>
                <c:pt idx="55">
                  <c:v>42757</c:v>
                </c:pt>
                <c:pt idx="56">
                  <c:v>42764</c:v>
                </c:pt>
                <c:pt idx="57">
                  <c:v>42771</c:v>
                </c:pt>
                <c:pt idx="58">
                  <c:v>42778</c:v>
                </c:pt>
                <c:pt idx="59">
                  <c:v>42785</c:v>
                </c:pt>
                <c:pt idx="60">
                  <c:v>42792</c:v>
                </c:pt>
                <c:pt idx="61">
                  <c:v>42799</c:v>
                </c:pt>
                <c:pt idx="62">
                  <c:v>42806</c:v>
                </c:pt>
                <c:pt idx="63">
                  <c:v>42813</c:v>
                </c:pt>
                <c:pt idx="64">
                  <c:v>42820</c:v>
                </c:pt>
                <c:pt idx="65">
                  <c:v>42827</c:v>
                </c:pt>
                <c:pt idx="66">
                  <c:v>42834</c:v>
                </c:pt>
                <c:pt idx="67">
                  <c:v>42841</c:v>
                </c:pt>
                <c:pt idx="68">
                  <c:v>42848</c:v>
                </c:pt>
                <c:pt idx="69">
                  <c:v>42855</c:v>
                </c:pt>
                <c:pt idx="70">
                  <c:v>42862</c:v>
                </c:pt>
                <c:pt idx="71">
                  <c:v>42869</c:v>
                </c:pt>
                <c:pt idx="72">
                  <c:v>42876</c:v>
                </c:pt>
                <c:pt idx="73">
                  <c:v>42883</c:v>
                </c:pt>
                <c:pt idx="74">
                  <c:v>42890</c:v>
                </c:pt>
                <c:pt idx="75">
                  <c:v>42897</c:v>
                </c:pt>
                <c:pt idx="76">
                  <c:v>42904</c:v>
                </c:pt>
                <c:pt idx="77">
                  <c:v>42911</c:v>
                </c:pt>
                <c:pt idx="78">
                  <c:v>42918</c:v>
                </c:pt>
                <c:pt idx="79">
                  <c:v>42925</c:v>
                </c:pt>
                <c:pt idx="80">
                  <c:v>42932</c:v>
                </c:pt>
                <c:pt idx="81">
                  <c:v>42939</c:v>
                </c:pt>
                <c:pt idx="82">
                  <c:v>42946</c:v>
                </c:pt>
                <c:pt idx="83">
                  <c:v>42953</c:v>
                </c:pt>
                <c:pt idx="84">
                  <c:v>42960</c:v>
                </c:pt>
                <c:pt idx="85">
                  <c:v>42967</c:v>
                </c:pt>
                <c:pt idx="86">
                  <c:v>42974</c:v>
                </c:pt>
                <c:pt idx="87">
                  <c:v>42981</c:v>
                </c:pt>
                <c:pt idx="88">
                  <c:v>42988</c:v>
                </c:pt>
                <c:pt idx="89">
                  <c:v>42995</c:v>
                </c:pt>
                <c:pt idx="90">
                  <c:v>43002</c:v>
                </c:pt>
                <c:pt idx="91">
                  <c:v>43009</c:v>
                </c:pt>
                <c:pt idx="92">
                  <c:v>43016</c:v>
                </c:pt>
                <c:pt idx="93">
                  <c:v>43023</c:v>
                </c:pt>
                <c:pt idx="94">
                  <c:v>43030</c:v>
                </c:pt>
                <c:pt idx="95">
                  <c:v>43037</c:v>
                </c:pt>
                <c:pt idx="96">
                  <c:v>43044</c:v>
                </c:pt>
                <c:pt idx="97">
                  <c:v>43051</c:v>
                </c:pt>
                <c:pt idx="98">
                  <c:v>43058</c:v>
                </c:pt>
                <c:pt idx="99">
                  <c:v>43065</c:v>
                </c:pt>
                <c:pt idx="100">
                  <c:v>43072</c:v>
                </c:pt>
                <c:pt idx="101">
                  <c:v>43079</c:v>
                </c:pt>
                <c:pt idx="102">
                  <c:v>43086</c:v>
                </c:pt>
                <c:pt idx="103">
                  <c:v>43093</c:v>
                </c:pt>
                <c:pt idx="104">
                  <c:v>43100</c:v>
                </c:pt>
                <c:pt idx="105">
                  <c:v>43107</c:v>
                </c:pt>
                <c:pt idx="106">
                  <c:v>43114</c:v>
                </c:pt>
                <c:pt idx="107">
                  <c:v>43121</c:v>
                </c:pt>
                <c:pt idx="108">
                  <c:v>43128</c:v>
                </c:pt>
                <c:pt idx="109">
                  <c:v>43135</c:v>
                </c:pt>
                <c:pt idx="110">
                  <c:v>43142</c:v>
                </c:pt>
                <c:pt idx="111">
                  <c:v>43149</c:v>
                </c:pt>
                <c:pt idx="112">
                  <c:v>43156</c:v>
                </c:pt>
                <c:pt idx="113">
                  <c:v>43163</c:v>
                </c:pt>
                <c:pt idx="114">
                  <c:v>43170</c:v>
                </c:pt>
                <c:pt idx="115">
                  <c:v>43177</c:v>
                </c:pt>
                <c:pt idx="116">
                  <c:v>43184</c:v>
                </c:pt>
                <c:pt idx="117">
                  <c:v>43191</c:v>
                </c:pt>
                <c:pt idx="118">
                  <c:v>43198</c:v>
                </c:pt>
                <c:pt idx="119">
                  <c:v>43205</c:v>
                </c:pt>
                <c:pt idx="120">
                  <c:v>43212</c:v>
                </c:pt>
                <c:pt idx="121">
                  <c:v>43219</c:v>
                </c:pt>
                <c:pt idx="122">
                  <c:v>43226</c:v>
                </c:pt>
                <c:pt idx="123">
                  <c:v>43233</c:v>
                </c:pt>
                <c:pt idx="124">
                  <c:v>43240</c:v>
                </c:pt>
                <c:pt idx="125">
                  <c:v>43247</c:v>
                </c:pt>
                <c:pt idx="126">
                  <c:v>43254</c:v>
                </c:pt>
                <c:pt idx="127">
                  <c:v>43261</c:v>
                </c:pt>
                <c:pt idx="128">
                  <c:v>43268</c:v>
                </c:pt>
                <c:pt idx="129">
                  <c:v>43275</c:v>
                </c:pt>
                <c:pt idx="130">
                  <c:v>43282</c:v>
                </c:pt>
                <c:pt idx="131">
                  <c:v>43289</c:v>
                </c:pt>
                <c:pt idx="132">
                  <c:v>43296</c:v>
                </c:pt>
                <c:pt idx="133">
                  <c:v>43303</c:v>
                </c:pt>
                <c:pt idx="134">
                  <c:v>43310</c:v>
                </c:pt>
                <c:pt idx="135">
                  <c:v>43317</c:v>
                </c:pt>
                <c:pt idx="136">
                  <c:v>43324</c:v>
                </c:pt>
                <c:pt idx="137">
                  <c:v>43331</c:v>
                </c:pt>
                <c:pt idx="138">
                  <c:v>43338</c:v>
                </c:pt>
                <c:pt idx="139">
                  <c:v>43345</c:v>
                </c:pt>
                <c:pt idx="140">
                  <c:v>43352</c:v>
                </c:pt>
                <c:pt idx="141">
                  <c:v>43359</c:v>
                </c:pt>
                <c:pt idx="142">
                  <c:v>43366</c:v>
                </c:pt>
                <c:pt idx="143">
                  <c:v>43373</c:v>
                </c:pt>
                <c:pt idx="144">
                  <c:v>43380</c:v>
                </c:pt>
                <c:pt idx="145">
                  <c:v>43387</c:v>
                </c:pt>
                <c:pt idx="146">
                  <c:v>43394</c:v>
                </c:pt>
                <c:pt idx="147">
                  <c:v>43401</c:v>
                </c:pt>
                <c:pt idx="148">
                  <c:v>43408</c:v>
                </c:pt>
                <c:pt idx="149">
                  <c:v>43415</c:v>
                </c:pt>
                <c:pt idx="150">
                  <c:v>43422</c:v>
                </c:pt>
                <c:pt idx="151">
                  <c:v>43429</c:v>
                </c:pt>
                <c:pt idx="152">
                  <c:v>43436</c:v>
                </c:pt>
                <c:pt idx="153">
                  <c:v>43443</c:v>
                </c:pt>
                <c:pt idx="154">
                  <c:v>43450</c:v>
                </c:pt>
                <c:pt idx="155">
                  <c:v>43457</c:v>
                </c:pt>
                <c:pt idx="156">
                  <c:v>43464</c:v>
                </c:pt>
                <c:pt idx="157">
                  <c:v>43471</c:v>
                </c:pt>
                <c:pt idx="158">
                  <c:v>43478</c:v>
                </c:pt>
                <c:pt idx="159">
                  <c:v>43485</c:v>
                </c:pt>
                <c:pt idx="160">
                  <c:v>43492</c:v>
                </c:pt>
                <c:pt idx="161">
                  <c:v>43499</c:v>
                </c:pt>
                <c:pt idx="162">
                  <c:v>43506</c:v>
                </c:pt>
                <c:pt idx="163">
                  <c:v>43513</c:v>
                </c:pt>
                <c:pt idx="164">
                  <c:v>43520</c:v>
                </c:pt>
                <c:pt idx="165">
                  <c:v>43527</c:v>
                </c:pt>
                <c:pt idx="166">
                  <c:v>43534</c:v>
                </c:pt>
                <c:pt idx="167">
                  <c:v>43541</c:v>
                </c:pt>
                <c:pt idx="168">
                  <c:v>43548</c:v>
                </c:pt>
                <c:pt idx="169">
                  <c:v>43555</c:v>
                </c:pt>
                <c:pt idx="170">
                  <c:v>43562</c:v>
                </c:pt>
                <c:pt idx="171">
                  <c:v>43569</c:v>
                </c:pt>
                <c:pt idx="172">
                  <c:v>43576</c:v>
                </c:pt>
                <c:pt idx="173">
                  <c:v>43583</c:v>
                </c:pt>
                <c:pt idx="174">
                  <c:v>43590</c:v>
                </c:pt>
                <c:pt idx="175">
                  <c:v>43597</c:v>
                </c:pt>
                <c:pt idx="176">
                  <c:v>43604</c:v>
                </c:pt>
                <c:pt idx="177">
                  <c:v>43611</c:v>
                </c:pt>
                <c:pt idx="178">
                  <c:v>43618</c:v>
                </c:pt>
                <c:pt idx="179">
                  <c:v>43625</c:v>
                </c:pt>
                <c:pt idx="180">
                  <c:v>43632</c:v>
                </c:pt>
                <c:pt idx="181">
                  <c:v>43639</c:v>
                </c:pt>
                <c:pt idx="182">
                  <c:v>43646</c:v>
                </c:pt>
                <c:pt idx="183">
                  <c:v>43653</c:v>
                </c:pt>
                <c:pt idx="184">
                  <c:v>43660</c:v>
                </c:pt>
                <c:pt idx="185">
                  <c:v>43667</c:v>
                </c:pt>
                <c:pt idx="186">
                  <c:v>43674</c:v>
                </c:pt>
                <c:pt idx="187">
                  <c:v>43681</c:v>
                </c:pt>
                <c:pt idx="188">
                  <c:v>43688</c:v>
                </c:pt>
                <c:pt idx="189">
                  <c:v>43695</c:v>
                </c:pt>
                <c:pt idx="190">
                  <c:v>43702</c:v>
                </c:pt>
                <c:pt idx="191">
                  <c:v>43709</c:v>
                </c:pt>
                <c:pt idx="192">
                  <c:v>43716</c:v>
                </c:pt>
                <c:pt idx="193">
                  <c:v>43723</c:v>
                </c:pt>
                <c:pt idx="194">
                  <c:v>43730</c:v>
                </c:pt>
                <c:pt idx="195">
                  <c:v>43737</c:v>
                </c:pt>
                <c:pt idx="196">
                  <c:v>43744</c:v>
                </c:pt>
                <c:pt idx="197">
                  <c:v>43751</c:v>
                </c:pt>
                <c:pt idx="198">
                  <c:v>43758</c:v>
                </c:pt>
                <c:pt idx="199">
                  <c:v>43765</c:v>
                </c:pt>
                <c:pt idx="200">
                  <c:v>43772</c:v>
                </c:pt>
                <c:pt idx="201">
                  <c:v>43779</c:v>
                </c:pt>
                <c:pt idx="202">
                  <c:v>43786</c:v>
                </c:pt>
                <c:pt idx="203">
                  <c:v>43793</c:v>
                </c:pt>
                <c:pt idx="204">
                  <c:v>43800</c:v>
                </c:pt>
                <c:pt idx="205">
                  <c:v>43807</c:v>
                </c:pt>
                <c:pt idx="206">
                  <c:v>43814</c:v>
                </c:pt>
                <c:pt idx="207">
                  <c:v>43821</c:v>
                </c:pt>
                <c:pt idx="208">
                  <c:v>43828</c:v>
                </c:pt>
                <c:pt idx="209">
                  <c:v>43835</c:v>
                </c:pt>
                <c:pt idx="210">
                  <c:v>43842</c:v>
                </c:pt>
                <c:pt idx="211">
                  <c:v>43849</c:v>
                </c:pt>
                <c:pt idx="212">
                  <c:v>43856</c:v>
                </c:pt>
                <c:pt idx="213">
                  <c:v>43863</c:v>
                </c:pt>
                <c:pt idx="214">
                  <c:v>43870</c:v>
                </c:pt>
                <c:pt idx="215">
                  <c:v>43877</c:v>
                </c:pt>
                <c:pt idx="216">
                  <c:v>43884</c:v>
                </c:pt>
                <c:pt idx="217">
                  <c:v>43891</c:v>
                </c:pt>
                <c:pt idx="218">
                  <c:v>43898</c:v>
                </c:pt>
                <c:pt idx="219">
                  <c:v>43905</c:v>
                </c:pt>
                <c:pt idx="220">
                  <c:v>43912</c:v>
                </c:pt>
                <c:pt idx="221">
                  <c:v>43919</c:v>
                </c:pt>
                <c:pt idx="222">
                  <c:v>43926</c:v>
                </c:pt>
                <c:pt idx="223">
                  <c:v>43933</c:v>
                </c:pt>
                <c:pt idx="224">
                  <c:v>43940</c:v>
                </c:pt>
                <c:pt idx="225">
                  <c:v>43947</c:v>
                </c:pt>
                <c:pt idx="226">
                  <c:v>43954</c:v>
                </c:pt>
                <c:pt idx="227">
                  <c:v>43961</c:v>
                </c:pt>
                <c:pt idx="228">
                  <c:v>43968</c:v>
                </c:pt>
                <c:pt idx="229">
                  <c:v>43975</c:v>
                </c:pt>
                <c:pt idx="230">
                  <c:v>43982</c:v>
                </c:pt>
                <c:pt idx="231">
                  <c:v>43989</c:v>
                </c:pt>
                <c:pt idx="232">
                  <c:v>43996</c:v>
                </c:pt>
                <c:pt idx="233">
                  <c:v>44003</c:v>
                </c:pt>
                <c:pt idx="234">
                  <c:v>44010</c:v>
                </c:pt>
                <c:pt idx="235">
                  <c:v>44017</c:v>
                </c:pt>
                <c:pt idx="236">
                  <c:v>44024</c:v>
                </c:pt>
                <c:pt idx="237">
                  <c:v>44031</c:v>
                </c:pt>
                <c:pt idx="238">
                  <c:v>44038</c:v>
                </c:pt>
                <c:pt idx="239">
                  <c:v>44045</c:v>
                </c:pt>
                <c:pt idx="240">
                  <c:v>44052</c:v>
                </c:pt>
                <c:pt idx="241">
                  <c:v>44059</c:v>
                </c:pt>
                <c:pt idx="242">
                  <c:v>44066</c:v>
                </c:pt>
                <c:pt idx="243">
                  <c:v>44073</c:v>
                </c:pt>
                <c:pt idx="244">
                  <c:v>44080</c:v>
                </c:pt>
                <c:pt idx="245">
                  <c:v>44087</c:v>
                </c:pt>
                <c:pt idx="246">
                  <c:v>44094</c:v>
                </c:pt>
                <c:pt idx="247">
                  <c:v>44101</c:v>
                </c:pt>
                <c:pt idx="248">
                  <c:v>44108</c:v>
                </c:pt>
                <c:pt idx="249">
                  <c:v>44115</c:v>
                </c:pt>
                <c:pt idx="250">
                  <c:v>44122</c:v>
                </c:pt>
                <c:pt idx="251">
                  <c:v>44129</c:v>
                </c:pt>
                <c:pt idx="252">
                  <c:v>44136</c:v>
                </c:pt>
                <c:pt idx="253">
                  <c:v>44143</c:v>
                </c:pt>
                <c:pt idx="254">
                  <c:v>44150</c:v>
                </c:pt>
                <c:pt idx="255">
                  <c:v>44157</c:v>
                </c:pt>
                <c:pt idx="256">
                  <c:v>44164</c:v>
                </c:pt>
                <c:pt idx="257">
                  <c:v>44171</c:v>
                </c:pt>
                <c:pt idx="258">
                  <c:v>44178</c:v>
                </c:pt>
                <c:pt idx="259">
                  <c:v>44185</c:v>
                </c:pt>
                <c:pt idx="260">
                  <c:v>44192</c:v>
                </c:pt>
                <c:pt idx="261">
                  <c:v>44199</c:v>
                </c:pt>
                <c:pt idx="262">
                  <c:v>44206</c:v>
                </c:pt>
                <c:pt idx="263">
                  <c:v>44213</c:v>
                </c:pt>
                <c:pt idx="264">
                  <c:v>44220</c:v>
                </c:pt>
                <c:pt idx="265">
                  <c:v>44227</c:v>
                </c:pt>
                <c:pt idx="266">
                  <c:v>44234</c:v>
                </c:pt>
                <c:pt idx="267">
                  <c:v>44241</c:v>
                </c:pt>
                <c:pt idx="268">
                  <c:v>44248</c:v>
                </c:pt>
                <c:pt idx="269">
                  <c:v>44255</c:v>
                </c:pt>
                <c:pt idx="270">
                  <c:v>44262</c:v>
                </c:pt>
                <c:pt idx="271">
                  <c:v>44269</c:v>
                </c:pt>
                <c:pt idx="272">
                  <c:v>44276</c:v>
                </c:pt>
                <c:pt idx="273">
                  <c:v>44283</c:v>
                </c:pt>
                <c:pt idx="274">
                  <c:v>44290</c:v>
                </c:pt>
                <c:pt idx="275">
                  <c:v>44297</c:v>
                </c:pt>
                <c:pt idx="276">
                  <c:v>44304</c:v>
                </c:pt>
                <c:pt idx="277">
                  <c:v>44311</c:v>
                </c:pt>
                <c:pt idx="278">
                  <c:v>44318</c:v>
                </c:pt>
                <c:pt idx="279">
                  <c:v>44325</c:v>
                </c:pt>
                <c:pt idx="280">
                  <c:v>44332</c:v>
                </c:pt>
                <c:pt idx="281">
                  <c:v>44339</c:v>
                </c:pt>
                <c:pt idx="282">
                  <c:v>44346</c:v>
                </c:pt>
                <c:pt idx="283">
                  <c:v>44353</c:v>
                </c:pt>
                <c:pt idx="284">
                  <c:v>44360</c:v>
                </c:pt>
                <c:pt idx="285">
                  <c:v>44367</c:v>
                </c:pt>
                <c:pt idx="286">
                  <c:v>44374</c:v>
                </c:pt>
                <c:pt idx="287">
                  <c:v>44381</c:v>
                </c:pt>
                <c:pt idx="288">
                  <c:v>44388</c:v>
                </c:pt>
                <c:pt idx="289">
                  <c:v>44395</c:v>
                </c:pt>
                <c:pt idx="290">
                  <c:v>44402</c:v>
                </c:pt>
                <c:pt idx="291">
                  <c:v>44409</c:v>
                </c:pt>
                <c:pt idx="292">
                  <c:v>44416</c:v>
                </c:pt>
                <c:pt idx="293">
                  <c:v>44423</c:v>
                </c:pt>
                <c:pt idx="294">
                  <c:v>44430</c:v>
                </c:pt>
                <c:pt idx="295">
                  <c:v>44437</c:v>
                </c:pt>
                <c:pt idx="296">
                  <c:v>44444</c:v>
                </c:pt>
                <c:pt idx="297">
                  <c:v>44451</c:v>
                </c:pt>
                <c:pt idx="298">
                  <c:v>44458</c:v>
                </c:pt>
                <c:pt idx="299">
                  <c:v>44465</c:v>
                </c:pt>
                <c:pt idx="300">
                  <c:v>44472</c:v>
                </c:pt>
                <c:pt idx="301">
                  <c:v>44479</c:v>
                </c:pt>
                <c:pt idx="302">
                  <c:v>44486</c:v>
                </c:pt>
                <c:pt idx="303">
                  <c:v>44493</c:v>
                </c:pt>
                <c:pt idx="304">
                  <c:v>44500</c:v>
                </c:pt>
                <c:pt idx="305">
                  <c:v>44507</c:v>
                </c:pt>
                <c:pt idx="306">
                  <c:v>44514</c:v>
                </c:pt>
                <c:pt idx="307">
                  <c:v>44521</c:v>
                </c:pt>
                <c:pt idx="308">
                  <c:v>44528</c:v>
                </c:pt>
                <c:pt idx="309">
                  <c:v>44535</c:v>
                </c:pt>
                <c:pt idx="310">
                  <c:v>44542</c:v>
                </c:pt>
                <c:pt idx="311">
                  <c:v>44549</c:v>
                </c:pt>
                <c:pt idx="312">
                  <c:v>44556</c:v>
                </c:pt>
                <c:pt idx="313">
                  <c:v>44563</c:v>
                </c:pt>
                <c:pt idx="314">
                  <c:v>44570</c:v>
                </c:pt>
                <c:pt idx="315">
                  <c:v>44577</c:v>
                </c:pt>
                <c:pt idx="316">
                  <c:v>44584</c:v>
                </c:pt>
                <c:pt idx="317">
                  <c:v>44591</c:v>
                </c:pt>
                <c:pt idx="318">
                  <c:v>44598</c:v>
                </c:pt>
                <c:pt idx="319">
                  <c:v>44605</c:v>
                </c:pt>
                <c:pt idx="320">
                  <c:v>44612</c:v>
                </c:pt>
                <c:pt idx="321">
                  <c:v>44619</c:v>
                </c:pt>
                <c:pt idx="322">
                  <c:v>44626</c:v>
                </c:pt>
                <c:pt idx="323">
                  <c:v>44633</c:v>
                </c:pt>
                <c:pt idx="324">
                  <c:v>44640</c:v>
                </c:pt>
                <c:pt idx="325">
                  <c:v>44647</c:v>
                </c:pt>
                <c:pt idx="326">
                  <c:v>44654</c:v>
                </c:pt>
                <c:pt idx="327">
                  <c:v>44661</c:v>
                </c:pt>
                <c:pt idx="328">
                  <c:v>44668</c:v>
                </c:pt>
                <c:pt idx="329">
                  <c:v>44675</c:v>
                </c:pt>
                <c:pt idx="330">
                  <c:v>44682</c:v>
                </c:pt>
                <c:pt idx="331">
                  <c:v>44689</c:v>
                </c:pt>
                <c:pt idx="332">
                  <c:v>44696</c:v>
                </c:pt>
                <c:pt idx="333">
                  <c:v>44703</c:v>
                </c:pt>
                <c:pt idx="334">
                  <c:v>44710</c:v>
                </c:pt>
                <c:pt idx="335">
                  <c:v>44717</c:v>
                </c:pt>
                <c:pt idx="336">
                  <c:v>44724</c:v>
                </c:pt>
                <c:pt idx="337">
                  <c:v>44731</c:v>
                </c:pt>
                <c:pt idx="338">
                  <c:v>44738</c:v>
                </c:pt>
                <c:pt idx="339">
                  <c:v>44745</c:v>
                </c:pt>
                <c:pt idx="340">
                  <c:v>44752</c:v>
                </c:pt>
                <c:pt idx="341">
                  <c:v>44759</c:v>
                </c:pt>
                <c:pt idx="342">
                  <c:v>44766</c:v>
                </c:pt>
                <c:pt idx="343">
                  <c:v>44773</c:v>
                </c:pt>
                <c:pt idx="344">
                  <c:v>44780</c:v>
                </c:pt>
                <c:pt idx="345">
                  <c:v>44787</c:v>
                </c:pt>
                <c:pt idx="346">
                  <c:v>44794</c:v>
                </c:pt>
                <c:pt idx="347">
                  <c:v>44801</c:v>
                </c:pt>
                <c:pt idx="348">
                  <c:v>44808</c:v>
                </c:pt>
                <c:pt idx="349">
                  <c:v>44815</c:v>
                </c:pt>
                <c:pt idx="350">
                  <c:v>44822</c:v>
                </c:pt>
                <c:pt idx="351">
                  <c:v>44829</c:v>
                </c:pt>
                <c:pt idx="352">
                  <c:v>44836</c:v>
                </c:pt>
                <c:pt idx="353">
                  <c:v>44843</c:v>
                </c:pt>
                <c:pt idx="354">
                  <c:v>44850</c:v>
                </c:pt>
                <c:pt idx="355">
                  <c:v>44857</c:v>
                </c:pt>
                <c:pt idx="356">
                  <c:v>44864</c:v>
                </c:pt>
                <c:pt idx="357">
                  <c:v>44871</c:v>
                </c:pt>
                <c:pt idx="358">
                  <c:v>44878</c:v>
                </c:pt>
                <c:pt idx="359">
                  <c:v>44885</c:v>
                </c:pt>
                <c:pt idx="360">
                  <c:v>44892</c:v>
                </c:pt>
                <c:pt idx="361">
                  <c:v>44899</c:v>
                </c:pt>
                <c:pt idx="362">
                  <c:v>44906</c:v>
                </c:pt>
                <c:pt idx="363">
                  <c:v>44913</c:v>
                </c:pt>
                <c:pt idx="364">
                  <c:v>44920</c:v>
                </c:pt>
                <c:pt idx="365">
                  <c:v>44927</c:v>
                </c:pt>
                <c:pt idx="366">
                  <c:v>44934</c:v>
                </c:pt>
                <c:pt idx="367">
                  <c:v>44941</c:v>
                </c:pt>
                <c:pt idx="368">
                  <c:v>44948</c:v>
                </c:pt>
                <c:pt idx="369">
                  <c:v>44955</c:v>
                </c:pt>
                <c:pt idx="370">
                  <c:v>44962</c:v>
                </c:pt>
                <c:pt idx="371">
                  <c:v>44969</c:v>
                </c:pt>
                <c:pt idx="372">
                  <c:v>44976</c:v>
                </c:pt>
                <c:pt idx="373">
                  <c:v>44983</c:v>
                </c:pt>
                <c:pt idx="374">
                  <c:v>44990</c:v>
                </c:pt>
                <c:pt idx="375">
                  <c:v>44997</c:v>
                </c:pt>
                <c:pt idx="376">
                  <c:v>45004</c:v>
                </c:pt>
                <c:pt idx="377">
                  <c:v>45011</c:v>
                </c:pt>
                <c:pt idx="378">
                  <c:v>45018</c:v>
                </c:pt>
                <c:pt idx="379">
                  <c:v>45025</c:v>
                </c:pt>
                <c:pt idx="380">
                  <c:v>45032</c:v>
                </c:pt>
                <c:pt idx="381">
                  <c:v>45039</c:v>
                </c:pt>
                <c:pt idx="382">
                  <c:v>45046</c:v>
                </c:pt>
                <c:pt idx="383">
                  <c:v>45053</c:v>
                </c:pt>
                <c:pt idx="384">
                  <c:v>45060</c:v>
                </c:pt>
                <c:pt idx="385">
                  <c:v>45067</c:v>
                </c:pt>
                <c:pt idx="386">
                  <c:v>45074</c:v>
                </c:pt>
                <c:pt idx="387">
                  <c:v>45081</c:v>
                </c:pt>
                <c:pt idx="388">
                  <c:v>45088</c:v>
                </c:pt>
                <c:pt idx="389">
                  <c:v>45095</c:v>
                </c:pt>
                <c:pt idx="390">
                  <c:v>45102</c:v>
                </c:pt>
                <c:pt idx="391">
                  <c:v>45109</c:v>
                </c:pt>
                <c:pt idx="392">
                  <c:v>45116</c:v>
                </c:pt>
                <c:pt idx="393">
                  <c:v>45123</c:v>
                </c:pt>
                <c:pt idx="394">
                  <c:v>45130</c:v>
                </c:pt>
                <c:pt idx="395">
                  <c:v>45137</c:v>
                </c:pt>
                <c:pt idx="396">
                  <c:v>45144</c:v>
                </c:pt>
                <c:pt idx="397">
                  <c:v>45151</c:v>
                </c:pt>
                <c:pt idx="398">
                  <c:v>45158</c:v>
                </c:pt>
                <c:pt idx="399">
                  <c:v>45165</c:v>
                </c:pt>
                <c:pt idx="400">
                  <c:v>45172</c:v>
                </c:pt>
                <c:pt idx="401">
                  <c:v>45179</c:v>
                </c:pt>
                <c:pt idx="402">
                  <c:v>45186</c:v>
                </c:pt>
                <c:pt idx="403">
                  <c:v>45193</c:v>
                </c:pt>
                <c:pt idx="404">
                  <c:v>45200</c:v>
                </c:pt>
                <c:pt idx="405">
                  <c:v>45207</c:v>
                </c:pt>
                <c:pt idx="406">
                  <c:v>45214</c:v>
                </c:pt>
                <c:pt idx="407">
                  <c:v>45221</c:v>
                </c:pt>
                <c:pt idx="408">
                  <c:v>45228</c:v>
                </c:pt>
                <c:pt idx="409">
                  <c:v>45235</c:v>
                </c:pt>
                <c:pt idx="410">
                  <c:v>45242</c:v>
                </c:pt>
                <c:pt idx="411">
                  <c:v>45249</c:v>
                </c:pt>
                <c:pt idx="412">
                  <c:v>45256</c:v>
                </c:pt>
                <c:pt idx="413">
                  <c:v>45263</c:v>
                </c:pt>
                <c:pt idx="414">
                  <c:v>45270</c:v>
                </c:pt>
                <c:pt idx="415">
                  <c:v>45277</c:v>
                </c:pt>
                <c:pt idx="416">
                  <c:v>45284</c:v>
                </c:pt>
                <c:pt idx="417">
                  <c:v>45291</c:v>
                </c:pt>
                <c:pt idx="418">
                  <c:v>45298</c:v>
                </c:pt>
                <c:pt idx="419">
                  <c:v>45305</c:v>
                </c:pt>
                <c:pt idx="420">
                  <c:v>45312</c:v>
                </c:pt>
                <c:pt idx="421">
                  <c:v>45319</c:v>
                </c:pt>
                <c:pt idx="422">
                  <c:v>45326</c:v>
                </c:pt>
                <c:pt idx="423">
                  <c:v>45333</c:v>
                </c:pt>
                <c:pt idx="424">
                  <c:v>45340</c:v>
                </c:pt>
                <c:pt idx="425">
                  <c:v>45347</c:v>
                </c:pt>
                <c:pt idx="426">
                  <c:v>45354</c:v>
                </c:pt>
                <c:pt idx="427">
                  <c:v>45361</c:v>
                </c:pt>
                <c:pt idx="428">
                  <c:v>45368</c:v>
                </c:pt>
                <c:pt idx="429">
                  <c:v>45375</c:v>
                </c:pt>
                <c:pt idx="430">
                  <c:v>45382</c:v>
                </c:pt>
                <c:pt idx="431">
                  <c:v>45389</c:v>
                </c:pt>
                <c:pt idx="432">
                  <c:v>45396</c:v>
                </c:pt>
                <c:pt idx="433">
                  <c:v>45403</c:v>
                </c:pt>
                <c:pt idx="434">
                  <c:v>45410</c:v>
                </c:pt>
                <c:pt idx="435">
                  <c:v>45417</c:v>
                </c:pt>
                <c:pt idx="436">
                  <c:v>45424</c:v>
                </c:pt>
                <c:pt idx="437">
                  <c:v>45431</c:v>
                </c:pt>
                <c:pt idx="438">
                  <c:v>45438</c:v>
                </c:pt>
                <c:pt idx="439">
                  <c:v>45445</c:v>
                </c:pt>
                <c:pt idx="440">
                  <c:v>45452</c:v>
                </c:pt>
                <c:pt idx="441">
                  <c:v>45459</c:v>
                </c:pt>
                <c:pt idx="442">
                  <c:v>45466</c:v>
                </c:pt>
                <c:pt idx="443">
                  <c:v>45473</c:v>
                </c:pt>
                <c:pt idx="444">
                  <c:v>45480</c:v>
                </c:pt>
                <c:pt idx="445">
                  <c:v>45487</c:v>
                </c:pt>
                <c:pt idx="446">
                  <c:v>45494</c:v>
                </c:pt>
                <c:pt idx="447">
                  <c:v>45501</c:v>
                </c:pt>
                <c:pt idx="448">
                  <c:v>45508</c:v>
                </c:pt>
                <c:pt idx="449">
                  <c:v>45515</c:v>
                </c:pt>
                <c:pt idx="450">
                  <c:v>45522</c:v>
                </c:pt>
                <c:pt idx="451">
                  <c:v>45529</c:v>
                </c:pt>
                <c:pt idx="452">
                  <c:v>45536</c:v>
                </c:pt>
                <c:pt idx="453">
                  <c:v>45543</c:v>
                </c:pt>
                <c:pt idx="454">
                  <c:v>45550</c:v>
                </c:pt>
                <c:pt idx="455">
                  <c:v>45557</c:v>
                </c:pt>
                <c:pt idx="456">
                  <c:v>45564</c:v>
                </c:pt>
                <c:pt idx="457">
                  <c:v>45571</c:v>
                </c:pt>
                <c:pt idx="458">
                  <c:v>45578</c:v>
                </c:pt>
                <c:pt idx="459">
                  <c:v>45585</c:v>
                </c:pt>
                <c:pt idx="460">
                  <c:v>45592</c:v>
                </c:pt>
                <c:pt idx="461">
                  <c:v>45599</c:v>
                </c:pt>
                <c:pt idx="462">
                  <c:v>45606</c:v>
                </c:pt>
                <c:pt idx="463">
                  <c:v>45613</c:v>
                </c:pt>
                <c:pt idx="464">
                  <c:v>45620</c:v>
                </c:pt>
                <c:pt idx="465">
                  <c:v>45627</c:v>
                </c:pt>
                <c:pt idx="466">
                  <c:v>45634</c:v>
                </c:pt>
                <c:pt idx="467">
                  <c:v>45641</c:v>
                </c:pt>
                <c:pt idx="468">
                  <c:v>45648</c:v>
                </c:pt>
                <c:pt idx="469">
                  <c:v>45655</c:v>
                </c:pt>
              </c:numCache>
            </c:numRef>
          </c:cat>
          <c:val>
            <c:numRef>
              <c:f>Beta!$BM$57:$BM$526</c:f>
              <c:numCache>
                <c:formatCode>0.000</c:formatCode>
                <c:ptCount val="470"/>
                <c:pt idx="0">
                  <c:v>3.2077308553293209E-2</c:v>
                </c:pt>
                <c:pt idx="1">
                  <c:v>3.2400223499088304E-2</c:v>
                </c:pt>
                <c:pt idx="2">
                  <c:v>3.2853758203258192E-2</c:v>
                </c:pt>
                <c:pt idx="3">
                  <c:v>3.2433633732527674E-2</c:v>
                </c:pt>
                <c:pt idx="4">
                  <c:v>3.234842310031253E-2</c:v>
                </c:pt>
                <c:pt idx="5">
                  <c:v>3.2308898921375943E-2</c:v>
                </c:pt>
                <c:pt idx="6">
                  <c:v>3.6410675532718956E-2</c:v>
                </c:pt>
                <c:pt idx="7">
                  <c:v>3.6501872039816335E-2</c:v>
                </c:pt>
                <c:pt idx="8">
                  <c:v>4.0385885970190494E-2</c:v>
                </c:pt>
                <c:pt idx="9">
                  <c:v>4.0025307573301319E-2</c:v>
                </c:pt>
                <c:pt idx="10">
                  <c:v>4.0049701290602875E-2</c:v>
                </c:pt>
                <c:pt idx="11">
                  <c:v>4.0128937439742711E-2</c:v>
                </c:pt>
                <c:pt idx="12">
                  <c:v>3.9954641166336194E-2</c:v>
                </c:pt>
                <c:pt idx="13">
                  <c:v>4.1475515296993337E-2</c:v>
                </c:pt>
                <c:pt idx="14">
                  <c:v>4.2682392384942536E-2</c:v>
                </c:pt>
                <c:pt idx="15">
                  <c:v>4.2457314316326558E-2</c:v>
                </c:pt>
                <c:pt idx="16">
                  <c:v>4.2544974696337487E-2</c:v>
                </c:pt>
                <c:pt idx="17">
                  <c:v>4.2160348889222612E-2</c:v>
                </c:pt>
                <c:pt idx="18">
                  <c:v>4.1965173427948754E-2</c:v>
                </c:pt>
                <c:pt idx="19">
                  <c:v>4.2216674276665998E-2</c:v>
                </c:pt>
                <c:pt idx="20">
                  <c:v>4.2583838680409491E-2</c:v>
                </c:pt>
                <c:pt idx="21">
                  <c:v>4.2491978206121106E-2</c:v>
                </c:pt>
                <c:pt idx="22">
                  <c:v>4.244314481353826E-2</c:v>
                </c:pt>
                <c:pt idx="23">
                  <c:v>4.243725829299802E-2</c:v>
                </c:pt>
                <c:pt idx="24">
                  <c:v>4.2441713930720583E-2</c:v>
                </c:pt>
                <c:pt idx="25">
                  <c:v>4.2077726861948515E-2</c:v>
                </c:pt>
                <c:pt idx="26">
                  <c:v>4.2359909443710417E-2</c:v>
                </c:pt>
                <c:pt idx="27">
                  <c:v>4.2626618120910058E-2</c:v>
                </c:pt>
                <c:pt idx="28">
                  <c:v>4.3001384591213401E-2</c:v>
                </c:pt>
                <c:pt idx="29">
                  <c:v>4.1991016829731602E-2</c:v>
                </c:pt>
                <c:pt idx="30">
                  <c:v>4.3255076083523011E-2</c:v>
                </c:pt>
                <c:pt idx="31">
                  <c:v>4.3098313974994147E-2</c:v>
                </c:pt>
                <c:pt idx="32">
                  <c:v>4.3106011398471838E-2</c:v>
                </c:pt>
                <c:pt idx="33">
                  <c:v>4.1299483709569582E-2</c:v>
                </c:pt>
                <c:pt idx="34">
                  <c:v>4.139939458943262E-2</c:v>
                </c:pt>
                <c:pt idx="35">
                  <c:v>4.1555764037308505E-2</c:v>
                </c:pt>
                <c:pt idx="36">
                  <c:v>4.1662874003348546E-2</c:v>
                </c:pt>
                <c:pt idx="37">
                  <c:v>4.1629354335664948E-2</c:v>
                </c:pt>
                <c:pt idx="38">
                  <c:v>4.0986210954103687E-2</c:v>
                </c:pt>
                <c:pt idx="39">
                  <c:v>4.1272076015083779E-2</c:v>
                </c:pt>
                <c:pt idx="40">
                  <c:v>4.1293397285473814E-2</c:v>
                </c:pt>
                <c:pt idx="41">
                  <c:v>4.1308138654085245E-2</c:v>
                </c:pt>
                <c:pt idx="42">
                  <c:v>4.3922793968336704E-2</c:v>
                </c:pt>
                <c:pt idx="43">
                  <c:v>4.4016967167197635E-2</c:v>
                </c:pt>
                <c:pt idx="44">
                  <c:v>4.5716265951428442E-2</c:v>
                </c:pt>
                <c:pt idx="45">
                  <c:v>4.5416685845237122E-2</c:v>
                </c:pt>
                <c:pt idx="46">
                  <c:v>4.4635771517891443E-2</c:v>
                </c:pt>
                <c:pt idx="47">
                  <c:v>4.4864682740223254E-2</c:v>
                </c:pt>
                <c:pt idx="48">
                  <c:v>4.5901958909731831E-2</c:v>
                </c:pt>
                <c:pt idx="49">
                  <c:v>4.6039428537651333E-2</c:v>
                </c:pt>
                <c:pt idx="50">
                  <c:v>4.6126018615742344E-2</c:v>
                </c:pt>
                <c:pt idx="51">
                  <c:v>4.5526993656958108E-2</c:v>
                </c:pt>
                <c:pt idx="52">
                  <c:v>4.75051680659807E-2</c:v>
                </c:pt>
                <c:pt idx="53">
                  <c:v>4.608112137268805E-2</c:v>
                </c:pt>
                <c:pt idx="54">
                  <c:v>4.5804076688321517E-2</c:v>
                </c:pt>
                <c:pt idx="55">
                  <c:v>4.5703399837639568E-2</c:v>
                </c:pt>
                <c:pt idx="56">
                  <c:v>5.280081452125629E-2</c:v>
                </c:pt>
                <c:pt idx="57">
                  <c:v>5.3354578033793509E-2</c:v>
                </c:pt>
                <c:pt idx="58">
                  <c:v>5.4257307986744309E-2</c:v>
                </c:pt>
                <c:pt idx="59">
                  <c:v>5.238872810048855E-2</c:v>
                </c:pt>
                <c:pt idx="60">
                  <c:v>5.2500868383625172E-2</c:v>
                </c:pt>
                <c:pt idx="61">
                  <c:v>5.0233933409188011E-2</c:v>
                </c:pt>
                <c:pt idx="62">
                  <c:v>5.0231748536312813E-2</c:v>
                </c:pt>
                <c:pt idx="63">
                  <c:v>5.0244249928496805E-2</c:v>
                </c:pt>
                <c:pt idx="64">
                  <c:v>5.023773104398431E-2</c:v>
                </c:pt>
                <c:pt idx="65">
                  <c:v>5.0275341067794292E-2</c:v>
                </c:pt>
                <c:pt idx="66">
                  <c:v>4.8448617636262785E-2</c:v>
                </c:pt>
                <c:pt idx="67">
                  <c:v>4.7962012728707148E-2</c:v>
                </c:pt>
                <c:pt idx="68">
                  <c:v>4.8670279884154795E-2</c:v>
                </c:pt>
                <c:pt idx="69">
                  <c:v>4.8543750152926148E-2</c:v>
                </c:pt>
                <c:pt idx="70">
                  <c:v>4.8564949052797582E-2</c:v>
                </c:pt>
                <c:pt idx="71">
                  <c:v>4.8670260065834012E-2</c:v>
                </c:pt>
                <c:pt idx="72">
                  <c:v>4.8613986569608553E-2</c:v>
                </c:pt>
                <c:pt idx="73">
                  <c:v>4.8535205487294043E-2</c:v>
                </c:pt>
                <c:pt idx="74">
                  <c:v>4.8377286775672518E-2</c:v>
                </c:pt>
                <c:pt idx="75">
                  <c:v>4.831301244059958E-2</c:v>
                </c:pt>
                <c:pt idx="76">
                  <c:v>4.7751902594986968E-2</c:v>
                </c:pt>
                <c:pt idx="77">
                  <c:v>4.7864344361919366E-2</c:v>
                </c:pt>
                <c:pt idx="78">
                  <c:v>4.7887511593807129E-2</c:v>
                </c:pt>
                <c:pt idx="79">
                  <c:v>4.7933297007851171E-2</c:v>
                </c:pt>
                <c:pt idx="80">
                  <c:v>4.7901251655701943E-2</c:v>
                </c:pt>
                <c:pt idx="81">
                  <c:v>4.7799230679980612E-2</c:v>
                </c:pt>
                <c:pt idx="82">
                  <c:v>4.7909319748968317E-2</c:v>
                </c:pt>
                <c:pt idx="83">
                  <c:v>4.7092806594124875E-2</c:v>
                </c:pt>
                <c:pt idx="84">
                  <c:v>4.7124871036255914E-2</c:v>
                </c:pt>
                <c:pt idx="85">
                  <c:v>4.6932292738490297E-2</c:v>
                </c:pt>
                <c:pt idx="86">
                  <c:v>4.6932943221082671E-2</c:v>
                </c:pt>
                <c:pt idx="87">
                  <c:v>4.7278698905673107E-2</c:v>
                </c:pt>
                <c:pt idx="88">
                  <c:v>4.719291119193629E-2</c:v>
                </c:pt>
                <c:pt idx="89">
                  <c:v>4.72579137546318E-2</c:v>
                </c:pt>
                <c:pt idx="90">
                  <c:v>4.7578132952131112E-2</c:v>
                </c:pt>
                <c:pt idx="91">
                  <c:v>4.7560785540128346E-2</c:v>
                </c:pt>
                <c:pt idx="92">
                  <c:v>4.7438781113788492E-2</c:v>
                </c:pt>
                <c:pt idx="93">
                  <c:v>4.6968425655655746E-2</c:v>
                </c:pt>
                <c:pt idx="94">
                  <c:v>4.6885988614338424E-2</c:v>
                </c:pt>
                <c:pt idx="95">
                  <c:v>4.4148962759136129E-2</c:v>
                </c:pt>
                <c:pt idx="96">
                  <c:v>4.4166401422106739E-2</c:v>
                </c:pt>
                <c:pt idx="97">
                  <c:v>4.3437378348279897E-2</c:v>
                </c:pt>
                <c:pt idx="98">
                  <c:v>4.3551833958527499E-2</c:v>
                </c:pt>
                <c:pt idx="99">
                  <c:v>4.348261391821942E-2</c:v>
                </c:pt>
                <c:pt idx="100">
                  <c:v>4.3068759802544744E-2</c:v>
                </c:pt>
                <c:pt idx="101">
                  <c:v>4.2044795166506659E-2</c:v>
                </c:pt>
                <c:pt idx="102">
                  <c:v>4.1365948869504496E-2</c:v>
                </c:pt>
                <c:pt idx="103">
                  <c:v>4.1152525406139576E-2</c:v>
                </c:pt>
                <c:pt idx="104">
                  <c:v>4.1209364106351155E-2</c:v>
                </c:pt>
                <c:pt idx="105">
                  <c:v>3.947999214354906E-2</c:v>
                </c:pt>
                <c:pt idx="106">
                  <c:v>4.0118392065242522E-2</c:v>
                </c:pt>
                <c:pt idx="107">
                  <c:v>3.9984754830553949E-2</c:v>
                </c:pt>
                <c:pt idx="108">
                  <c:v>4.0167892357632587E-2</c:v>
                </c:pt>
                <c:pt idx="109">
                  <c:v>3.3921676892685874E-2</c:v>
                </c:pt>
                <c:pt idx="110">
                  <c:v>3.3465241898535836E-2</c:v>
                </c:pt>
                <c:pt idx="111">
                  <c:v>3.1920426359015402E-2</c:v>
                </c:pt>
                <c:pt idx="112">
                  <c:v>3.3411782935872818E-2</c:v>
                </c:pt>
                <c:pt idx="113">
                  <c:v>3.3662917543247302E-2</c:v>
                </c:pt>
                <c:pt idx="114">
                  <c:v>3.443784047357127E-2</c:v>
                </c:pt>
                <c:pt idx="115">
                  <c:v>3.5610302622255681E-2</c:v>
                </c:pt>
                <c:pt idx="116">
                  <c:v>3.5715532416867125E-2</c:v>
                </c:pt>
                <c:pt idx="117">
                  <c:v>3.5397822698150325E-2</c:v>
                </c:pt>
                <c:pt idx="118">
                  <c:v>3.5147846550348145E-2</c:v>
                </c:pt>
                <c:pt idx="119">
                  <c:v>3.5123837372435324E-2</c:v>
                </c:pt>
                <c:pt idx="120">
                  <c:v>3.5173564841674332E-2</c:v>
                </c:pt>
                <c:pt idx="121">
                  <c:v>3.6184982780129084E-2</c:v>
                </c:pt>
                <c:pt idx="122">
                  <c:v>3.6382255962847623E-2</c:v>
                </c:pt>
                <c:pt idx="123">
                  <c:v>3.6639358947911975E-2</c:v>
                </c:pt>
                <c:pt idx="124">
                  <c:v>3.7824210107470585E-2</c:v>
                </c:pt>
                <c:pt idx="125">
                  <c:v>3.7220400602777488E-2</c:v>
                </c:pt>
                <c:pt idx="126">
                  <c:v>3.7218726325559066E-2</c:v>
                </c:pt>
                <c:pt idx="127">
                  <c:v>3.7229839277090004E-2</c:v>
                </c:pt>
                <c:pt idx="128">
                  <c:v>3.7276752544676689E-2</c:v>
                </c:pt>
                <c:pt idx="129">
                  <c:v>3.724477674942199E-2</c:v>
                </c:pt>
                <c:pt idx="130">
                  <c:v>3.8934158621036039E-2</c:v>
                </c:pt>
                <c:pt idx="131">
                  <c:v>3.9121392846340801E-2</c:v>
                </c:pt>
                <c:pt idx="132">
                  <c:v>3.9086560634413021E-2</c:v>
                </c:pt>
                <c:pt idx="133">
                  <c:v>3.9057164064515697E-2</c:v>
                </c:pt>
                <c:pt idx="134">
                  <c:v>3.9064439875053564E-2</c:v>
                </c:pt>
                <c:pt idx="135">
                  <c:v>3.8678201931843965E-2</c:v>
                </c:pt>
                <c:pt idx="136">
                  <c:v>3.8841117496059847E-2</c:v>
                </c:pt>
                <c:pt idx="137">
                  <c:v>3.8987319407201994E-2</c:v>
                </c:pt>
                <c:pt idx="138">
                  <c:v>3.8998691031689944E-2</c:v>
                </c:pt>
                <c:pt idx="139">
                  <c:v>3.9281825867395856E-2</c:v>
                </c:pt>
                <c:pt idx="140">
                  <c:v>3.9068601823505932E-2</c:v>
                </c:pt>
                <c:pt idx="141">
                  <c:v>3.9209677703161208E-2</c:v>
                </c:pt>
                <c:pt idx="142">
                  <c:v>3.9241748847737706E-2</c:v>
                </c:pt>
                <c:pt idx="143">
                  <c:v>3.9104870294881973E-2</c:v>
                </c:pt>
                <c:pt idx="144">
                  <c:v>4.0777833007684366E-2</c:v>
                </c:pt>
                <c:pt idx="145">
                  <c:v>4.1280160556838731E-2</c:v>
                </c:pt>
                <c:pt idx="146">
                  <c:v>4.1265458534506187E-2</c:v>
                </c:pt>
                <c:pt idx="147">
                  <c:v>4.1387181749560915E-2</c:v>
                </c:pt>
                <c:pt idx="148">
                  <c:v>4.146099724453263E-2</c:v>
                </c:pt>
                <c:pt idx="149">
                  <c:v>4.2723857140240143E-2</c:v>
                </c:pt>
                <c:pt idx="150">
                  <c:v>4.250945323653392E-2</c:v>
                </c:pt>
                <c:pt idx="151">
                  <c:v>4.2306230108291785E-2</c:v>
                </c:pt>
                <c:pt idx="152">
                  <c:v>4.3388561037979508E-2</c:v>
                </c:pt>
                <c:pt idx="153">
                  <c:v>4.4097026985632948E-2</c:v>
                </c:pt>
                <c:pt idx="154">
                  <c:v>4.4096726985840967E-2</c:v>
                </c:pt>
                <c:pt idx="155">
                  <c:v>4.3473979869162044E-2</c:v>
                </c:pt>
                <c:pt idx="156">
                  <c:v>4.4110710416620673E-2</c:v>
                </c:pt>
                <c:pt idx="157">
                  <c:v>4.4252641668194127E-2</c:v>
                </c:pt>
                <c:pt idx="158">
                  <c:v>4.5276674178932566E-2</c:v>
                </c:pt>
                <c:pt idx="159">
                  <c:v>4.5066664725662446E-2</c:v>
                </c:pt>
                <c:pt idx="160">
                  <c:v>4.5139871156805192E-2</c:v>
                </c:pt>
                <c:pt idx="161">
                  <c:v>4.518961247833176E-2</c:v>
                </c:pt>
                <c:pt idx="162">
                  <c:v>4.3147872214283095E-2</c:v>
                </c:pt>
                <c:pt idx="163">
                  <c:v>4.2782791089870112E-2</c:v>
                </c:pt>
                <c:pt idx="164">
                  <c:v>4.2769322159020462E-2</c:v>
                </c:pt>
                <c:pt idx="165">
                  <c:v>4.2267850376005986E-2</c:v>
                </c:pt>
                <c:pt idx="166">
                  <c:v>4.2121231703902889E-2</c:v>
                </c:pt>
                <c:pt idx="167">
                  <c:v>4.1996303873264293E-2</c:v>
                </c:pt>
                <c:pt idx="168">
                  <c:v>4.124411165093457E-2</c:v>
                </c:pt>
                <c:pt idx="169">
                  <c:v>4.1206821075946753E-2</c:v>
                </c:pt>
                <c:pt idx="170">
                  <c:v>4.1289905740716788E-2</c:v>
                </c:pt>
                <c:pt idx="171">
                  <c:v>4.2838762029904595E-2</c:v>
                </c:pt>
                <c:pt idx="172">
                  <c:v>4.3134356212582756E-2</c:v>
                </c:pt>
                <c:pt idx="173">
                  <c:v>4.2955390567009741E-2</c:v>
                </c:pt>
                <c:pt idx="174">
                  <c:v>4.1146386455306452E-2</c:v>
                </c:pt>
                <c:pt idx="175">
                  <c:v>4.0936679138640103E-2</c:v>
                </c:pt>
                <c:pt idx="176">
                  <c:v>4.0886810981402122E-2</c:v>
                </c:pt>
                <c:pt idx="177">
                  <c:v>4.0790352453057545E-2</c:v>
                </c:pt>
                <c:pt idx="178">
                  <c:v>4.3435188556172205E-2</c:v>
                </c:pt>
                <c:pt idx="179">
                  <c:v>4.3523542992013019E-2</c:v>
                </c:pt>
                <c:pt idx="180">
                  <c:v>4.3585762345907685E-2</c:v>
                </c:pt>
                <c:pt idx="181">
                  <c:v>4.3561081918794292E-2</c:v>
                </c:pt>
                <c:pt idx="182">
                  <c:v>4.3919809300748548E-2</c:v>
                </c:pt>
                <c:pt idx="183">
                  <c:v>4.2031256809762031E-2</c:v>
                </c:pt>
                <c:pt idx="184">
                  <c:v>4.2204708898943774E-2</c:v>
                </c:pt>
                <c:pt idx="185">
                  <c:v>4.2799555950914281E-2</c:v>
                </c:pt>
                <c:pt idx="186">
                  <c:v>4.6297267921926427E-2</c:v>
                </c:pt>
                <c:pt idx="187">
                  <c:v>4.6650517710146971E-2</c:v>
                </c:pt>
                <c:pt idx="188">
                  <c:v>4.6776293851483089E-2</c:v>
                </c:pt>
                <c:pt idx="189">
                  <c:v>4.9355842050893349E-2</c:v>
                </c:pt>
                <c:pt idx="190">
                  <c:v>4.9761051179029993E-2</c:v>
                </c:pt>
                <c:pt idx="191">
                  <c:v>5.0811517666602316E-2</c:v>
                </c:pt>
                <c:pt idx="192">
                  <c:v>5.0629814675749188E-2</c:v>
                </c:pt>
                <c:pt idx="193">
                  <c:v>5.0536511672702566E-2</c:v>
                </c:pt>
                <c:pt idx="194">
                  <c:v>5.0353725099976501E-2</c:v>
                </c:pt>
                <c:pt idx="195">
                  <c:v>5.0215245486988441E-2</c:v>
                </c:pt>
                <c:pt idx="196">
                  <c:v>5.024056282097978E-2</c:v>
                </c:pt>
                <c:pt idx="197">
                  <c:v>4.8926962235035502E-2</c:v>
                </c:pt>
                <c:pt idx="198">
                  <c:v>4.839578495127158E-2</c:v>
                </c:pt>
                <c:pt idx="199">
                  <c:v>4.8662010960641544E-2</c:v>
                </c:pt>
                <c:pt idx="200">
                  <c:v>4.863594910047378E-2</c:v>
                </c:pt>
                <c:pt idx="201">
                  <c:v>4.8686829105686696E-2</c:v>
                </c:pt>
                <c:pt idx="202">
                  <c:v>4.7489753397073321E-2</c:v>
                </c:pt>
                <c:pt idx="203">
                  <c:v>4.7574720160065538E-2</c:v>
                </c:pt>
                <c:pt idx="204">
                  <c:v>4.7444540349256978E-2</c:v>
                </c:pt>
                <c:pt idx="205">
                  <c:v>4.6010666330674833E-2</c:v>
                </c:pt>
                <c:pt idx="206">
                  <c:v>4.5746217770277861E-2</c:v>
                </c:pt>
                <c:pt idx="207">
                  <c:v>4.5540224273455263E-2</c:v>
                </c:pt>
                <c:pt idx="208">
                  <c:v>4.5726535636353809E-2</c:v>
                </c:pt>
                <c:pt idx="209">
                  <c:v>4.579133835868366E-2</c:v>
                </c:pt>
                <c:pt idx="210">
                  <c:v>4.56624436817335E-2</c:v>
                </c:pt>
                <c:pt idx="211">
                  <c:v>4.4593116240407092E-2</c:v>
                </c:pt>
                <c:pt idx="212">
                  <c:v>4.5843408128812949E-2</c:v>
                </c:pt>
                <c:pt idx="213">
                  <c:v>4.5508850290277389E-2</c:v>
                </c:pt>
                <c:pt idx="214">
                  <c:v>4.5914668067677564E-2</c:v>
                </c:pt>
                <c:pt idx="215">
                  <c:v>4.5928505573891262E-2</c:v>
                </c:pt>
                <c:pt idx="216">
                  <c:v>4.7448665303489963E-2</c:v>
                </c:pt>
                <c:pt idx="217">
                  <c:v>4.7697458905024658E-2</c:v>
                </c:pt>
                <c:pt idx="218">
                  <c:v>5.0003599556417956E-2</c:v>
                </c:pt>
                <c:pt idx="219">
                  <c:v>6.1160468152623972E-2</c:v>
                </c:pt>
                <c:pt idx="220">
                  <c:v>7.5122466497825557E-2</c:v>
                </c:pt>
                <c:pt idx="221">
                  <c:v>7.6546619876558655E-2</c:v>
                </c:pt>
                <c:pt idx="222">
                  <c:v>8.2380467652600056E-2</c:v>
                </c:pt>
                <c:pt idx="223">
                  <c:v>8.2399378511572668E-2</c:v>
                </c:pt>
                <c:pt idx="224">
                  <c:v>8.1693439264222442E-2</c:v>
                </c:pt>
                <c:pt idx="225">
                  <c:v>8.1580305331135153E-2</c:v>
                </c:pt>
                <c:pt idx="226">
                  <c:v>8.281228635616289E-2</c:v>
                </c:pt>
                <c:pt idx="227">
                  <c:v>8.3508266889476643E-2</c:v>
                </c:pt>
                <c:pt idx="228">
                  <c:v>8.4703778598272897E-2</c:v>
                </c:pt>
                <c:pt idx="229">
                  <c:v>8.472607518272128E-2</c:v>
                </c:pt>
                <c:pt idx="230">
                  <c:v>8.5060193277931129E-2</c:v>
                </c:pt>
                <c:pt idx="231">
                  <c:v>8.4845830810411665E-2</c:v>
                </c:pt>
                <c:pt idx="232">
                  <c:v>8.5336652603365482E-2</c:v>
                </c:pt>
                <c:pt idx="233">
                  <c:v>8.7501227733047762E-2</c:v>
                </c:pt>
                <c:pt idx="234">
                  <c:v>8.8025469855255972E-2</c:v>
                </c:pt>
                <c:pt idx="235">
                  <c:v>8.7913859928052812E-2</c:v>
                </c:pt>
                <c:pt idx="236">
                  <c:v>8.7967488278343026E-2</c:v>
                </c:pt>
                <c:pt idx="237">
                  <c:v>8.7638425667768249E-2</c:v>
                </c:pt>
                <c:pt idx="238">
                  <c:v>8.7901937458746901E-2</c:v>
                </c:pt>
                <c:pt idx="239">
                  <c:v>8.5819629845117706E-2</c:v>
                </c:pt>
                <c:pt idx="240">
                  <c:v>8.581682142395293E-2</c:v>
                </c:pt>
                <c:pt idx="241">
                  <c:v>8.5758655848222273E-2</c:v>
                </c:pt>
                <c:pt idx="242">
                  <c:v>8.4492574793056746E-2</c:v>
                </c:pt>
                <c:pt idx="243">
                  <c:v>8.4242152114433658E-2</c:v>
                </c:pt>
                <c:pt idx="244">
                  <c:v>8.3899271005083861E-2</c:v>
                </c:pt>
                <c:pt idx="245">
                  <c:v>8.3868946035553116E-2</c:v>
                </c:pt>
                <c:pt idx="246">
                  <c:v>8.3862977094851743E-2</c:v>
                </c:pt>
                <c:pt idx="247">
                  <c:v>8.4030176920146332E-2</c:v>
                </c:pt>
                <c:pt idx="248">
                  <c:v>8.3908581037422242E-2</c:v>
                </c:pt>
                <c:pt idx="249">
                  <c:v>8.5958863883225975E-2</c:v>
                </c:pt>
                <c:pt idx="250">
                  <c:v>8.5889227475930627E-2</c:v>
                </c:pt>
                <c:pt idx="251">
                  <c:v>8.7075402347154454E-2</c:v>
                </c:pt>
                <c:pt idx="252">
                  <c:v>8.8622584684815445E-2</c:v>
                </c:pt>
                <c:pt idx="253">
                  <c:v>8.8911624599637917E-2</c:v>
                </c:pt>
                <c:pt idx="254">
                  <c:v>8.8862497827686238E-2</c:v>
                </c:pt>
                <c:pt idx="255">
                  <c:v>8.8723007751193822E-2</c:v>
                </c:pt>
                <c:pt idx="256">
                  <c:v>8.9731834541051811E-2</c:v>
                </c:pt>
                <c:pt idx="257">
                  <c:v>8.9745308986722783E-2</c:v>
                </c:pt>
                <c:pt idx="258">
                  <c:v>8.9739673357591074E-2</c:v>
                </c:pt>
                <c:pt idx="259">
                  <c:v>8.9076063243578377E-2</c:v>
                </c:pt>
                <c:pt idx="260">
                  <c:v>8.9073767964733111E-2</c:v>
                </c:pt>
                <c:pt idx="261">
                  <c:v>8.9251759307098458E-2</c:v>
                </c:pt>
                <c:pt idx="262">
                  <c:v>8.9007868115050487E-2</c:v>
                </c:pt>
                <c:pt idx="263">
                  <c:v>8.9129863290747943E-2</c:v>
                </c:pt>
                <c:pt idx="264">
                  <c:v>8.9134317650091402E-2</c:v>
                </c:pt>
                <c:pt idx="265">
                  <c:v>8.9589466439971649E-2</c:v>
                </c:pt>
                <c:pt idx="266">
                  <c:v>8.9597876394144904E-2</c:v>
                </c:pt>
                <c:pt idx="267">
                  <c:v>8.9420500707119668E-2</c:v>
                </c:pt>
                <c:pt idx="268">
                  <c:v>8.9701244702275362E-2</c:v>
                </c:pt>
                <c:pt idx="269">
                  <c:v>8.874246660631345E-2</c:v>
                </c:pt>
                <c:pt idx="270">
                  <c:v>8.8758165979745896E-2</c:v>
                </c:pt>
                <c:pt idx="271">
                  <c:v>8.7242361335770707E-2</c:v>
                </c:pt>
                <c:pt idx="272">
                  <c:v>7.9224974624117109E-2</c:v>
                </c:pt>
                <c:pt idx="273">
                  <c:v>6.6542923694678124E-2</c:v>
                </c:pt>
                <c:pt idx="274">
                  <c:v>6.4946510976806149E-2</c:v>
                </c:pt>
                <c:pt idx="275">
                  <c:v>5.8724758712971135E-2</c:v>
                </c:pt>
                <c:pt idx="276">
                  <c:v>5.8785079599552162E-2</c:v>
                </c:pt>
                <c:pt idx="277">
                  <c:v>5.8956606977437459E-2</c:v>
                </c:pt>
                <c:pt idx="278">
                  <c:v>5.9245788926391381E-2</c:v>
                </c:pt>
                <c:pt idx="279">
                  <c:v>5.7589788357063361E-2</c:v>
                </c:pt>
                <c:pt idx="280">
                  <c:v>5.6488699906600617E-2</c:v>
                </c:pt>
                <c:pt idx="281">
                  <c:v>5.4627301487272045E-2</c:v>
                </c:pt>
                <c:pt idx="282">
                  <c:v>5.4233711443641058E-2</c:v>
                </c:pt>
                <c:pt idx="283">
                  <c:v>5.1936444717776274E-2</c:v>
                </c:pt>
                <c:pt idx="284">
                  <c:v>5.0834977885039795E-2</c:v>
                </c:pt>
                <c:pt idx="285">
                  <c:v>5.069792596019939E-2</c:v>
                </c:pt>
                <c:pt idx="286">
                  <c:v>4.7422713875425973E-2</c:v>
                </c:pt>
                <c:pt idx="287">
                  <c:v>4.6918042579264921E-2</c:v>
                </c:pt>
                <c:pt idx="288">
                  <c:v>4.8106143502322792E-2</c:v>
                </c:pt>
                <c:pt idx="289">
                  <c:v>4.8301104511341425E-2</c:v>
                </c:pt>
                <c:pt idx="290">
                  <c:v>4.8336610425656422E-2</c:v>
                </c:pt>
                <c:pt idx="291">
                  <c:v>4.7969232572183627E-2</c:v>
                </c:pt>
                <c:pt idx="292">
                  <c:v>4.8293903140697418E-2</c:v>
                </c:pt>
                <c:pt idx="293">
                  <c:v>4.8825131831565248E-2</c:v>
                </c:pt>
                <c:pt idx="294">
                  <c:v>4.900372424432177E-2</c:v>
                </c:pt>
                <c:pt idx="295">
                  <c:v>4.9406978964582703E-2</c:v>
                </c:pt>
                <c:pt idx="296">
                  <c:v>4.951214652623441E-2</c:v>
                </c:pt>
                <c:pt idx="297">
                  <c:v>4.92232257560574E-2</c:v>
                </c:pt>
                <c:pt idx="298">
                  <c:v>4.9244787012283187E-2</c:v>
                </c:pt>
                <c:pt idx="299">
                  <c:v>4.9287470596241299E-2</c:v>
                </c:pt>
                <c:pt idx="300">
                  <c:v>4.9244800095756748E-2</c:v>
                </c:pt>
                <c:pt idx="301">
                  <c:v>4.9238584339943554E-2</c:v>
                </c:pt>
                <c:pt idx="302">
                  <c:v>5.0999573999837004E-2</c:v>
                </c:pt>
                <c:pt idx="303">
                  <c:v>5.1436569444873174E-2</c:v>
                </c:pt>
                <c:pt idx="304">
                  <c:v>4.8787089997578262E-2</c:v>
                </c:pt>
                <c:pt idx="305">
                  <c:v>4.6346236419667466E-2</c:v>
                </c:pt>
                <c:pt idx="306">
                  <c:v>4.5847869806948098E-2</c:v>
                </c:pt>
                <c:pt idx="307">
                  <c:v>4.6196359462253353E-2</c:v>
                </c:pt>
                <c:pt idx="308">
                  <c:v>4.6415481987115266E-2</c:v>
                </c:pt>
                <c:pt idx="309">
                  <c:v>4.4487505115693667E-2</c:v>
                </c:pt>
                <c:pt idx="310">
                  <c:v>4.4398577407687712E-2</c:v>
                </c:pt>
                <c:pt idx="311">
                  <c:v>4.4849634317730432E-2</c:v>
                </c:pt>
                <c:pt idx="312">
                  <c:v>4.5016956222059881E-2</c:v>
                </c:pt>
                <c:pt idx="313">
                  <c:v>4.5655501826054413E-2</c:v>
                </c:pt>
                <c:pt idx="314">
                  <c:v>4.5165620462895947E-2</c:v>
                </c:pt>
                <c:pt idx="315">
                  <c:v>4.5660050163814934E-2</c:v>
                </c:pt>
                <c:pt idx="316">
                  <c:v>4.5483908989960742E-2</c:v>
                </c:pt>
                <c:pt idx="317">
                  <c:v>4.5519684466381841E-2</c:v>
                </c:pt>
                <c:pt idx="318">
                  <c:v>4.4715260951574118E-2</c:v>
                </c:pt>
                <c:pt idx="319">
                  <c:v>4.4867287911367952E-2</c:v>
                </c:pt>
                <c:pt idx="320">
                  <c:v>4.4936634507746348E-2</c:v>
                </c:pt>
                <c:pt idx="321">
                  <c:v>4.4697171056918665E-2</c:v>
                </c:pt>
                <c:pt idx="322">
                  <c:v>4.4727276272424191E-2</c:v>
                </c:pt>
                <c:pt idx="323">
                  <c:v>4.4491870004375801E-2</c:v>
                </c:pt>
                <c:pt idx="324">
                  <c:v>4.439404864225114E-2</c:v>
                </c:pt>
                <c:pt idx="325">
                  <c:v>4.4333533454327473E-2</c:v>
                </c:pt>
                <c:pt idx="326">
                  <c:v>4.5656461040691473E-2</c:v>
                </c:pt>
                <c:pt idx="327">
                  <c:v>4.5531660465160995E-2</c:v>
                </c:pt>
                <c:pt idx="328">
                  <c:v>4.4583523005888435E-2</c:v>
                </c:pt>
                <c:pt idx="329">
                  <c:v>4.5682482526776966E-2</c:v>
                </c:pt>
                <c:pt idx="330">
                  <c:v>4.6164991543414191E-2</c:v>
                </c:pt>
                <c:pt idx="331">
                  <c:v>4.5735877331106602E-2</c:v>
                </c:pt>
                <c:pt idx="332">
                  <c:v>4.5703152256827625E-2</c:v>
                </c:pt>
                <c:pt idx="333">
                  <c:v>4.8016405969839138E-2</c:v>
                </c:pt>
                <c:pt idx="334">
                  <c:v>4.839616035601272E-2</c:v>
                </c:pt>
                <c:pt idx="335">
                  <c:v>4.9067608926114621E-2</c:v>
                </c:pt>
                <c:pt idx="336">
                  <c:v>5.149320184271592E-2</c:v>
                </c:pt>
                <c:pt idx="337">
                  <c:v>5.2640449074101481E-2</c:v>
                </c:pt>
                <c:pt idx="338">
                  <c:v>5.2082260071008669E-2</c:v>
                </c:pt>
                <c:pt idx="339">
                  <c:v>5.2146675755634739E-2</c:v>
                </c:pt>
                <c:pt idx="340">
                  <c:v>5.1793287740908918E-2</c:v>
                </c:pt>
                <c:pt idx="341">
                  <c:v>5.1550756655314119E-2</c:v>
                </c:pt>
                <c:pt idx="342">
                  <c:v>5.1766353403854777E-2</c:v>
                </c:pt>
                <c:pt idx="343">
                  <c:v>5.1754750482728519E-2</c:v>
                </c:pt>
                <c:pt idx="344">
                  <c:v>5.2010817698639827E-2</c:v>
                </c:pt>
                <c:pt idx="345">
                  <c:v>5.2172882213594333E-2</c:v>
                </c:pt>
                <c:pt idx="346">
                  <c:v>5.1829192614184595E-2</c:v>
                </c:pt>
                <c:pt idx="347">
                  <c:v>5.1623667306410888E-2</c:v>
                </c:pt>
                <c:pt idx="348">
                  <c:v>5.1678390107512087E-2</c:v>
                </c:pt>
                <c:pt idx="349">
                  <c:v>5.2214127953827003E-2</c:v>
                </c:pt>
                <c:pt idx="350">
                  <c:v>5.3557011087074793E-2</c:v>
                </c:pt>
                <c:pt idx="351">
                  <c:v>5.4175227590412392E-2</c:v>
                </c:pt>
                <c:pt idx="352">
                  <c:v>5.465583109168376E-2</c:v>
                </c:pt>
                <c:pt idx="353">
                  <c:v>5.4125134209569659E-2</c:v>
                </c:pt>
                <c:pt idx="354">
                  <c:v>5.5179912795762308E-2</c:v>
                </c:pt>
                <c:pt idx="355">
                  <c:v>5.0315808240178443E-2</c:v>
                </c:pt>
                <c:pt idx="356">
                  <c:v>5.3228638403149016E-2</c:v>
                </c:pt>
                <c:pt idx="357">
                  <c:v>5.3581224862077038E-2</c:v>
                </c:pt>
                <c:pt idx="358">
                  <c:v>5.3901441772117552E-2</c:v>
                </c:pt>
                <c:pt idx="359">
                  <c:v>5.4881483650142962E-2</c:v>
                </c:pt>
                <c:pt idx="360">
                  <c:v>5.4690233974001558E-2</c:v>
                </c:pt>
                <c:pt idx="361">
                  <c:v>5.5678821709198863E-2</c:v>
                </c:pt>
                <c:pt idx="362">
                  <c:v>5.5677490524502229E-2</c:v>
                </c:pt>
                <c:pt idx="363">
                  <c:v>5.5796411761807996E-2</c:v>
                </c:pt>
                <c:pt idx="364">
                  <c:v>5.5247679690804546E-2</c:v>
                </c:pt>
                <c:pt idx="365">
                  <c:v>5.516553097402959E-2</c:v>
                </c:pt>
                <c:pt idx="366">
                  <c:v>5.5956216502453769E-2</c:v>
                </c:pt>
                <c:pt idx="367">
                  <c:v>5.6218710856181166E-2</c:v>
                </c:pt>
                <c:pt idx="368">
                  <c:v>5.6376343062258936E-2</c:v>
                </c:pt>
                <c:pt idx="369">
                  <c:v>5.6399965432684981E-2</c:v>
                </c:pt>
                <c:pt idx="370">
                  <c:v>5.651891392327673E-2</c:v>
                </c:pt>
                <c:pt idx="371">
                  <c:v>5.5724584591389847E-2</c:v>
                </c:pt>
                <c:pt idx="372">
                  <c:v>5.5628797659306228E-2</c:v>
                </c:pt>
                <c:pt idx="373">
                  <c:v>5.5697122926039337E-2</c:v>
                </c:pt>
                <c:pt idx="374">
                  <c:v>6.0697104018950544E-2</c:v>
                </c:pt>
                <c:pt idx="375">
                  <c:v>6.1308894900888582E-2</c:v>
                </c:pt>
                <c:pt idx="376">
                  <c:v>6.1349794508731181E-2</c:v>
                </c:pt>
                <c:pt idx="377">
                  <c:v>6.2789730248233644E-2</c:v>
                </c:pt>
                <c:pt idx="378">
                  <c:v>6.3008470317742732E-2</c:v>
                </c:pt>
                <c:pt idx="379">
                  <c:v>6.2692306048504981E-2</c:v>
                </c:pt>
                <c:pt idx="380">
                  <c:v>6.2797014258691927E-2</c:v>
                </c:pt>
                <c:pt idx="381">
                  <c:v>6.2126645327362152E-2</c:v>
                </c:pt>
                <c:pt idx="382">
                  <c:v>6.146015657008258E-2</c:v>
                </c:pt>
                <c:pt idx="383">
                  <c:v>6.1053602960155981E-2</c:v>
                </c:pt>
                <c:pt idx="384">
                  <c:v>6.1035782965969419E-2</c:v>
                </c:pt>
                <c:pt idx="385">
                  <c:v>6.1095382964049649E-2</c:v>
                </c:pt>
                <c:pt idx="386">
                  <c:v>6.0015740757742332E-2</c:v>
                </c:pt>
                <c:pt idx="387">
                  <c:v>5.9932973824926003E-2</c:v>
                </c:pt>
                <c:pt idx="388">
                  <c:v>5.9639700217575864E-2</c:v>
                </c:pt>
                <c:pt idx="389">
                  <c:v>5.7797083284094983E-2</c:v>
                </c:pt>
                <c:pt idx="390">
                  <c:v>5.7322109128924693E-2</c:v>
                </c:pt>
                <c:pt idx="391">
                  <c:v>5.6737911306428142E-2</c:v>
                </c:pt>
                <c:pt idx="392">
                  <c:v>5.6873304213130048E-2</c:v>
                </c:pt>
                <c:pt idx="393">
                  <c:v>5.6778790461358628E-2</c:v>
                </c:pt>
                <c:pt idx="394">
                  <c:v>5.6340647106125422E-2</c:v>
                </c:pt>
                <c:pt idx="395">
                  <c:v>5.6251123057284545E-2</c:v>
                </c:pt>
                <c:pt idx="396">
                  <c:v>5.6940016267832627E-2</c:v>
                </c:pt>
                <c:pt idx="397">
                  <c:v>5.6487985447505988E-2</c:v>
                </c:pt>
                <c:pt idx="398">
                  <c:v>5.6024767817829134E-2</c:v>
                </c:pt>
                <c:pt idx="399">
                  <c:v>5.5920191066978542E-2</c:v>
                </c:pt>
                <c:pt idx="400">
                  <c:v>5.5723964643921951E-2</c:v>
                </c:pt>
                <c:pt idx="401">
                  <c:v>5.5557962583085686E-2</c:v>
                </c:pt>
                <c:pt idx="402">
                  <c:v>5.4844319472253565E-2</c:v>
                </c:pt>
                <c:pt idx="403">
                  <c:v>5.2901864687731184E-2</c:v>
                </c:pt>
                <c:pt idx="404">
                  <c:v>5.184968755351458E-2</c:v>
                </c:pt>
                <c:pt idx="405">
                  <c:v>5.2014872613255915E-2</c:v>
                </c:pt>
                <c:pt idx="406">
                  <c:v>5.2645603316169472E-2</c:v>
                </c:pt>
                <c:pt idx="407">
                  <c:v>5.1968699060284694E-2</c:v>
                </c:pt>
                <c:pt idx="408">
                  <c:v>5.1307736646550015E-2</c:v>
                </c:pt>
                <c:pt idx="409">
                  <c:v>4.8701653414708029E-2</c:v>
                </c:pt>
                <c:pt idx="410">
                  <c:v>4.8500349939026292E-2</c:v>
                </c:pt>
                <c:pt idx="411">
                  <c:v>4.8185377674133105E-2</c:v>
                </c:pt>
                <c:pt idx="412">
                  <c:v>4.7351440447397745E-2</c:v>
                </c:pt>
                <c:pt idx="413">
                  <c:v>4.7309780484024753E-2</c:v>
                </c:pt>
                <c:pt idx="414">
                  <c:v>4.5834190911109352E-2</c:v>
                </c:pt>
                <c:pt idx="415">
                  <c:v>4.6112640051600325E-2</c:v>
                </c:pt>
                <c:pt idx="416">
                  <c:v>4.6050594319532623E-2</c:v>
                </c:pt>
                <c:pt idx="417">
                  <c:v>4.6022525576393747E-2</c:v>
                </c:pt>
                <c:pt idx="418">
                  <c:v>4.6025100870929272E-2</c:v>
                </c:pt>
                <c:pt idx="419">
                  <c:v>4.4996141312283633E-2</c:v>
                </c:pt>
                <c:pt idx="420">
                  <c:v>4.4548373917139381E-2</c:v>
                </c:pt>
                <c:pt idx="421">
                  <c:v>4.4142814227317258E-2</c:v>
                </c:pt>
                <c:pt idx="422">
                  <c:v>4.4689546648967272E-2</c:v>
                </c:pt>
                <c:pt idx="423">
                  <c:v>4.4276007586206492E-2</c:v>
                </c:pt>
                <c:pt idx="424">
                  <c:v>4.4357329017342711E-2</c:v>
                </c:pt>
                <c:pt idx="425">
                  <c:v>4.4339094368530507E-2</c:v>
                </c:pt>
                <c:pt idx="426">
                  <c:v>4.4415398502419629E-2</c:v>
                </c:pt>
                <c:pt idx="427">
                  <c:v>3.6197064208645213E-2</c:v>
                </c:pt>
                <c:pt idx="428">
                  <c:v>3.4672581770278814E-2</c:v>
                </c:pt>
                <c:pt idx="429">
                  <c:v>3.4726673290053328E-2</c:v>
                </c:pt>
                <c:pt idx="430">
                  <c:v>3.2675146252342434E-2</c:v>
                </c:pt>
                <c:pt idx="431">
                  <c:v>3.2772603986823592E-2</c:v>
                </c:pt>
                <c:pt idx="432">
                  <c:v>3.2141705909314179E-2</c:v>
                </c:pt>
                <c:pt idx="433">
                  <c:v>3.2115873969378893E-2</c:v>
                </c:pt>
                <c:pt idx="434">
                  <c:v>3.2441230672489441E-2</c:v>
                </c:pt>
                <c:pt idx="435">
                  <c:v>3.1521599608887653E-2</c:v>
                </c:pt>
                <c:pt idx="436">
                  <c:v>3.1392347677977758E-2</c:v>
                </c:pt>
                <c:pt idx="437">
                  <c:v>3.1393192624275514E-2</c:v>
                </c:pt>
                <c:pt idx="438">
                  <c:v>3.1352173224561193E-2</c:v>
                </c:pt>
                <c:pt idx="439">
                  <c:v>3.0994441364536197E-2</c:v>
                </c:pt>
                <c:pt idx="440">
                  <c:v>3.0700761158135782E-2</c:v>
                </c:pt>
                <c:pt idx="441">
                  <c:v>3.0009568298022721E-2</c:v>
                </c:pt>
                <c:pt idx="442">
                  <c:v>2.8768822193754921E-2</c:v>
                </c:pt>
                <c:pt idx="443">
                  <c:v>2.8144690932070105E-2</c:v>
                </c:pt>
                <c:pt idx="444">
                  <c:v>2.8030708618163685E-2</c:v>
                </c:pt>
                <c:pt idx="445">
                  <c:v>2.7265948573555725E-2</c:v>
                </c:pt>
                <c:pt idx="446">
                  <c:v>2.7275600035820573E-2</c:v>
                </c:pt>
                <c:pt idx="447">
                  <c:v>3.5075922817900521E-2</c:v>
                </c:pt>
                <c:pt idx="448">
                  <c:v>3.4444310717778731E-2</c:v>
                </c:pt>
                <c:pt idx="449">
                  <c:v>3.4267134506726755E-2</c:v>
                </c:pt>
                <c:pt idx="450">
                  <c:v>3.4242272652098414E-2</c:v>
                </c:pt>
                <c:pt idx="451">
                  <c:v>3.4424712678436359E-2</c:v>
                </c:pt>
                <c:pt idx="452">
                  <c:v>3.5562887532197343E-2</c:v>
                </c:pt>
                <c:pt idx="453">
                  <c:v>3.6307095412435084E-2</c:v>
                </c:pt>
                <c:pt idx="454">
                  <c:v>3.7674469564247956E-2</c:v>
                </c:pt>
                <c:pt idx="455">
                  <c:v>3.7602501599643172E-2</c:v>
                </c:pt>
                <c:pt idx="456">
                  <c:v>3.8673334368689131E-2</c:v>
                </c:pt>
                <c:pt idx="457">
                  <c:v>3.8857818722419973E-2</c:v>
                </c:pt>
                <c:pt idx="458">
                  <c:v>3.8550140706715107E-2</c:v>
                </c:pt>
                <c:pt idx="459">
                  <c:v>3.7451019298152727E-2</c:v>
                </c:pt>
                <c:pt idx="460">
                  <c:v>3.7295805937835463E-2</c:v>
                </c:pt>
                <c:pt idx="461">
                  <c:v>4.1348126730089911E-2</c:v>
                </c:pt>
                <c:pt idx="462">
                  <c:v>4.1304743190723581E-2</c:v>
                </c:pt>
                <c:pt idx="463">
                  <c:v>4.1313335601325822E-2</c:v>
                </c:pt>
                <c:pt idx="464">
                  <c:v>4.123567622886281E-2</c:v>
                </c:pt>
                <c:pt idx="465">
                  <c:v>4.1234085447565134E-2</c:v>
                </c:pt>
                <c:pt idx="466">
                  <c:v>4.1247492220399556E-2</c:v>
                </c:pt>
                <c:pt idx="467">
                  <c:v>4.16405751023241E-2</c:v>
                </c:pt>
                <c:pt idx="468">
                  <c:v>4.1275623482344412E-2</c:v>
                </c:pt>
                <c:pt idx="469">
                  <c:v>4.1358226858470321E-2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EA1-47F9-8811-9AB91176C7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76959775"/>
        <c:axId val="1176968927"/>
      </c:lineChart>
      <c:dateAx>
        <c:axId val="1176959775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76968927"/>
        <c:crosses val="autoZero"/>
        <c:auto val="1"/>
        <c:lblOffset val="100"/>
        <c:baseTimeUnit val="days"/>
      </c:dateAx>
      <c:valAx>
        <c:axId val="1176968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769597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Price vs 20-day and 50-day Moving Averages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'Moving Avgs'!$C$2</c:f>
              <c:strCache>
                <c:ptCount val="1"/>
                <c:pt idx="0">
                  <c:v>Prices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'Moving Avgs'!$B$3:$B$2518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Avgs'!$C$3:$C$2518</c:f>
              <c:numCache>
                <c:formatCode>General</c:formatCode>
                <c:ptCount val="2516"/>
                <c:pt idx="0">
                  <c:v>62.81</c:v>
                </c:pt>
                <c:pt idx="1">
                  <c:v>64.36</c:v>
                </c:pt>
                <c:pt idx="2">
                  <c:v>62.95</c:v>
                </c:pt>
                <c:pt idx="3">
                  <c:v>64.33</c:v>
                </c:pt>
                <c:pt idx="4">
                  <c:v>65.319999999999993</c:v>
                </c:pt>
                <c:pt idx="5">
                  <c:v>66.52</c:v>
                </c:pt>
                <c:pt idx="6">
                  <c:v>67.680000000000007</c:v>
                </c:pt>
                <c:pt idx="7">
                  <c:v>68.44</c:v>
                </c:pt>
                <c:pt idx="8">
                  <c:v>69.709999999999994</c:v>
                </c:pt>
                <c:pt idx="9">
                  <c:v>69.09</c:v>
                </c:pt>
                <c:pt idx="10">
                  <c:v>68.03</c:v>
                </c:pt>
                <c:pt idx="11">
                  <c:v>65.78</c:v>
                </c:pt>
                <c:pt idx="12">
                  <c:v>67.069999999999993</c:v>
                </c:pt>
                <c:pt idx="13">
                  <c:v>68.84</c:v>
                </c:pt>
                <c:pt idx="14">
                  <c:v>67.7</c:v>
                </c:pt>
                <c:pt idx="15">
                  <c:v>67.599999999999994</c:v>
                </c:pt>
                <c:pt idx="16">
                  <c:v>70.430000000000007</c:v>
                </c:pt>
                <c:pt idx="17">
                  <c:v>70.819999999999993</c:v>
                </c:pt>
                <c:pt idx="18">
                  <c:v>69.260000000000005</c:v>
                </c:pt>
                <c:pt idx="19">
                  <c:v>70.78</c:v>
                </c:pt>
                <c:pt idx="20">
                  <c:v>72.52</c:v>
                </c:pt>
                <c:pt idx="21">
                  <c:v>72.150000000000006</c:v>
                </c:pt>
                <c:pt idx="22">
                  <c:v>73.400000000000006</c:v>
                </c:pt>
                <c:pt idx="23">
                  <c:v>72.14</c:v>
                </c:pt>
                <c:pt idx="24">
                  <c:v>73.349999999999994</c:v>
                </c:pt>
                <c:pt idx="25">
                  <c:v>73.89</c:v>
                </c:pt>
                <c:pt idx="26">
                  <c:v>68.400000000000006</c:v>
                </c:pt>
                <c:pt idx="27">
                  <c:v>70.66</c:v>
                </c:pt>
                <c:pt idx="28">
                  <c:v>71.069999999999993</c:v>
                </c:pt>
                <c:pt idx="29">
                  <c:v>71.66</c:v>
                </c:pt>
                <c:pt idx="30">
                  <c:v>72.430000000000007</c:v>
                </c:pt>
                <c:pt idx="31">
                  <c:v>72.09</c:v>
                </c:pt>
                <c:pt idx="32">
                  <c:v>71.44</c:v>
                </c:pt>
                <c:pt idx="33">
                  <c:v>69.349999999999994</c:v>
                </c:pt>
                <c:pt idx="34">
                  <c:v>70.27</c:v>
                </c:pt>
                <c:pt idx="35">
                  <c:v>71.209999999999994</c:v>
                </c:pt>
                <c:pt idx="36">
                  <c:v>70.87</c:v>
                </c:pt>
                <c:pt idx="37">
                  <c:v>70.42</c:v>
                </c:pt>
                <c:pt idx="38">
                  <c:v>70.900000000000006</c:v>
                </c:pt>
                <c:pt idx="39">
                  <c:v>71.94</c:v>
                </c:pt>
                <c:pt idx="40">
                  <c:v>72.38</c:v>
                </c:pt>
                <c:pt idx="41">
                  <c:v>73.11</c:v>
                </c:pt>
                <c:pt idx="42">
                  <c:v>72.540000000000006</c:v>
                </c:pt>
                <c:pt idx="43">
                  <c:v>71.2</c:v>
                </c:pt>
                <c:pt idx="44">
                  <c:v>71.23</c:v>
                </c:pt>
                <c:pt idx="45">
                  <c:v>67.37</c:v>
                </c:pt>
                <c:pt idx="46">
                  <c:v>60.29</c:v>
                </c:pt>
                <c:pt idx="47">
                  <c:v>58.47</c:v>
                </c:pt>
                <c:pt idx="48">
                  <c:v>59.76</c:v>
                </c:pt>
                <c:pt idx="49">
                  <c:v>57.61</c:v>
                </c:pt>
                <c:pt idx="50">
                  <c:v>58.75</c:v>
                </c:pt>
                <c:pt idx="51">
                  <c:v>56.53</c:v>
                </c:pt>
                <c:pt idx="52">
                  <c:v>56.81</c:v>
                </c:pt>
                <c:pt idx="53">
                  <c:v>60.71</c:v>
                </c:pt>
                <c:pt idx="54">
                  <c:v>58.93</c:v>
                </c:pt>
                <c:pt idx="55">
                  <c:v>57.7</c:v>
                </c:pt>
                <c:pt idx="56">
                  <c:v>57.54</c:v>
                </c:pt>
                <c:pt idx="57">
                  <c:v>58.95</c:v>
                </c:pt>
                <c:pt idx="58">
                  <c:v>59.1</c:v>
                </c:pt>
                <c:pt idx="59">
                  <c:v>60.66</c:v>
                </c:pt>
                <c:pt idx="60">
                  <c:v>61.45</c:v>
                </c:pt>
                <c:pt idx="61">
                  <c:v>63.16</c:v>
                </c:pt>
                <c:pt idx="62">
                  <c:v>62.4</c:v>
                </c:pt>
                <c:pt idx="63">
                  <c:v>62.14</c:v>
                </c:pt>
                <c:pt idx="64">
                  <c:v>61.4</c:v>
                </c:pt>
                <c:pt idx="65">
                  <c:v>60.87</c:v>
                </c:pt>
                <c:pt idx="66">
                  <c:v>61.85</c:v>
                </c:pt>
                <c:pt idx="67">
                  <c:v>63.13</c:v>
                </c:pt>
                <c:pt idx="68">
                  <c:v>62.58</c:v>
                </c:pt>
                <c:pt idx="69">
                  <c:v>64.8</c:v>
                </c:pt>
                <c:pt idx="70">
                  <c:v>65.010000000000005</c:v>
                </c:pt>
                <c:pt idx="71">
                  <c:v>65.25</c:v>
                </c:pt>
                <c:pt idx="72">
                  <c:v>65.34</c:v>
                </c:pt>
                <c:pt idx="73">
                  <c:v>65.8</c:v>
                </c:pt>
                <c:pt idx="74">
                  <c:v>64.290000000000006</c:v>
                </c:pt>
                <c:pt idx="75">
                  <c:v>63.54</c:v>
                </c:pt>
                <c:pt idx="76">
                  <c:v>63.3</c:v>
                </c:pt>
                <c:pt idx="77">
                  <c:v>61.63</c:v>
                </c:pt>
                <c:pt idx="78">
                  <c:v>61.38</c:v>
                </c:pt>
                <c:pt idx="79">
                  <c:v>62.69</c:v>
                </c:pt>
                <c:pt idx="80">
                  <c:v>63.39</c:v>
                </c:pt>
                <c:pt idx="81">
                  <c:v>63.72</c:v>
                </c:pt>
                <c:pt idx="82">
                  <c:v>61.26</c:v>
                </c:pt>
                <c:pt idx="83">
                  <c:v>60.93</c:v>
                </c:pt>
                <c:pt idx="84">
                  <c:v>58.04</c:v>
                </c:pt>
                <c:pt idx="85">
                  <c:v>60.53</c:v>
                </c:pt>
                <c:pt idx="86">
                  <c:v>61.83</c:v>
                </c:pt>
                <c:pt idx="87">
                  <c:v>62.26</c:v>
                </c:pt>
                <c:pt idx="88">
                  <c:v>63.64</c:v>
                </c:pt>
                <c:pt idx="89">
                  <c:v>63.72</c:v>
                </c:pt>
                <c:pt idx="90">
                  <c:v>62.51</c:v>
                </c:pt>
                <c:pt idx="91">
                  <c:v>63.18</c:v>
                </c:pt>
                <c:pt idx="92">
                  <c:v>62.04</c:v>
                </c:pt>
                <c:pt idx="93">
                  <c:v>63.42</c:v>
                </c:pt>
                <c:pt idx="94">
                  <c:v>63.74</c:v>
                </c:pt>
                <c:pt idx="95">
                  <c:v>63.85</c:v>
                </c:pt>
                <c:pt idx="96">
                  <c:v>66</c:v>
                </c:pt>
                <c:pt idx="97">
                  <c:v>64.319999999999993</c:v>
                </c:pt>
                <c:pt idx="98">
                  <c:v>62.97</c:v>
                </c:pt>
                <c:pt idx="99">
                  <c:v>64.23</c:v>
                </c:pt>
                <c:pt idx="100">
                  <c:v>65.42</c:v>
                </c:pt>
                <c:pt idx="101">
                  <c:v>66.78</c:v>
                </c:pt>
                <c:pt idx="102">
                  <c:v>66.849999999999994</c:v>
                </c:pt>
                <c:pt idx="103">
                  <c:v>68</c:v>
                </c:pt>
                <c:pt idx="104">
                  <c:v>69.7</c:v>
                </c:pt>
                <c:pt idx="105">
                  <c:v>70.5</c:v>
                </c:pt>
                <c:pt idx="106">
                  <c:v>70.930000000000007</c:v>
                </c:pt>
                <c:pt idx="107">
                  <c:v>71.58</c:v>
                </c:pt>
                <c:pt idx="108">
                  <c:v>72.75</c:v>
                </c:pt>
                <c:pt idx="109">
                  <c:v>72.98</c:v>
                </c:pt>
                <c:pt idx="110">
                  <c:v>73.64</c:v>
                </c:pt>
                <c:pt idx="111">
                  <c:v>76.010000000000005</c:v>
                </c:pt>
                <c:pt idx="112">
                  <c:v>76.150000000000006</c:v>
                </c:pt>
                <c:pt idx="113">
                  <c:v>77.39</c:v>
                </c:pt>
                <c:pt idx="114">
                  <c:v>77.08</c:v>
                </c:pt>
                <c:pt idx="115">
                  <c:v>76.400000000000006</c:v>
                </c:pt>
                <c:pt idx="116">
                  <c:v>76.41</c:v>
                </c:pt>
                <c:pt idx="117">
                  <c:v>74.87</c:v>
                </c:pt>
                <c:pt idx="118">
                  <c:v>73</c:v>
                </c:pt>
                <c:pt idx="119">
                  <c:v>73.67</c:v>
                </c:pt>
                <c:pt idx="120">
                  <c:v>74.760000000000005</c:v>
                </c:pt>
                <c:pt idx="121">
                  <c:v>75.14</c:v>
                </c:pt>
                <c:pt idx="122">
                  <c:v>75.81</c:v>
                </c:pt>
                <c:pt idx="123">
                  <c:v>76.81</c:v>
                </c:pt>
                <c:pt idx="124">
                  <c:v>77.069999999999993</c:v>
                </c:pt>
                <c:pt idx="125">
                  <c:v>76.03</c:v>
                </c:pt>
                <c:pt idx="126">
                  <c:v>74.510000000000005</c:v>
                </c:pt>
                <c:pt idx="127">
                  <c:v>76.010000000000005</c:v>
                </c:pt>
                <c:pt idx="128">
                  <c:v>75.8</c:v>
                </c:pt>
                <c:pt idx="129">
                  <c:v>77.959999999999994</c:v>
                </c:pt>
                <c:pt idx="130">
                  <c:v>77.989999999999995</c:v>
                </c:pt>
                <c:pt idx="131">
                  <c:v>80.55</c:v>
                </c:pt>
                <c:pt idx="132">
                  <c:v>80.290000000000006</c:v>
                </c:pt>
                <c:pt idx="133">
                  <c:v>80.94</c:v>
                </c:pt>
                <c:pt idx="134">
                  <c:v>82.46</c:v>
                </c:pt>
                <c:pt idx="135">
                  <c:v>81.87</c:v>
                </c:pt>
                <c:pt idx="136">
                  <c:v>81.58</c:v>
                </c:pt>
                <c:pt idx="137">
                  <c:v>80.790000000000006</c:v>
                </c:pt>
                <c:pt idx="138">
                  <c:v>80.84</c:v>
                </c:pt>
                <c:pt idx="139">
                  <c:v>81.16</c:v>
                </c:pt>
                <c:pt idx="140">
                  <c:v>81.44</c:v>
                </c:pt>
                <c:pt idx="141">
                  <c:v>80.709999999999994</c:v>
                </c:pt>
                <c:pt idx="142">
                  <c:v>81.81</c:v>
                </c:pt>
                <c:pt idx="143">
                  <c:v>81.709999999999994</c:v>
                </c:pt>
                <c:pt idx="144">
                  <c:v>81.96</c:v>
                </c:pt>
                <c:pt idx="145">
                  <c:v>81.33</c:v>
                </c:pt>
                <c:pt idx="146">
                  <c:v>85.93</c:v>
                </c:pt>
                <c:pt idx="147">
                  <c:v>86.14</c:v>
                </c:pt>
                <c:pt idx="148">
                  <c:v>86.27</c:v>
                </c:pt>
                <c:pt idx="149">
                  <c:v>82.48</c:v>
                </c:pt>
                <c:pt idx="150">
                  <c:v>81.7</c:v>
                </c:pt>
                <c:pt idx="151">
                  <c:v>81.599999999999994</c:v>
                </c:pt>
                <c:pt idx="152">
                  <c:v>81.41</c:v>
                </c:pt>
                <c:pt idx="153">
                  <c:v>81.96</c:v>
                </c:pt>
                <c:pt idx="154">
                  <c:v>80.52</c:v>
                </c:pt>
                <c:pt idx="155">
                  <c:v>80.260000000000005</c:v>
                </c:pt>
                <c:pt idx="156">
                  <c:v>79.2</c:v>
                </c:pt>
                <c:pt idx="157">
                  <c:v>81.16</c:v>
                </c:pt>
                <c:pt idx="158">
                  <c:v>81.55</c:v>
                </c:pt>
                <c:pt idx="159">
                  <c:v>81.53</c:v>
                </c:pt>
                <c:pt idx="160">
                  <c:v>83.06</c:v>
                </c:pt>
                <c:pt idx="161">
                  <c:v>82.52</c:v>
                </c:pt>
                <c:pt idx="162">
                  <c:v>83.15</c:v>
                </c:pt>
                <c:pt idx="163">
                  <c:v>83.64</c:v>
                </c:pt>
                <c:pt idx="164">
                  <c:v>84.96</c:v>
                </c:pt>
                <c:pt idx="165">
                  <c:v>85.1</c:v>
                </c:pt>
                <c:pt idx="166">
                  <c:v>87.34</c:v>
                </c:pt>
                <c:pt idx="167">
                  <c:v>86.44</c:v>
                </c:pt>
                <c:pt idx="168">
                  <c:v>88.77</c:v>
                </c:pt>
                <c:pt idx="169">
                  <c:v>87.06</c:v>
                </c:pt>
                <c:pt idx="170">
                  <c:v>87.12</c:v>
                </c:pt>
                <c:pt idx="171">
                  <c:v>87.86</c:v>
                </c:pt>
                <c:pt idx="172">
                  <c:v>88.6</c:v>
                </c:pt>
                <c:pt idx="173">
                  <c:v>90.16</c:v>
                </c:pt>
                <c:pt idx="174">
                  <c:v>90.6</c:v>
                </c:pt>
                <c:pt idx="175">
                  <c:v>91.17</c:v>
                </c:pt>
                <c:pt idx="176">
                  <c:v>91.78</c:v>
                </c:pt>
                <c:pt idx="177">
                  <c:v>92.06</c:v>
                </c:pt>
                <c:pt idx="178">
                  <c:v>91.66</c:v>
                </c:pt>
                <c:pt idx="179">
                  <c:v>92.02</c:v>
                </c:pt>
                <c:pt idx="180">
                  <c:v>90.41</c:v>
                </c:pt>
                <c:pt idx="181">
                  <c:v>90.81</c:v>
                </c:pt>
                <c:pt idx="182">
                  <c:v>92.48</c:v>
                </c:pt>
                <c:pt idx="183">
                  <c:v>89.88</c:v>
                </c:pt>
                <c:pt idx="184">
                  <c:v>89.55</c:v>
                </c:pt>
                <c:pt idx="185">
                  <c:v>91.1</c:v>
                </c:pt>
                <c:pt idx="186">
                  <c:v>89.76</c:v>
                </c:pt>
                <c:pt idx="187">
                  <c:v>89.6</c:v>
                </c:pt>
                <c:pt idx="188">
                  <c:v>86.56</c:v>
                </c:pt>
                <c:pt idx="189">
                  <c:v>87.97</c:v>
                </c:pt>
                <c:pt idx="190">
                  <c:v>88.58</c:v>
                </c:pt>
                <c:pt idx="191">
                  <c:v>90.57</c:v>
                </c:pt>
                <c:pt idx="192">
                  <c:v>89.18</c:v>
                </c:pt>
                <c:pt idx="193">
                  <c:v>89.79</c:v>
                </c:pt>
                <c:pt idx="194">
                  <c:v>89.29</c:v>
                </c:pt>
                <c:pt idx="195">
                  <c:v>87.95</c:v>
                </c:pt>
                <c:pt idx="196">
                  <c:v>87.56</c:v>
                </c:pt>
                <c:pt idx="197">
                  <c:v>87.25</c:v>
                </c:pt>
                <c:pt idx="198">
                  <c:v>88.11</c:v>
                </c:pt>
                <c:pt idx="199">
                  <c:v>87.25</c:v>
                </c:pt>
                <c:pt idx="200">
                  <c:v>83.38</c:v>
                </c:pt>
                <c:pt idx="201">
                  <c:v>82.36</c:v>
                </c:pt>
                <c:pt idx="202">
                  <c:v>82.82</c:v>
                </c:pt>
                <c:pt idx="203">
                  <c:v>84</c:v>
                </c:pt>
                <c:pt idx="204">
                  <c:v>81.400000000000006</c:v>
                </c:pt>
                <c:pt idx="205">
                  <c:v>81.02</c:v>
                </c:pt>
                <c:pt idx="206">
                  <c:v>80.349999999999994</c:v>
                </c:pt>
                <c:pt idx="207">
                  <c:v>80.16</c:v>
                </c:pt>
                <c:pt idx="208">
                  <c:v>77.44</c:v>
                </c:pt>
                <c:pt idx="209">
                  <c:v>83.65</c:v>
                </c:pt>
                <c:pt idx="210">
                  <c:v>84.12</c:v>
                </c:pt>
                <c:pt idx="211">
                  <c:v>85.03</c:v>
                </c:pt>
                <c:pt idx="212">
                  <c:v>83.15</c:v>
                </c:pt>
                <c:pt idx="213">
                  <c:v>84.35</c:v>
                </c:pt>
                <c:pt idx="214">
                  <c:v>84.77</c:v>
                </c:pt>
                <c:pt idx="215">
                  <c:v>84.25</c:v>
                </c:pt>
                <c:pt idx="216">
                  <c:v>84.96</c:v>
                </c:pt>
                <c:pt idx="217">
                  <c:v>85.72</c:v>
                </c:pt>
                <c:pt idx="218">
                  <c:v>87.68</c:v>
                </c:pt>
                <c:pt idx="219">
                  <c:v>86.97</c:v>
                </c:pt>
                <c:pt idx="220">
                  <c:v>86.4</c:v>
                </c:pt>
                <c:pt idx="221">
                  <c:v>86.84</c:v>
                </c:pt>
                <c:pt idx="222">
                  <c:v>88.32</c:v>
                </c:pt>
                <c:pt idx="223">
                  <c:v>87.96</c:v>
                </c:pt>
                <c:pt idx="224">
                  <c:v>90.2</c:v>
                </c:pt>
                <c:pt idx="225">
                  <c:v>91.14</c:v>
                </c:pt>
                <c:pt idx="226">
                  <c:v>90.51</c:v>
                </c:pt>
                <c:pt idx="227">
                  <c:v>90.63</c:v>
                </c:pt>
                <c:pt idx="228">
                  <c:v>92.27</c:v>
                </c:pt>
                <c:pt idx="229">
                  <c:v>92</c:v>
                </c:pt>
                <c:pt idx="230">
                  <c:v>92.7</c:v>
                </c:pt>
                <c:pt idx="231">
                  <c:v>89.86</c:v>
                </c:pt>
                <c:pt idx="232">
                  <c:v>90.73</c:v>
                </c:pt>
                <c:pt idx="233">
                  <c:v>90.57</c:v>
                </c:pt>
                <c:pt idx="234">
                  <c:v>90.8</c:v>
                </c:pt>
                <c:pt idx="235">
                  <c:v>92.09</c:v>
                </c:pt>
                <c:pt idx="236">
                  <c:v>91.94</c:v>
                </c:pt>
                <c:pt idx="237">
                  <c:v>93.23</c:v>
                </c:pt>
                <c:pt idx="238">
                  <c:v>92.26</c:v>
                </c:pt>
                <c:pt idx="239">
                  <c:v>93.13</c:v>
                </c:pt>
                <c:pt idx="240">
                  <c:v>94.48</c:v>
                </c:pt>
                <c:pt idx="241">
                  <c:v>94.08</c:v>
                </c:pt>
                <c:pt idx="242">
                  <c:v>94.76</c:v>
                </c:pt>
                <c:pt idx="243">
                  <c:v>91.67</c:v>
                </c:pt>
                <c:pt idx="244">
                  <c:v>91.8</c:v>
                </c:pt>
                <c:pt idx="245">
                  <c:v>91.58</c:v>
                </c:pt>
                <c:pt idx="246">
                  <c:v>92.59</c:v>
                </c:pt>
                <c:pt idx="247">
                  <c:v>93.16</c:v>
                </c:pt>
                <c:pt idx="248">
                  <c:v>94.27</c:v>
                </c:pt>
                <c:pt idx="249">
                  <c:v>93.19</c:v>
                </c:pt>
                <c:pt idx="250">
                  <c:v>91.33</c:v>
                </c:pt>
                <c:pt idx="251">
                  <c:v>92.17</c:v>
                </c:pt>
                <c:pt idx="252">
                  <c:v>94.8</c:v>
                </c:pt>
                <c:pt idx="253">
                  <c:v>94.93</c:v>
                </c:pt>
                <c:pt idx="254">
                  <c:v>96.29</c:v>
                </c:pt>
                <c:pt idx="255">
                  <c:v>95.66</c:v>
                </c:pt>
                <c:pt idx="256">
                  <c:v>96.72</c:v>
                </c:pt>
                <c:pt idx="257">
                  <c:v>95.34</c:v>
                </c:pt>
                <c:pt idx="258">
                  <c:v>95.41</c:v>
                </c:pt>
                <c:pt idx="259">
                  <c:v>95.46</c:v>
                </c:pt>
                <c:pt idx="260">
                  <c:v>96.06</c:v>
                </c:pt>
                <c:pt idx="261">
                  <c:v>96.58</c:v>
                </c:pt>
                <c:pt idx="262">
                  <c:v>98.94</c:v>
                </c:pt>
                <c:pt idx="263">
                  <c:v>97.45</c:v>
                </c:pt>
                <c:pt idx="264">
                  <c:v>95.31</c:v>
                </c:pt>
                <c:pt idx="265">
                  <c:v>98.08</c:v>
                </c:pt>
                <c:pt idx="266">
                  <c:v>99.98</c:v>
                </c:pt>
                <c:pt idx="267">
                  <c:v>100.31</c:v>
                </c:pt>
                <c:pt idx="268">
                  <c:v>101.21</c:v>
                </c:pt>
                <c:pt idx="269">
                  <c:v>101.6</c:v>
                </c:pt>
                <c:pt idx="270">
                  <c:v>100.4</c:v>
                </c:pt>
                <c:pt idx="271">
                  <c:v>100.55</c:v>
                </c:pt>
                <c:pt idx="272">
                  <c:v>103.13</c:v>
                </c:pt>
                <c:pt idx="273">
                  <c:v>103</c:v>
                </c:pt>
                <c:pt idx="274">
                  <c:v>104.47</c:v>
                </c:pt>
                <c:pt idx="275">
                  <c:v>105.9</c:v>
                </c:pt>
                <c:pt idx="276">
                  <c:v>107.41</c:v>
                </c:pt>
                <c:pt idx="277">
                  <c:v>109.93</c:v>
                </c:pt>
                <c:pt idx="278">
                  <c:v>108.88</c:v>
                </c:pt>
                <c:pt idx="279">
                  <c:v>109.87</c:v>
                </c:pt>
                <c:pt idx="280">
                  <c:v>112.57</c:v>
                </c:pt>
                <c:pt idx="281">
                  <c:v>114.05</c:v>
                </c:pt>
                <c:pt idx="282">
                  <c:v>112.71</c:v>
                </c:pt>
                <c:pt idx="283">
                  <c:v>109.6</c:v>
                </c:pt>
                <c:pt idx="284">
                  <c:v>109.28</c:v>
                </c:pt>
                <c:pt idx="285">
                  <c:v>111.51</c:v>
                </c:pt>
                <c:pt idx="286">
                  <c:v>111.61</c:v>
                </c:pt>
                <c:pt idx="287">
                  <c:v>110.88</c:v>
                </c:pt>
                <c:pt idx="288">
                  <c:v>110.82</c:v>
                </c:pt>
                <c:pt idx="289">
                  <c:v>111.79</c:v>
                </c:pt>
                <c:pt idx="290">
                  <c:v>111.8</c:v>
                </c:pt>
                <c:pt idx="291">
                  <c:v>111.01</c:v>
                </c:pt>
                <c:pt idx="292">
                  <c:v>111.36</c:v>
                </c:pt>
                <c:pt idx="293">
                  <c:v>109.41</c:v>
                </c:pt>
                <c:pt idx="294">
                  <c:v>108.8</c:v>
                </c:pt>
                <c:pt idx="295">
                  <c:v>110.91</c:v>
                </c:pt>
                <c:pt idx="296">
                  <c:v>108.75</c:v>
                </c:pt>
                <c:pt idx="297">
                  <c:v>108.76</c:v>
                </c:pt>
                <c:pt idx="298">
                  <c:v>109.94</c:v>
                </c:pt>
                <c:pt idx="299">
                  <c:v>109.98</c:v>
                </c:pt>
                <c:pt idx="300">
                  <c:v>110.01</c:v>
                </c:pt>
                <c:pt idx="301">
                  <c:v>110.41</c:v>
                </c:pt>
                <c:pt idx="302">
                  <c:v>110.28</c:v>
                </c:pt>
                <c:pt idx="303">
                  <c:v>110.74</c:v>
                </c:pt>
                <c:pt idx="304">
                  <c:v>112.64</c:v>
                </c:pt>
                <c:pt idx="305">
                  <c:v>114.53</c:v>
                </c:pt>
                <c:pt idx="306">
                  <c:v>112.58</c:v>
                </c:pt>
                <c:pt idx="307">
                  <c:v>113.42</c:v>
                </c:pt>
                <c:pt idx="308">
                  <c:v>113.89</c:v>
                </c:pt>
                <c:pt idx="309">
                  <c:v>113.58</c:v>
                </c:pt>
                <c:pt idx="310">
                  <c:v>112.45</c:v>
                </c:pt>
                <c:pt idx="311">
                  <c:v>112.47</c:v>
                </c:pt>
                <c:pt idx="312">
                  <c:v>110.56</c:v>
                </c:pt>
                <c:pt idx="313">
                  <c:v>112.59</c:v>
                </c:pt>
                <c:pt idx="314">
                  <c:v>111.08</c:v>
                </c:pt>
                <c:pt idx="315">
                  <c:v>114.67</c:v>
                </c:pt>
                <c:pt idx="316">
                  <c:v>116.06</c:v>
                </c:pt>
                <c:pt idx="317">
                  <c:v>111.87</c:v>
                </c:pt>
                <c:pt idx="318">
                  <c:v>114.22</c:v>
                </c:pt>
                <c:pt idx="319">
                  <c:v>113.02</c:v>
                </c:pt>
                <c:pt idx="320">
                  <c:v>110.13</c:v>
                </c:pt>
                <c:pt idx="321">
                  <c:v>107.58</c:v>
                </c:pt>
                <c:pt idx="322">
                  <c:v>107.83</c:v>
                </c:pt>
                <c:pt idx="323">
                  <c:v>107.49</c:v>
                </c:pt>
                <c:pt idx="324">
                  <c:v>107.3</c:v>
                </c:pt>
                <c:pt idx="325">
                  <c:v>107.63</c:v>
                </c:pt>
                <c:pt idx="326">
                  <c:v>110.6</c:v>
                </c:pt>
                <c:pt idx="327">
                  <c:v>113.77</c:v>
                </c:pt>
                <c:pt idx="328">
                  <c:v>112.72</c:v>
                </c:pt>
                <c:pt idx="329">
                  <c:v>111.88</c:v>
                </c:pt>
                <c:pt idx="330">
                  <c:v>112.22</c:v>
                </c:pt>
                <c:pt idx="331">
                  <c:v>110.91</c:v>
                </c:pt>
                <c:pt idx="332">
                  <c:v>108.38</c:v>
                </c:pt>
                <c:pt idx="333">
                  <c:v>107.77</c:v>
                </c:pt>
                <c:pt idx="334">
                  <c:v>112.07</c:v>
                </c:pt>
                <c:pt idx="335">
                  <c:v>109.46</c:v>
                </c:pt>
                <c:pt idx="336">
                  <c:v>111.48</c:v>
                </c:pt>
                <c:pt idx="337">
                  <c:v>113.18</c:v>
                </c:pt>
                <c:pt idx="338">
                  <c:v>113.32</c:v>
                </c:pt>
                <c:pt idx="339">
                  <c:v>112.19</c:v>
                </c:pt>
                <c:pt idx="340">
                  <c:v>112.06</c:v>
                </c:pt>
                <c:pt idx="341">
                  <c:v>109.78</c:v>
                </c:pt>
                <c:pt idx="342">
                  <c:v>110.87</c:v>
                </c:pt>
                <c:pt idx="343">
                  <c:v>115.32</c:v>
                </c:pt>
                <c:pt idx="344">
                  <c:v>112.73</c:v>
                </c:pt>
                <c:pt idx="345">
                  <c:v>113.08</c:v>
                </c:pt>
                <c:pt idx="346">
                  <c:v>112.95</c:v>
                </c:pt>
                <c:pt idx="347">
                  <c:v>114.7</c:v>
                </c:pt>
                <c:pt idx="348">
                  <c:v>113.84</c:v>
                </c:pt>
                <c:pt idx="349">
                  <c:v>112.88</c:v>
                </c:pt>
                <c:pt idx="350">
                  <c:v>115.52</c:v>
                </c:pt>
                <c:pt idx="351">
                  <c:v>115.6</c:v>
                </c:pt>
                <c:pt idx="352">
                  <c:v>113.17</c:v>
                </c:pt>
                <c:pt idx="353">
                  <c:v>116.77</c:v>
                </c:pt>
                <c:pt idx="354">
                  <c:v>116.16</c:v>
                </c:pt>
                <c:pt idx="355">
                  <c:v>116.55</c:v>
                </c:pt>
                <c:pt idx="356">
                  <c:v>113.88</c:v>
                </c:pt>
                <c:pt idx="357">
                  <c:v>116.28</c:v>
                </c:pt>
                <c:pt idx="358">
                  <c:v>112.97</c:v>
                </c:pt>
                <c:pt idx="359">
                  <c:v>112.36</c:v>
                </c:pt>
                <c:pt idx="360">
                  <c:v>118.77</c:v>
                </c:pt>
                <c:pt idx="361">
                  <c:v>116.71</c:v>
                </c:pt>
                <c:pt idx="362">
                  <c:v>118.38</c:v>
                </c:pt>
                <c:pt idx="363">
                  <c:v>116.28</c:v>
                </c:pt>
                <c:pt idx="364">
                  <c:v>115.87</c:v>
                </c:pt>
                <c:pt idx="365">
                  <c:v>116.29</c:v>
                </c:pt>
                <c:pt idx="366">
                  <c:v>117.32</c:v>
                </c:pt>
                <c:pt idx="367">
                  <c:v>118.43</c:v>
                </c:pt>
                <c:pt idx="368">
                  <c:v>117.78</c:v>
                </c:pt>
                <c:pt idx="369">
                  <c:v>118.28</c:v>
                </c:pt>
                <c:pt idx="370">
                  <c:v>118.47</c:v>
                </c:pt>
                <c:pt idx="371">
                  <c:v>118.06</c:v>
                </c:pt>
                <c:pt idx="372">
                  <c:v>118</c:v>
                </c:pt>
                <c:pt idx="373">
                  <c:v>118.07</c:v>
                </c:pt>
                <c:pt idx="374">
                  <c:v>118.74</c:v>
                </c:pt>
                <c:pt idx="375">
                  <c:v>120.04</c:v>
                </c:pt>
                <c:pt idx="376">
                  <c:v>119.8</c:v>
                </c:pt>
                <c:pt idx="377">
                  <c:v>118.74</c:v>
                </c:pt>
                <c:pt idx="378">
                  <c:v>115.92</c:v>
                </c:pt>
                <c:pt idx="379">
                  <c:v>116.68</c:v>
                </c:pt>
                <c:pt idx="380">
                  <c:v>119.21</c:v>
                </c:pt>
                <c:pt idx="381">
                  <c:v>121.1</c:v>
                </c:pt>
                <c:pt idx="382">
                  <c:v>120.54</c:v>
                </c:pt>
                <c:pt idx="383">
                  <c:v>122.5</c:v>
                </c:pt>
                <c:pt idx="384">
                  <c:v>124</c:v>
                </c:pt>
                <c:pt idx="385">
                  <c:v>121.18</c:v>
                </c:pt>
                <c:pt idx="386">
                  <c:v>120.33</c:v>
                </c:pt>
                <c:pt idx="387">
                  <c:v>120.51</c:v>
                </c:pt>
                <c:pt idx="388">
                  <c:v>123.99</c:v>
                </c:pt>
                <c:pt idx="389">
                  <c:v>124.84</c:v>
                </c:pt>
                <c:pt idx="390">
                  <c:v>121.72</c:v>
                </c:pt>
                <c:pt idx="391">
                  <c:v>121.66</c:v>
                </c:pt>
                <c:pt idx="392">
                  <c:v>122.16</c:v>
                </c:pt>
                <c:pt idx="393">
                  <c:v>122.06</c:v>
                </c:pt>
                <c:pt idx="394">
                  <c:v>122.64</c:v>
                </c:pt>
                <c:pt idx="395">
                  <c:v>125.31</c:v>
                </c:pt>
                <c:pt idx="396">
                  <c:v>115.97</c:v>
                </c:pt>
                <c:pt idx="397">
                  <c:v>103.53</c:v>
                </c:pt>
                <c:pt idx="398">
                  <c:v>99.16</c:v>
                </c:pt>
                <c:pt idx="399">
                  <c:v>103.46</c:v>
                </c:pt>
                <c:pt idx="400">
                  <c:v>103.12</c:v>
                </c:pt>
                <c:pt idx="401">
                  <c:v>103.19</c:v>
                </c:pt>
                <c:pt idx="402">
                  <c:v>104.7</c:v>
                </c:pt>
                <c:pt idx="403">
                  <c:v>103.03</c:v>
                </c:pt>
                <c:pt idx="404">
                  <c:v>104.61</c:v>
                </c:pt>
                <c:pt idx="405">
                  <c:v>105.98</c:v>
                </c:pt>
                <c:pt idx="406">
                  <c:v>110.83</c:v>
                </c:pt>
                <c:pt idx="407">
                  <c:v>111</c:v>
                </c:pt>
                <c:pt idx="408">
                  <c:v>111.61</c:v>
                </c:pt>
                <c:pt idx="409">
                  <c:v>109.85</c:v>
                </c:pt>
                <c:pt idx="410">
                  <c:v>109.28</c:v>
                </c:pt>
                <c:pt idx="411">
                  <c:v>108.47</c:v>
                </c:pt>
                <c:pt idx="412">
                  <c:v>111.51</c:v>
                </c:pt>
                <c:pt idx="413">
                  <c:v>111.89</c:v>
                </c:pt>
                <c:pt idx="414">
                  <c:v>113.58</c:v>
                </c:pt>
                <c:pt idx="415">
                  <c:v>113.39</c:v>
                </c:pt>
                <c:pt idx="416">
                  <c:v>113.26</c:v>
                </c:pt>
                <c:pt idx="417">
                  <c:v>115.73</c:v>
                </c:pt>
                <c:pt idx="418">
                  <c:v>111.32</c:v>
                </c:pt>
                <c:pt idx="419">
                  <c:v>109.53</c:v>
                </c:pt>
                <c:pt idx="420">
                  <c:v>108.85</c:v>
                </c:pt>
                <c:pt idx="421">
                  <c:v>108</c:v>
                </c:pt>
                <c:pt idx="422">
                  <c:v>107.59</c:v>
                </c:pt>
                <c:pt idx="423">
                  <c:v>106.74</c:v>
                </c:pt>
                <c:pt idx="424">
                  <c:v>108.67</c:v>
                </c:pt>
                <c:pt idx="425">
                  <c:v>112.37</c:v>
                </c:pt>
                <c:pt idx="426">
                  <c:v>114.39</c:v>
                </c:pt>
                <c:pt idx="427">
                  <c:v>117.16</c:v>
                </c:pt>
                <c:pt idx="428">
                  <c:v>117.79</c:v>
                </c:pt>
                <c:pt idx="429">
                  <c:v>117.55</c:v>
                </c:pt>
                <c:pt idx="430">
                  <c:v>121.62</c:v>
                </c:pt>
                <c:pt idx="431">
                  <c:v>124.48</c:v>
                </c:pt>
                <c:pt idx="432">
                  <c:v>125.23</c:v>
                </c:pt>
                <c:pt idx="433">
                  <c:v>125.13</c:v>
                </c:pt>
                <c:pt idx="434">
                  <c:v>124.53</c:v>
                </c:pt>
                <c:pt idx="435">
                  <c:v>125.5</c:v>
                </c:pt>
                <c:pt idx="436">
                  <c:v>125.81</c:v>
                </c:pt>
                <c:pt idx="437">
                  <c:v>124.91</c:v>
                </c:pt>
                <c:pt idx="438">
                  <c:v>132.01</c:v>
                </c:pt>
                <c:pt idx="439">
                  <c:v>132.69999999999999</c:v>
                </c:pt>
                <c:pt idx="440">
                  <c:v>131.36000000000001</c:v>
                </c:pt>
                <c:pt idx="441">
                  <c:v>135.33000000000001</c:v>
                </c:pt>
                <c:pt idx="442">
                  <c:v>134.22</c:v>
                </c:pt>
                <c:pt idx="443">
                  <c:v>136.1</c:v>
                </c:pt>
                <c:pt idx="444">
                  <c:v>138.02000000000001</c:v>
                </c:pt>
                <c:pt idx="445">
                  <c:v>137.91999999999999</c:v>
                </c:pt>
                <c:pt idx="446">
                  <c:v>140.21</c:v>
                </c:pt>
                <c:pt idx="447">
                  <c:v>141.37</c:v>
                </c:pt>
                <c:pt idx="448">
                  <c:v>141.55000000000001</c:v>
                </c:pt>
                <c:pt idx="449">
                  <c:v>142.85</c:v>
                </c:pt>
                <c:pt idx="450">
                  <c:v>145.19</c:v>
                </c:pt>
                <c:pt idx="451">
                  <c:v>145.01</c:v>
                </c:pt>
                <c:pt idx="452">
                  <c:v>144.76</c:v>
                </c:pt>
                <c:pt idx="453">
                  <c:v>143.94</c:v>
                </c:pt>
                <c:pt idx="454">
                  <c:v>143.54</c:v>
                </c:pt>
                <c:pt idx="455">
                  <c:v>146.29</c:v>
                </c:pt>
                <c:pt idx="456">
                  <c:v>143.09</c:v>
                </c:pt>
                <c:pt idx="457">
                  <c:v>144.84</c:v>
                </c:pt>
                <c:pt idx="458">
                  <c:v>146.02000000000001</c:v>
                </c:pt>
                <c:pt idx="459">
                  <c:v>145.86000000000001</c:v>
                </c:pt>
                <c:pt idx="460">
                  <c:v>143.26</c:v>
                </c:pt>
                <c:pt idx="461">
                  <c:v>141</c:v>
                </c:pt>
                <c:pt idx="462">
                  <c:v>139.43</c:v>
                </c:pt>
                <c:pt idx="463">
                  <c:v>149.27000000000001</c:v>
                </c:pt>
                <c:pt idx="464">
                  <c:v>163.66999999999999</c:v>
                </c:pt>
                <c:pt idx="465">
                  <c:v>159.82</c:v>
                </c:pt>
                <c:pt idx="466">
                  <c:v>162</c:v>
                </c:pt>
                <c:pt idx="467">
                  <c:v>166.75</c:v>
                </c:pt>
                <c:pt idx="468">
                  <c:v>163.75</c:v>
                </c:pt>
                <c:pt idx="469">
                  <c:v>164.34</c:v>
                </c:pt>
                <c:pt idx="470">
                  <c:v>164.31</c:v>
                </c:pt>
                <c:pt idx="471">
                  <c:v>163.63</c:v>
                </c:pt>
                <c:pt idx="472">
                  <c:v>164.31</c:v>
                </c:pt>
                <c:pt idx="473">
                  <c:v>168.25</c:v>
                </c:pt>
                <c:pt idx="474">
                  <c:v>162.88999999999999</c:v>
                </c:pt>
                <c:pt idx="475">
                  <c:v>165.02</c:v>
                </c:pt>
                <c:pt idx="476">
                  <c:v>167.56</c:v>
                </c:pt>
                <c:pt idx="477">
                  <c:v>174.7</c:v>
                </c:pt>
                <c:pt idx="478">
                  <c:v>175.64</c:v>
                </c:pt>
                <c:pt idx="479">
                  <c:v>173.85</c:v>
                </c:pt>
                <c:pt idx="480">
                  <c:v>175.03</c:v>
                </c:pt>
                <c:pt idx="481">
                  <c:v>172.34</c:v>
                </c:pt>
                <c:pt idx="482">
                  <c:v>173</c:v>
                </c:pt>
                <c:pt idx="483">
                  <c:v>174.73</c:v>
                </c:pt>
                <c:pt idx="484">
                  <c:v>175.73</c:v>
                </c:pt>
                <c:pt idx="485">
                  <c:v>177.85</c:v>
                </c:pt>
                <c:pt idx="486">
                  <c:v>172.47</c:v>
                </c:pt>
                <c:pt idx="487">
                  <c:v>174.71</c:v>
                </c:pt>
                <c:pt idx="488">
                  <c:v>178.61</c:v>
                </c:pt>
                <c:pt idx="489">
                  <c:v>176.41</c:v>
                </c:pt>
                <c:pt idx="490">
                  <c:v>176.43</c:v>
                </c:pt>
                <c:pt idx="491">
                  <c:v>178.15</c:v>
                </c:pt>
                <c:pt idx="492">
                  <c:v>176.32</c:v>
                </c:pt>
                <c:pt idx="493">
                  <c:v>167.44</c:v>
                </c:pt>
                <c:pt idx="494">
                  <c:v>169.63</c:v>
                </c:pt>
                <c:pt idx="495">
                  <c:v>171.03</c:v>
                </c:pt>
                <c:pt idx="496">
                  <c:v>171.63</c:v>
                </c:pt>
                <c:pt idx="497">
                  <c:v>174.85</c:v>
                </c:pt>
                <c:pt idx="498">
                  <c:v>174.37</c:v>
                </c:pt>
                <c:pt idx="499">
                  <c:v>170.28</c:v>
                </c:pt>
                <c:pt idx="500">
                  <c:v>166.51</c:v>
                </c:pt>
                <c:pt idx="501">
                  <c:v>165.16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BFB-4FAF-8971-3A605DA6A8D0}"/>
            </c:ext>
          </c:extLst>
        </c:ser>
        <c:ser>
          <c:idx val="1"/>
          <c:order val="1"/>
          <c:tx>
            <c:strRef>
              <c:f>'Moving Avgs'!$D$2</c:f>
              <c:strCache>
                <c:ptCount val="1"/>
                <c:pt idx="0">
                  <c:v>MA 20d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'Moving Avgs'!$B$3:$B$2518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Avgs'!$D$3:$D$2518</c:f>
              <c:numCache>
                <c:formatCode>General</c:formatCode>
                <c:ptCount val="2516"/>
                <c:pt idx="20" formatCode="0.00">
                  <c:v>67.620952380952374</c:v>
                </c:pt>
                <c:pt idx="21" formatCode="0.00">
                  <c:v>68.065714285714293</c:v>
                </c:pt>
                <c:pt idx="22" formatCode="0.00">
                  <c:v>68.496190476190478</c:v>
                </c:pt>
                <c:pt idx="23" formatCode="0.00">
                  <c:v>68.933809523809529</c:v>
                </c:pt>
                <c:pt idx="24" formatCode="0.00">
                  <c:v>69.363333333333344</c:v>
                </c:pt>
                <c:pt idx="25" formatCode="0.00">
                  <c:v>69.771428571428586</c:v>
                </c:pt>
                <c:pt idx="26" formatCode="0.00">
                  <c:v>69.860952380952384</c:v>
                </c:pt>
                <c:pt idx="27" formatCode="0.00">
                  <c:v>70.002857142857167</c:v>
                </c:pt>
                <c:pt idx="28" formatCode="0.00">
                  <c:v>70.128095238095241</c:v>
                </c:pt>
                <c:pt idx="29" formatCode="0.00">
                  <c:v>70.220952380952383</c:v>
                </c:pt>
                <c:pt idx="30" formatCode="0.00">
                  <c:v>70.38000000000001</c:v>
                </c:pt>
                <c:pt idx="31" formatCode="0.00">
                  <c:v>70.573333333333338</c:v>
                </c:pt>
                <c:pt idx="32" formatCode="0.00">
                  <c:v>70.842857142857142</c:v>
                </c:pt>
                <c:pt idx="33" formatCode="0.00">
                  <c:v>70.951428571428579</c:v>
                </c:pt>
                <c:pt idx="34" formatCode="0.00">
                  <c:v>71.019523809523804</c:v>
                </c:pt>
                <c:pt idx="35" formatCode="0.00">
                  <c:v>71.186666666666653</c:v>
                </c:pt>
                <c:pt idx="36" formatCode="0.00">
                  <c:v>71.342380952380935</c:v>
                </c:pt>
                <c:pt idx="37" formatCode="0.00">
                  <c:v>71.341904761904757</c:v>
                </c:pt>
                <c:pt idx="38" formatCode="0.00">
                  <c:v>71.34571428571428</c:v>
                </c:pt>
                <c:pt idx="39" formatCode="0.00">
                  <c:v>71.473333333333329</c:v>
                </c:pt>
                <c:pt idx="40" formatCode="0.00">
                  <c:v>71.549523809523834</c:v>
                </c:pt>
                <c:pt idx="41" formatCode="0.00">
                  <c:v>71.577619047619038</c:v>
                </c:pt>
                <c:pt idx="42" formatCode="0.00">
                  <c:v>71.596190476190486</c:v>
                </c:pt>
                <c:pt idx="43" formatCode="0.00">
                  <c:v>71.491428571428585</c:v>
                </c:pt>
                <c:pt idx="44" formatCode="0.00">
                  <c:v>71.448095238095235</c:v>
                </c:pt>
                <c:pt idx="45" formatCode="0.00">
                  <c:v>71.163333333333327</c:v>
                </c:pt>
                <c:pt idx="46" formatCode="0.00">
                  <c:v>70.515714285714267</c:v>
                </c:pt>
                <c:pt idx="47" formatCode="0.00">
                  <c:v>70.04285714285713</c:v>
                </c:pt>
                <c:pt idx="48" formatCode="0.00">
                  <c:v>69.523809523809518</c:v>
                </c:pt>
                <c:pt idx="49" formatCode="0.00">
                  <c:v>68.882857142857134</c:v>
                </c:pt>
                <c:pt idx="50" formatCode="0.00">
                  <c:v>68.268095238095228</c:v>
                </c:pt>
                <c:pt idx="51" formatCode="0.00">
                  <c:v>67.510952380952375</c:v>
                </c:pt>
                <c:pt idx="52" formatCode="0.00">
                  <c:v>66.783333333333331</c:v>
                </c:pt>
                <c:pt idx="53" formatCode="0.00">
                  <c:v>66.272380952380942</c:v>
                </c:pt>
                <c:pt idx="54" formatCode="0.00">
                  <c:v>65.776190476190479</c:v>
                </c:pt>
                <c:pt idx="55" formatCode="0.00">
                  <c:v>65.177619047619061</c:v>
                </c:pt>
                <c:pt idx="56" formatCode="0.00">
                  <c:v>64.526666666666671</c:v>
                </c:pt>
                <c:pt idx="57" formatCode="0.00">
                  <c:v>63.959047619047624</c:v>
                </c:pt>
                <c:pt idx="58" formatCode="0.00">
                  <c:v>63.420000000000009</c:v>
                </c:pt>
                <c:pt idx="59" formatCode="0.00">
                  <c:v>62.93238095238096</c:v>
                </c:pt>
                <c:pt idx="60" formatCode="0.00">
                  <c:v>62.432857142857152</c:v>
                </c:pt>
                <c:pt idx="61" formatCode="0.00">
                  <c:v>61.993809523809531</c:v>
                </c:pt>
                <c:pt idx="62" formatCode="0.00">
                  <c:v>61.483809523809541</c:v>
                </c:pt>
                <c:pt idx="63" formatCode="0.00">
                  <c:v>60.988571428571447</c:v>
                </c:pt>
                <c:pt idx="64" formatCode="0.00">
                  <c:v>60.521904761904771</c:v>
                </c:pt>
                <c:pt idx="65" formatCode="0.00">
                  <c:v>60.028571428571432</c:v>
                </c:pt>
                <c:pt idx="66" formatCode="0.00">
                  <c:v>59.765714285714282</c:v>
                </c:pt>
                <c:pt idx="67" formatCode="0.00">
                  <c:v>59.900952380952376</c:v>
                </c:pt>
                <c:pt idx="68" formatCode="0.00">
                  <c:v>60.096666666666664</c:v>
                </c:pt>
                <c:pt idx="69" formatCode="0.00">
                  <c:v>60.336666666666666</c:v>
                </c:pt>
                <c:pt idx="70" formatCode="0.00">
                  <c:v>60.689047619047606</c:v>
                </c:pt>
                <c:pt idx="71" formatCode="0.00">
                  <c:v>60.998571428571431</c:v>
                </c:pt>
                <c:pt idx="72" formatCode="0.00">
                  <c:v>61.418095238095233</c:v>
                </c:pt>
                <c:pt idx="73" formatCode="0.00">
                  <c:v>61.846190476190472</c:v>
                </c:pt>
                <c:pt idx="74" formatCode="0.00">
                  <c:v>62.016666666666666</c:v>
                </c:pt>
                <c:pt idx="75" formatCode="0.00">
                  <c:v>62.236190476190458</c:v>
                </c:pt>
                <c:pt idx="76" formatCode="0.00">
                  <c:v>62.502857142857131</c:v>
                </c:pt>
                <c:pt idx="77" formatCode="0.00">
                  <c:v>62.69761904761905</c:v>
                </c:pt>
                <c:pt idx="78" formatCode="0.00">
                  <c:v>62.81333333333334</c:v>
                </c:pt>
                <c:pt idx="79" formatCode="0.00">
                  <c:v>62.984285714285726</c:v>
                </c:pt>
                <c:pt idx="80" formatCode="0.00">
                  <c:v>63.114285714285728</c:v>
                </c:pt>
                <c:pt idx="81" formatCode="0.00">
                  <c:v>63.222380952380959</c:v>
                </c:pt>
                <c:pt idx="82" formatCode="0.00">
                  <c:v>63.131904761904771</c:v>
                </c:pt>
                <c:pt idx="83" formatCode="0.00">
                  <c:v>63.061904761904756</c:v>
                </c:pt>
                <c:pt idx="84" formatCode="0.00">
                  <c:v>62.866666666666667</c:v>
                </c:pt>
                <c:pt idx="85" formatCode="0.00">
                  <c:v>62.825238095238078</c:v>
                </c:pt>
                <c:pt idx="86" formatCode="0.00">
                  <c:v>62.870952380952382</c:v>
                </c:pt>
                <c:pt idx="87" formatCode="0.00">
                  <c:v>62.890476190476178</c:v>
                </c:pt>
                <c:pt idx="88" formatCode="0.00">
                  <c:v>62.914761904761896</c:v>
                </c:pt>
                <c:pt idx="89" formatCode="0.00">
                  <c:v>62.969047619047615</c:v>
                </c:pt>
                <c:pt idx="90" formatCode="0.00">
                  <c:v>62.86</c:v>
                </c:pt>
                <c:pt idx="91" formatCode="0.00">
                  <c:v>62.772857142857156</c:v>
                </c:pt>
                <c:pt idx="92" formatCode="0.00">
                  <c:v>62.62</c:v>
                </c:pt>
                <c:pt idx="93" formatCode="0.00">
                  <c:v>62.528571428571425</c:v>
                </c:pt>
                <c:pt idx="94" formatCode="0.00">
                  <c:v>62.430476190476192</c:v>
                </c:pt>
                <c:pt idx="95" formatCode="0.00">
                  <c:v>62.409523809523805</c:v>
                </c:pt>
                <c:pt idx="96" formatCode="0.00">
                  <c:v>62.526666666666664</c:v>
                </c:pt>
                <c:pt idx="97" formatCode="0.00">
                  <c:v>62.575238095238078</c:v>
                </c:pt>
                <c:pt idx="98" formatCode="0.00">
                  <c:v>62.639047619047609</c:v>
                </c:pt>
                <c:pt idx="99" formatCode="0.00">
                  <c:v>62.774761904761903</c:v>
                </c:pt>
                <c:pt idx="100" formatCode="0.00">
                  <c:v>62.904761904761905</c:v>
                </c:pt>
                <c:pt idx="101" formatCode="0.00">
                  <c:v>63.066190476190471</c:v>
                </c:pt>
                <c:pt idx="102" formatCode="0.00">
                  <c:v>63.215238095238085</c:v>
                </c:pt>
                <c:pt idx="103" formatCode="0.00">
                  <c:v>63.536190476190463</c:v>
                </c:pt>
                <c:pt idx="104" formatCode="0.00">
                  <c:v>63.953809523809525</c:v>
                </c:pt>
                <c:pt idx="105" formatCode="0.00">
                  <c:v>64.547142857142859</c:v>
                </c:pt>
                <c:pt idx="106" formatCode="0.00">
                  <c:v>65.042380952380952</c:v>
                </c:pt>
                <c:pt idx="107" formatCode="0.00">
                  <c:v>65.506666666666675</c:v>
                </c:pt>
                <c:pt idx="108" formatCode="0.00">
                  <c:v>66.006190476190483</c:v>
                </c:pt>
                <c:pt idx="109" formatCode="0.00">
                  <c:v>66.450952380952387</c:v>
                </c:pt>
                <c:pt idx="110" formatCode="0.00">
                  <c:v>66.923333333333332</c:v>
                </c:pt>
                <c:pt idx="111" formatCode="0.00">
                  <c:v>67.566190476190485</c:v>
                </c:pt>
                <c:pt idx="112" formatCode="0.00">
                  <c:v>68.183809523809529</c:v>
                </c:pt>
                <c:pt idx="113" formatCode="0.00">
                  <c:v>68.914761904761917</c:v>
                </c:pt>
                <c:pt idx="114" formatCode="0.00">
                  <c:v>69.565238095238115</c:v>
                </c:pt>
                <c:pt idx="115" formatCode="0.00">
                  <c:v>70.168095238095262</c:v>
                </c:pt>
                <c:pt idx="116" formatCode="0.00">
                  <c:v>70.766190476190488</c:v>
                </c:pt>
                <c:pt idx="117" formatCode="0.00">
                  <c:v>71.18857142857145</c:v>
                </c:pt>
                <c:pt idx="118" formatCode="0.00">
                  <c:v>71.601904761904777</c:v>
                </c:pt>
                <c:pt idx="119" formatCode="0.00">
                  <c:v>72.111428571428576</c:v>
                </c:pt>
                <c:pt idx="120" formatCode="0.00">
                  <c:v>72.612857142857152</c:v>
                </c:pt>
                <c:pt idx="121" formatCode="0.00">
                  <c:v>73.075714285714298</c:v>
                </c:pt>
                <c:pt idx="122" formatCode="0.00">
                  <c:v>73.505714285714276</c:v>
                </c:pt>
                <c:pt idx="123" formatCode="0.00">
                  <c:v>73.97999999999999</c:v>
                </c:pt>
                <c:pt idx="124" formatCode="0.00">
                  <c:v>74.411904761904751</c:v>
                </c:pt>
                <c:pt idx="125" formatCode="0.00">
                  <c:v>74.713333333333338</c:v>
                </c:pt>
                <c:pt idx="126" formatCode="0.00">
                  <c:v>74.904285714285706</c:v>
                </c:pt>
                <c:pt idx="127" formatCode="0.00">
                  <c:v>75.146190476190469</c:v>
                </c:pt>
                <c:pt idx="128" formatCode="0.00">
                  <c:v>75.347142857142842</c:v>
                </c:pt>
                <c:pt idx="129" formatCode="0.00">
                  <c:v>75.595238095238088</c:v>
                </c:pt>
                <c:pt idx="130" formatCode="0.00">
                  <c:v>75.833809523809506</c:v>
                </c:pt>
                <c:pt idx="131" formatCode="0.00">
                  <c:v>76.162857142857121</c:v>
                </c:pt>
                <c:pt idx="132" formatCode="0.00">
                  <c:v>76.366666666666646</c:v>
                </c:pt>
                <c:pt idx="133" formatCode="0.00">
                  <c:v>76.594761904761896</c:v>
                </c:pt>
                <c:pt idx="134" formatCode="0.00">
                  <c:v>76.836190476190467</c:v>
                </c:pt>
                <c:pt idx="135" formatCode="0.00">
                  <c:v>77.064285714285717</c:v>
                </c:pt>
                <c:pt idx="136" formatCode="0.00">
                  <c:v>77.310952380952372</c:v>
                </c:pt>
                <c:pt idx="137" formatCode="0.00">
                  <c:v>77.519523809523804</c:v>
                </c:pt>
                <c:pt idx="138" formatCode="0.00">
                  <c:v>77.80380952380952</c:v>
                </c:pt>
                <c:pt idx="139" formatCode="0.00">
                  <c:v>78.192380952380944</c:v>
                </c:pt>
                <c:pt idx="140" formatCode="0.00">
                  <c:v>78.562380952380948</c:v>
                </c:pt>
                <c:pt idx="141" formatCode="0.00">
                  <c:v>78.84571428571428</c:v>
                </c:pt>
                <c:pt idx="142" formatCode="0.00">
                  <c:v>79.163333333333327</c:v>
                </c:pt>
                <c:pt idx="143" formatCode="0.00">
                  <c:v>79.444285714285726</c:v>
                </c:pt>
                <c:pt idx="144" formatCode="0.00">
                  <c:v>79.689523809523806</c:v>
                </c:pt>
                <c:pt idx="145" formatCode="0.00">
                  <c:v>79.892380952380947</c:v>
                </c:pt>
                <c:pt idx="146" formatCode="0.00">
                  <c:v>80.363809523809522</c:v>
                </c:pt>
                <c:pt idx="147" formatCode="0.00">
                  <c:v>80.917619047619056</c:v>
                </c:pt>
                <c:pt idx="148" formatCode="0.00">
                  <c:v>81.406190476190488</c:v>
                </c:pt>
                <c:pt idx="149" formatCode="0.00">
                  <c:v>81.724285714285713</c:v>
                </c:pt>
                <c:pt idx="150" formatCode="0.00">
                  <c:v>81.902380952380952</c:v>
                </c:pt>
                <c:pt idx="151" formatCode="0.00">
                  <c:v>82.074285714285722</c:v>
                </c:pt>
                <c:pt idx="152" formatCode="0.00">
                  <c:v>82.115238095238098</c:v>
                </c:pt>
                <c:pt idx="153" formatCode="0.00">
                  <c:v>82.194761904761918</c:v>
                </c:pt>
                <c:pt idx="154" formatCode="0.00">
                  <c:v>82.174761904761908</c:v>
                </c:pt>
                <c:pt idx="155" formatCode="0.00">
                  <c:v>82.070000000000007</c:v>
                </c:pt>
                <c:pt idx="156" formatCode="0.00">
                  <c:v>81.94285714285715</c:v>
                </c:pt>
                <c:pt idx="157" formatCode="0.00">
                  <c:v>81.922857142857154</c:v>
                </c:pt>
                <c:pt idx="158" formatCode="0.00">
                  <c:v>81.959047619047624</c:v>
                </c:pt>
                <c:pt idx="159" formatCode="0.00">
                  <c:v>81.991904761904763</c:v>
                </c:pt>
                <c:pt idx="160" formatCode="0.00">
                  <c:v>82.082380952380959</c:v>
                </c:pt>
                <c:pt idx="161" formatCode="0.00">
                  <c:v>82.133809523809518</c:v>
                </c:pt>
                <c:pt idx="162" formatCode="0.00">
                  <c:v>82.250000000000014</c:v>
                </c:pt>
                <c:pt idx="163" formatCode="0.00">
                  <c:v>82.337142857142865</c:v>
                </c:pt>
                <c:pt idx="164" formatCode="0.00">
                  <c:v>82.491904761904763</c:v>
                </c:pt>
                <c:pt idx="165" formatCode="0.00">
                  <c:v>82.641428571428577</c:v>
                </c:pt>
                <c:pt idx="166" formatCode="0.00">
                  <c:v>82.927619047619046</c:v>
                </c:pt>
                <c:pt idx="167" formatCode="0.00">
                  <c:v>82.951904761904757</c:v>
                </c:pt>
                <c:pt idx="168" formatCode="0.00">
                  <c:v>83.077142857142846</c:v>
                </c:pt>
                <c:pt idx="169" formatCode="0.00">
                  <c:v>83.114761904761892</c:v>
                </c:pt>
                <c:pt idx="170" formatCode="0.00">
                  <c:v>83.335714285714275</c:v>
                </c:pt>
                <c:pt idx="171" formatCode="0.00">
                  <c:v>83.629047619047583</c:v>
                </c:pt>
                <c:pt idx="172" formatCode="0.00">
                  <c:v>83.962380952380926</c:v>
                </c:pt>
                <c:pt idx="173" formatCode="0.00">
                  <c:v>84.379047619047597</c:v>
                </c:pt>
                <c:pt idx="174" formatCode="0.00">
                  <c:v>84.790476190476184</c:v>
                </c:pt>
                <c:pt idx="175" formatCode="0.00">
                  <c:v>85.297619047619051</c:v>
                </c:pt>
                <c:pt idx="176" formatCode="0.00">
                  <c:v>85.846190476190458</c:v>
                </c:pt>
                <c:pt idx="177" formatCode="0.00">
                  <c:v>86.458571428571418</c:v>
                </c:pt>
                <c:pt idx="178" formatCode="0.00">
                  <c:v>86.958571428571418</c:v>
                </c:pt>
                <c:pt idx="179" formatCode="0.00">
                  <c:v>87.457142857142856</c:v>
                </c:pt>
                <c:pt idx="180" formatCode="0.00">
                  <c:v>87.88</c:v>
                </c:pt>
                <c:pt idx="181" formatCode="0.00">
                  <c:v>88.249047619047616</c:v>
                </c:pt>
                <c:pt idx="182" formatCode="0.00">
                  <c:v>88.723333333333329</c:v>
                </c:pt>
                <c:pt idx="183" formatCode="0.00">
                  <c:v>89.043809523809529</c:v>
                </c:pt>
                <c:pt idx="184" formatCode="0.00">
                  <c:v>89.325238095238106</c:v>
                </c:pt>
                <c:pt idx="185" formatCode="0.00">
                  <c:v>89.617619047619044</c:v>
                </c:pt>
                <c:pt idx="186" formatCode="0.00">
                  <c:v>89.839523809523811</c:v>
                </c:pt>
                <c:pt idx="187" formatCode="0.00">
                  <c:v>89.94714285714285</c:v>
                </c:pt>
                <c:pt idx="188" formatCode="0.00">
                  <c:v>89.952857142857127</c:v>
                </c:pt>
                <c:pt idx="189" formatCode="0.00">
                  <c:v>89.914761904761875</c:v>
                </c:pt>
                <c:pt idx="190" formatCode="0.00">
                  <c:v>89.987142857142828</c:v>
                </c:pt>
                <c:pt idx="191" formatCode="0.00">
                  <c:v>90.151428571428539</c:v>
                </c:pt>
                <c:pt idx="192" formatCode="0.00">
                  <c:v>90.214285714285708</c:v>
                </c:pt>
                <c:pt idx="193" formatCode="0.00">
                  <c:v>90.270952380952366</c:v>
                </c:pt>
                <c:pt idx="194" formatCode="0.00">
                  <c:v>90.229523809523798</c:v>
                </c:pt>
                <c:pt idx="195" formatCode="0.00">
                  <c:v>90.10333333333331</c:v>
                </c:pt>
                <c:pt idx="196" formatCode="0.00">
                  <c:v>89.931428571428555</c:v>
                </c:pt>
                <c:pt idx="197" formatCode="0.00">
                  <c:v>89.71571428571427</c:v>
                </c:pt>
                <c:pt idx="198" formatCode="0.00">
                  <c:v>89.527619047619027</c:v>
                </c:pt>
                <c:pt idx="199" formatCode="0.00">
                  <c:v>89.317619047619047</c:v>
                </c:pt>
                <c:pt idx="200" formatCode="0.00">
                  <c:v>88.906190476190488</c:v>
                </c:pt>
                <c:pt idx="201" formatCode="0.00">
                  <c:v>88.522857142857134</c:v>
                </c:pt>
                <c:pt idx="202" formatCode="0.00">
                  <c:v>88.142380952380947</c:v>
                </c:pt>
                <c:pt idx="203" formatCode="0.00">
                  <c:v>87.738571428571419</c:v>
                </c:pt>
                <c:pt idx="204" formatCode="0.00">
                  <c:v>87.334761904761891</c:v>
                </c:pt>
                <c:pt idx="205" formatCode="0.00">
                  <c:v>86.928571428571431</c:v>
                </c:pt>
                <c:pt idx="206" formatCode="0.00">
                  <c:v>86.416666666666643</c:v>
                </c:pt>
                <c:pt idx="207" formatCode="0.00">
                  <c:v>85.959523809523802</c:v>
                </c:pt>
                <c:pt idx="208" formatCode="0.00">
                  <c:v>85.380476190476188</c:v>
                </c:pt>
                <c:pt idx="209" formatCode="0.00">
                  <c:v>85.241904761904763</c:v>
                </c:pt>
                <c:pt idx="210" formatCode="0.00">
                  <c:v>85.058571428571426</c:v>
                </c:pt>
                <c:pt idx="211" formatCode="0.00">
                  <c:v>84.889523809523808</c:v>
                </c:pt>
                <c:pt idx="212" formatCode="0.00">
                  <c:v>84.536190476190498</c:v>
                </c:pt>
                <c:pt idx="213" formatCode="0.00">
                  <c:v>84.30619047619048</c:v>
                </c:pt>
                <c:pt idx="214" formatCode="0.00">
                  <c:v>84.067142857142855</c:v>
                </c:pt>
                <c:pt idx="215" formatCode="0.00">
                  <c:v>83.82714285714286</c:v>
                </c:pt>
                <c:pt idx="216" formatCode="0.00">
                  <c:v>83.684761904761899</c:v>
                </c:pt>
                <c:pt idx="217" formatCode="0.00">
                  <c:v>83.597142857142856</c:v>
                </c:pt>
                <c:pt idx="218" formatCode="0.00">
                  <c:v>83.617619047619044</c:v>
                </c:pt>
                <c:pt idx="219" formatCode="0.00">
                  <c:v>83.563333333333347</c:v>
                </c:pt>
                <c:pt idx="220" formatCode="0.00">
                  <c:v>83.522857142857148</c:v>
                </c:pt>
                <c:pt idx="221" formatCode="0.00">
                  <c:v>83.687619047619052</c:v>
                </c:pt>
                <c:pt idx="222" formatCode="0.00">
                  <c:v>83.971428571428575</c:v>
                </c:pt>
                <c:pt idx="223" formatCode="0.00">
                  <c:v>84.216190476190491</c:v>
                </c:pt>
                <c:pt idx="224" formatCode="0.00">
                  <c:v>84.511428571428567</c:v>
                </c:pt>
                <c:pt idx="225" formatCode="0.00">
                  <c:v>84.975238095238112</c:v>
                </c:pt>
                <c:pt idx="226" formatCode="0.00">
                  <c:v>85.427142857142869</c:v>
                </c:pt>
                <c:pt idx="227" formatCode="0.00">
                  <c:v>85.916666666666671</c:v>
                </c:pt>
                <c:pt idx="228" formatCode="0.00">
                  <c:v>86.493333333333339</c:v>
                </c:pt>
                <c:pt idx="229" formatCode="0.00">
                  <c:v>87.186666666666667</c:v>
                </c:pt>
                <c:pt idx="230" formatCode="0.00">
                  <c:v>87.617619047619044</c:v>
                </c:pt>
                <c:pt idx="231" formatCode="0.00">
                  <c:v>87.890952380952385</c:v>
                </c:pt>
                <c:pt idx="232" formatCode="0.00">
                  <c:v>88.162380952380943</c:v>
                </c:pt>
                <c:pt idx="233" formatCode="0.00">
                  <c:v>88.515714285714296</c:v>
                </c:pt>
                <c:pt idx="234" formatCode="0.00">
                  <c:v>88.822857142857131</c:v>
                </c:pt>
                <c:pt idx="235" formatCode="0.00">
                  <c:v>89.171428571428578</c:v>
                </c:pt>
                <c:pt idx="236" formatCode="0.00">
                  <c:v>89.537619047619046</c:v>
                </c:pt>
                <c:pt idx="237" formatCode="0.00">
                  <c:v>89.931428571428569</c:v>
                </c:pt>
                <c:pt idx="238" formatCode="0.00">
                  <c:v>90.242857142857133</c:v>
                </c:pt>
                <c:pt idx="239" formatCode="0.00">
                  <c:v>90.502380952380946</c:v>
                </c:pt>
                <c:pt idx="240" formatCode="0.00">
                  <c:v>90.86</c:v>
                </c:pt>
                <c:pt idx="241" formatCode="0.00">
                  <c:v>91.225714285714275</c:v>
                </c:pt>
                <c:pt idx="242" formatCode="0.00">
                  <c:v>91.602857142857147</c:v>
                </c:pt>
                <c:pt idx="243" formatCode="0.00">
                  <c:v>91.762380952380951</c:v>
                </c:pt>
                <c:pt idx="244" formatCode="0.00">
                  <c:v>91.945238095238096</c:v>
                </c:pt>
                <c:pt idx="245" formatCode="0.00">
                  <c:v>92.010952380952375</c:v>
                </c:pt>
                <c:pt idx="246" formatCode="0.00">
                  <c:v>92.079999999999984</c:v>
                </c:pt>
                <c:pt idx="247" formatCode="0.00">
                  <c:v>92.206190476190471</c:v>
                </c:pt>
                <c:pt idx="248" formatCode="0.00">
                  <c:v>92.379523809523803</c:v>
                </c:pt>
                <c:pt idx="249" formatCode="0.00">
                  <c:v>92.423333333333332</c:v>
                </c:pt>
                <c:pt idx="250" formatCode="0.00">
                  <c:v>92.391428571428577</c:v>
                </c:pt>
                <c:pt idx="251" formatCode="0.00">
                  <c:v>92.366190476190482</c:v>
                </c:pt>
                <c:pt idx="252" formatCode="0.00">
                  <c:v>92.601428571428571</c:v>
                </c:pt>
                <c:pt idx="253" formatCode="0.00">
                  <c:v>92.801428571428573</c:v>
                </c:pt>
                <c:pt idx="254" formatCode="0.00">
                  <c:v>93.073809523809516</c:v>
                </c:pt>
                <c:pt idx="255" formatCode="0.00">
                  <c:v>93.305238095238096</c:v>
                </c:pt>
                <c:pt idx="256" formatCode="0.00">
                  <c:v>93.525714285714301</c:v>
                </c:pt>
                <c:pt idx="257" formatCode="0.00">
                  <c:v>93.687619047619052</c:v>
                </c:pt>
                <c:pt idx="258" formatCode="0.00">
                  <c:v>93.791428571428582</c:v>
                </c:pt>
                <c:pt idx="259" formatCode="0.00">
                  <c:v>93.943809523809534</c:v>
                </c:pt>
                <c:pt idx="260" formatCode="0.00">
                  <c:v>94.083333333333329</c:v>
                </c:pt>
                <c:pt idx="261" formatCode="0.00">
                  <c:v>94.183333333333323</c:v>
                </c:pt>
                <c:pt idx="262" formatCode="0.00">
                  <c:v>94.414761904761903</c:v>
                </c:pt>
                <c:pt idx="263" formatCode="0.00">
                  <c:v>94.542857142857144</c:v>
                </c:pt>
                <c:pt idx="264" formatCode="0.00">
                  <c:v>94.716190476190476</c:v>
                </c:pt>
                <c:pt idx="265" formatCode="0.00">
                  <c:v>95.015238095238089</c:v>
                </c:pt>
                <c:pt idx="266" formatCode="0.00">
                  <c:v>95.415238095238081</c:v>
                </c:pt>
                <c:pt idx="267" formatCode="0.00">
                  <c:v>95.782857142857139</c:v>
                </c:pt>
                <c:pt idx="268" formatCode="0.00">
                  <c:v>96.166190476190479</c:v>
                </c:pt>
                <c:pt idx="269" formatCode="0.00">
                  <c:v>96.515238095238075</c:v>
                </c:pt>
                <c:pt idx="270" formatCode="0.00">
                  <c:v>96.858571428571423</c:v>
                </c:pt>
                <c:pt idx="271" formatCode="0.00">
                  <c:v>97.297619047619051</c:v>
                </c:pt>
                <c:pt idx="272" formatCode="0.00">
                  <c:v>97.819523809523815</c:v>
                </c:pt>
                <c:pt idx="273" formatCode="0.00">
                  <c:v>98.21</c:v>
                </c:pt>
                <c:pt idx="274" formatCode="0.00">
                  <c:v>98.664285714285711</c:v>
                </c:pt>
                <c:pt idx="275" formatCode="0.00">
                  <c:v>99.121904761904759</c:v>
                </c:pt>
                <c:pt idx="276" formatCode="0.00">
                  <c:v>99.681428571428569</c:v>
                </c:pt>
                <c:pt idx="277" formatCode="0.00">
                  <c:v>100.31047619047619</c:v>
                </c:pt>
                <c:pt idx="278" formatCode="0.00">
                  <c:v>100.95523809523812</c:v>
                </c:pt>
                <c:pt idx="279" formatCode="0.00">
                  <c:v>101.64380952380952</c:v>
                </c:pt>
                <c:pt idx="280" formatCode="0.00">
                  <c:v>102.45857142857143</c:v>
                </c:pt>
                <c:pt idx="281" formatCode="0.00">
                  <c:v>103.31523809523812</c:v>
                </c:pt>
                <c:pt idx="282" formatCode="0.00">
                  <c:v>104.08333333333333</c:v>
                </c:pt>
                <c:pt idx="283" formatCode="0.00">
                  <c:v>104.59095238095237</c:v>
                </c:pt>
                <c:pt idx="284" formatCode="0.00">
                  <c:v>105.15428571428572</c:v>
                </c:pt>
                <c:pt idx="285" formatCode="0.00">
                  <c:v>105.92571428571429</c:v>
                </c:pt>
                <c:pt idx="286" formatCode="0.00">
                  <c:v>106.57</c:v>
                </c:pt>
                <c:pt idx="287" formatCode="0.00">
                  <c:v>107.08904761904762</c:v>
                </c:pt>
                <c:pt idx="288" formatCode="0.00">
                  <c:v>107.5895238095238</c:v>
                </c:pt>
                <c:pt idx="289" formatCode="0.00">
                  <c:v>108.09333333333332</c:v>
                </c:pt>
                <c:pt idx="290" formatCode="0.00">
                  <c:v>108.57904761904761</c:v>
                </c:pt>
                <c:pt idx="291" formatCode="0.00">
                  <c:v>109.08428571428571</c:v>
                </c:pt>
                <c:pt idx="292" formatCode="0.00">
                  <c:v>109.59904761904761</c:v>
                </c:pt>
                <c:pt idx="293" formatCode="0.00">
                  <c:v>109.89809523809522</c:v>
                </c:pt>
                <c:pt idx="294" formatCode="0.00">
                  <c:v>110.17428571428569</c:v>
                </c:pt>
                <c:pt idx="295" formatCode="0.00">
                  <c:v>110.48095238095236</c:v>
                </c:pt>
                <c:pt idx="296" formatCode="0.00">
                  <c:v>110.61666666666666</c:v>
                </c:pt>
                <c:pt idx="297" formatCode="0.00">
                  <c:v>110.68095238095236</c:v>
                </c:pt>
                <c:pt idx="298" formatCode="0.00">
                  <c:v>110.68142857142857</c:v>
                </c:pt>
                <c:pt idx="299" formatCode="0.00">
                  <c:v>110.73380952380951</c:v>
                </c:pt>
                <c:pt idx="300" formatCode="0.00">
                  <c:v>110.7404761904762</c:v>
                </c:pt>
                <c:pt idx="301" formatCode="0.00">
                  <c:v>110.63761904761904</c:v>
                </c:pt>
                <c:pt idx="302" formatCode="0.00">
                  <c:v>110.45809523809525</c:v>
                </c:pt>
                <c:pt idx="303" formatCode="0.00">
                  <c:v>110.36428571428571</c:v>
                </c:pt>
                <c:pt idx="304" formatCode="0.00">
                  <c:v>110.50904761904762</c:v>
                </c:pt>
                <c:pt idx="305" formatCode="0.00">
                  <c:v>110.75904761904762</c:v>
                </c:pt>
                <c:pt idx="306" formatCode="0.00">
                  <c:v>110.81000000000002</c:v>
                </c:pt>
                <c:pt idx="307" formatCode="0.00">
                  <c:v>110.89619047619048</c:v>
                </c:pt>
                <c:pt idx="308" formatCode="0.00">
                  <c:v>111.0395238095238</c:v>
                </c:pt>
                <c:pt idx="309" formatCode="0.00">
                  <c:v>111.17095238095237</c:v>
                </c:pt>
                <c:pt idx="310" formatCode="0.00">
                  <c:v>111.20238095238095</c:v>
                </c:pt>
                <c:pt idx="311" formatCode="0.00">
                  <c:v>111.23428571428572</c:v>
                </c:pt>
                <c:pt idx="312" formatCode="0.00">
                  <c:v>111.21285714285713</c:v>
                </c:pt>
                <c:pt idx="313" formatCode="0.00">
                  <c:v>111.27142857142859</c:v>
                </c:pt>
                <c:pt idx="314" formatCode="0.00">
                  <c:v>111.35095238095239</c:v>
                </c:pt>
                <c:pt idx="315" formatCode="0.00">
                  <c:v>111.6304761904762</c:v>
                </c:pt>
                <c:pt idx="316" formatCode="0.00">
                  <c:v>111.87571428571428</c:v>
                </c:pt>
                <c:pt idx="317" formatCode="0.00">
                  <c:v>112.0242857142857</c:v>
                </c:pt>
                <c:pt idx="318" formatCode="0.00">
                  <c:v>112.2842857142857</c:v>
                </c:pt>
                <c:pt idx="319" formatCode="0.00">
                  <c:v>112.43095238095236</c:v>
                </c:pt>
                <c:pt idx="320" formatCode="0.00">
                  <c:v>112.43809523809523</c:v>
                </c:pt>
                <c:pt idx="321" formatCode="0.00">
                  <c:v>112.32238095238095</c:v>
                </c:pt>
                <c:pt idx="322" formatCode="0.00">
                  <c:v>112.1995238095238</c:v>
                </c:pt>
                <c:pt idx="323" formatCode="0.00">
                  <c:v>112.06666666666665</c:v>
                </c:pt>
                <c:pt idx="324" formatCode="0.00">
                  <c:v>111.90285714285713</c:v>
                </c:pt>
                <c:pt idx="325" formatCode="0.00">
                  <c:v>111.66428571428571</c:v>
                </c:pt>
                <c:pt idx="326" formatCode="0.00">
                  <c:v>111.47714285714285</c:v>
                </c:pt>
                <c:pt idx="327" formatCode="0.00">
                  <c:v>111.53380952380951</c:v>
                </c:pt>
                <c:pt idx="328" formatCode="0.00">
                  <c:v>111.50047619047618</c:v>
                </c:pt>
                <c:pt idx="329" formatCode="0.00">
                  <c:v>111.40476190476188</c:v>
                </c:pt>
                <c:pt idx="330" formatCode="0.00">
                  <c:v>111.33999999999999</c:v>
                </c:pt>
                <c:pt idx="331" formatCode="0.00">
                  <c:v>111.26666666666664</c:v>
                </c:pt>
                <c:pt idx="332" formatCode="0.00">
                  <c:v>111.07190476190473</c:v>
                </c:pt>
                <c:pt idx="333" formatCode="0.00">
                  <c:v>110.93904761904761</c:v>
                </c:pt>
                <c:pt idx="334" formatCode="0.00">
                  <c:v>110.91428571428573</c:v>
                </c:pt>
                <c:pt idx="335" formatCode="0.00">
                  <c:v>110.83714285714288</c:v>
                </c:pt>
                <c:pt idx="336" formatCode="0.00">
                  <c:v>110.68523809523811</c:v>
                </c:pt>
                <c:pt idx="337" formatCode="0.00">
                  <c:v>110.54809523809523</c:v>
                </c:pt>
                <c:pt idx="338" formatCode="0.00">
                  <c:v>110.61714285714285</c:v>
                </c:pt>
                <c:pt idx="339" formatCode="0.00">
                  <c:v>110.5204761904762</c:v>
                </c:pt>
                <c:pt idx="340" formatCode="0.00">
                  <c:v>110.47476190476192</c:v>
                </c:pt>
                <c:pt idx="341" formatCode="0.00">
                  <c:v>110.45809523809524</c:v>
                </c:pt>
                <c:pt idx="342" formatCode="0.00">
                  <c:v>110.61476190476192</c:v>
                </c:pt>
                <c:pt idx="343" formatCode="0.00">
                  <c:v>110.97142857142858</c:v>
                </c:pt>
                <c:pt idx="344" formatCode="0.00">
                  <c:v>111.2209523809524</c:v>
                </c:pt>
                <c:pt idx="345" formatCode="0.00">
                  <c:v>111.49619047619048</c:v>
                </c:pt>
                <c:pt idx="346" formatCode="0.00">
                  <c:v>111.74952380952378</c:v>
                </c:pt>
                <c:pt idx="347" formatCode="0.00">
                  <c:v>111.94476190476189</c:v>
                </c:pt>
                <c:pt idx="348" formatCode="0.00">
                  <c:v>111.94809523809523</c:v>
                </c:pt>
                <c:pt idx="349" formatCode="0.00">
                  <c:v>111.95571428571429</c:v>
                </c:pt>
                <c:pt idx="350" formatCode="0.00">
                  <c:v>112.12904761904763</c:v>
                </c:pt>
                <c:pt idx="351" formatCode="0.00">
                  <c:v>112.28999999999999</c:v>
                </c:pt>
                <c:pt idx="352" formatCode="0.00">
                  <c:v>112.39761904761905</c:v>
                </c:pt>
                <c:pt idx="353" formatCode="0.00">
                  <c:v>112.79714285714284</c:v>
                </c:pt>
                <c:pt idx="354" formatCode="0.00">
                  <c:v>113.19666666666664</c:v>
                </c:pt>
                <c:pt idx="355" formatCode="0.00">
                  <c:v>113.41000000000001</c:v>
                </c:pt>
                <c:pt idx="356" formatCode="0.00">
                  <c:v>113.6204761904762</c:v>
                </c:pt>
                <c:pt idx="357" formatCode="0.00">
                  <c:v>113.84904761904764</c:v>
                </c:pt>
                <c:pt idx="358" formatCode="0.00">
                  <c:v>113.83904761904762</c:v>
                </c:pt>
                <c:pt idx="359" formatCode="0.00">
                  <c:v>113.79333333333335</c:v>
                </c:pt>
                <c:pt idx="360" formatCode="0.00">
                  <c:v>114.10666666666668</c:v>
                </c:pt>
                <c:pt idx="361" formatCode="0.00">
                  <c:v>114.32809523809526</c:v>
                </c:pt>
                <c:pt idx="362" formatCode="0.00">
                  <c:v>114.73761904761906</c:v>
                </c:pt>
                <c:pt idx="363" formatCode="0.00">
                  <c:v>114.99523809523812</c:v>
                </c:pt>
                <c:pt idx="364" formatCode="0.00">
                  <c:v>115.02142857142856</c:v>
                </c:pt>
                <c:pt idx="365" formatCode="0.00">
                  <c:v>115.19095238095237</c:v>
                </c:pt>
                <c:pt idx="366" formatCode="0.00">
                  <c:v>115.39285714285714</c:v>
                </c:pt>
                <c:pt idx="367" formatCode="0.00">
                  <c:v>115.6538095238095</c:v>
                </c:pt>
                <c:pt idx="368" formatCode="0.00">
                  <c:v>115.80047619047619</c:v>
                </c:pt>
                <c:pt idx="369" formatCode="0.00">
                  <c:v>116.01190476190479</c:v>
                </c:pt>
                <c:pt idx="370" formatCode="0.00">
                  <c:v>116.27809523809525</c:v>
                </c:pt>
                <c:pt idx="371" formatCode="0.00">
                  <c:v>116.39904761904762</c:v>
                </c:pt>
                <c:pt idx="372" formatCode="0.00">
                  <c:v>116.51333333333332</c:v>
                </c:pt>
                <c:pt idx="373" formatCode="0.00">
                  <c:v>116.74666666666666</c:v>
                </c:pt>
                <c:pt idx="374" formatCode="0.00">
                  <c:v>116.8404761904762</c:v>
                </c:pt>
                <c:pt idx="375" formatCode="0.00">
                  <c:v>117.02523809523811</c:v>
                </c:pt>
                <c:pt idx="376" formatCode="0.00">
                  <c:v>117.17999999999999</c:v>
                </c:pt>
                <c:pt idx="377" formatCode="0.00">
                  <c:v>117.41142857142856</c:v>
                </c:pt>
                <c:pt idx="378" formatCode="0.00">
                  <c:v>117.3942857142857</c:v>
                </c:pt>
                <c:pt idx="379" formatCode="0.00">
                  <c:v>117.57095238095238</c:v>
                </c:pt>
                <c:pt idx="380" formatCode="0.00">
                  <c:v>117.89714285714284</c:v>
                </c:pt>
                <c:pt idx="381" formatCode="0.00">
                  <c:v>118.00809523809522</c:v>
                </c:pt>
                <c:pt idx="382" formatCode="0.00">
                  <c:v>118.19047619047618</c:v>
                </c:pt>
                <c:pt idx="383" formatCode="0.00">
                  <c:v>118.38666666666666</c:v>
                </c:pt>
                <c:pt idx="384" formatCode="0.00">
                  <c:v>118.75428571428571</c:v>
                </c:pt>
                <c:pt idx="385" formatCode="0.00">
                  <c:v>119.00714285714287</c:v>
                </c:pt>
                <c:pt idx="386" formatCode="0.00">
                  <c:v>119.1995238095238</c:v>
                </c:pt>
                <c:pt idx="387" formatCode="0.00">
                  <c:v>119.35142857142856</c:v>
                </c:pt>
                <c:pt idx="388" formatCode="0.00">
                  <c:v>119.61619047619045</c:v>
                </c:pt>
                <c:pt idx="389" formatCode="0.00">
                  <c:v>119.95238095238095</c:v>
                </c:pt>
                <c:pt idx="390" formatCode="0.00">
                  <c:v>120.11619047619045</c:v>
                </c:pt>
                <c:pt idx="391" formatCode="0.00">
                  <c:v>120.26809523809523</c:v>
                </c:pt>
                <c:pt idx="392" formatCode="0.00">
                  <c:v>120.46333333333331</c:v>
                </c:pt>
                <c:pt idx="393" formatCode="0.00">
                  <c:v>120.65666666666664</c:v>
                </c:pt>
                <c:pt idx="394" formatCode="0.00">
                  <c:v>120.8742857142857</c:v>
                </c:pt>
                <c:pt idx="395" formatCode="0.00">
                  <c:v>121.18714285714285</c:v>
                </c:pt>
                <c:pt idx="396" formatCode="0.00">
                  <c:v>120.99333333333331</c:v>
                </c:pt>
                <c:pt idx="397" formatCode="0.00">
                  <c:v>120.21857142857141</c:v>
                </c:pt>
                <c:pt idx="398" formatCode="0.00">
                  <c:v>119.28619047619047</c:v>
                </c:pt>
                <c:pt idx="399" formatCode="0.00">
                  <c:v>118.69285714285715</c:v>
                </c:pt>
                <c:pt idx="400" formatCode="0.00">
                  <c:v>118.04714285714284</c:v>
                </c:pt>
                <c:pt idx="401" formatCode="0.00">
                  <c:v>117.28428571428573</c:v>
                </c:pt>
                <c:pt idx="402" formatCode="0.00">
                  <c:v>116.50333333333334</c:v>
                </c:pt>
                <c:pt idx="403" formatCode="0.00">
                  <c:v>115.66952380952382</c:v>
                </c:pt>
                <c:pt idx="404" formatCode="0.00">
                  <c:v>114.81761904761908</c:v>
                </c:pt>
                <c:pt idx="405" formatCode="0.00">
                  <c:v>113.95952380952383</c:v>
                </c:pt>
                <c:pt idx="406" formatCode="0.00">
                  <c:v>113.46666666666667</c:v>
                </c:pt>
                <c:pt idx="407" formatCode="0.00">
                  <c:v>113.02238095238094</c:v>
                </c:pt>
                <c:pt idx="408" formatCode="0.00">
                  <c:v>112.59857142857143</c:v>
                </c:pt>
                <c:pt idx="409" formatCode="0.00">
                  <c:v>111.92523809523811</c:v>
                </c:pt>
                <c:pt idx="410" formatCode="0.00">
                  <c:v>111.18428571428571</c:v>
                </c:pt>
                <c:pt idx="411" formatCode="0.00">
                  <c:v>110.55333333333331</c:v>
                </c:pt>
                <c:pt idx="412" formatCode="0.00">
                  <c:v>110.07</c:v>
                </c:pt>
                <c:pt idx="413" formatCode="0.00">
                  <c:v>109.58095238095237</c:v>
                </c:pt>
                <c:pt idx="414" formatCode="0.00">
                  <c:v>109.17714285714283</c:v>
                </c:pt>
                <c:pt idx="415" formatCode="0.00">
                  <c:v>108.73666666666664</c:v>
                </c:pt>
                <c:pt idx="416" formatCode="0.00">
                  <c:v>108.16285714285715</c:v>
                </c:pt>
                <c:pt idx="417" formatCode="0.00">
                  <c:v>108.15142857142858</c:v>
                </c:pt>
                <c:pt idx="418" formatCode="0.00">
                  <c:v>108.52238095238097</c:v>
                </c:pt>
                <c:pt idx="419" formatCode="0.00">
                  <c:v>109.01619047619049</c:v>
                </c:pt>
                <c:pt idx="420" formatCode="0.00">
                  <c:v>109.27285714285716</c:v>
                </c:pt>
                <c:pt idx="421" formatCode="0.00">
                  <c:v>109.5052380952381</c:v>
                </c:pt>
                <c:pt idx="422" formatCode="0.00">
                  <c:v>109.71476190476191</c:v>
                </c:pt>
                <c:pt idx="423" formatCode="0.00">
                  <c:v>109.81190476190477</c:v>
                </c:pt>
                <c:pt idx="424" formatCode="0.00">
                  <c:v>110.08047619047618</c:v>
                </c:pt>
                <c:pt idx="425" formatCode="0.00">
                  <c:v>110.44999999999999</c:v>
                </c:pt>
                <c:pt idx="426" formatCode="0.00">
                  <c:v>110.85047619047617</c:v>
                </c:pt>
                <c:pt idx="427" formatCode="0.00">
                  <c:v>111.15190476190475</c:v>
                </c:pt>
                <c:pt idx="428" formatCode="0.00">
                  <c:v>111.47523809523807</c:v>
                </c:pt>
                <c:pt idx="429" formatCode="0.00">
                  <c:v>111.75809523809524</c:v>
                </c:pt>
                <c:pt idx="430" formatCode="0.00">
                  <c:v>112.31857142857143</c:v>
                </c:pt>
                <c:pt idx="431" formatCode="0.00">
                  <c:v>113.04238095238097</c:v>
                </c:pt>
                <c:pt idx="432" formatCode="0.00">
                  <c:v>113.8404761904762</c:v>
                </c:pt>
                <c:pt idx="433" formatCode="0.00">
                  <c:v>114.48904761904764</c:v>
                </c:pt>
                <c:pt idx="434" formatCode="0.00">
                  <c:v>115.09095238095242</c:v>
                </c:pt>
                <c:pt idx="435" formatCode="0.00">
                  <c:v>115.65857142857146</c:v>
                </c:pt>
                <c:pt idx="436" formatCode="0.00">
                  <c:v>116.25000000000003</c:v>
                </c:pt>
                <c:pt idx="437" formatCode="0.00">
                  <c:v>116.8047619047619</c:v>
                </c:pt>
                <c:pt idx="438" formatCode="0.00">
                  <c:v>117.57999999999997</c:v>
                </c:pt>
                <c:pt idx="439" formatCode="0.00">
                  <c:v>118.59809523809521</c:v>
                </c:pt>
                <c:pt idx="440" formatCode="0.00">
                  <c:v>119.63761904761904</c:v>
                </c:pt>
                <c:pt idx="441" formatCode="0.00">
                  <c:v>120.8985714285714</c:v>
                </c:pt>
                <c:pt idx="442" formatCode="0.00">
                  <c:v>122.14714285714284</c:v>
                </c:pt>
                <c:pt idx="443" formatCode="0.00">
                  <c:v>123.50476190476188</c:v>
                </c:pt>
                <c:pt idx="444" formatCode="0.00">
                  <c:v>124.9942857142857</c:v>
                </c:pt>
                <c:pt idx="445" formatCode="0.00">
                  <c:v>126.38714285714283</c:v>
                </c:pt>
                <c:pt idx="446" formatCode="0.00">
                  <c:v>127.71285714285713</c:v>
                </c:pt>
                <c:pt idx="447" formatCode="0.00">
                  <c:v>128.99761904761905</c:v>
                </c:pt>
                <c:pt idx="448" formatCode="0.00">
                  <c:v>130.15904761904764</c:v>
                </c:pt>
                <c:pt idx="449" formatCode="0.00">
                  <c:v>131.35238095238097</c:v>
                </c:pt>
                <c:pt idx="450" formatCode="0.00">
                  <c:v>132.6685714285714</c:v>
                </c:pt>
                <c:pt idx="451" formatCode="0.00">
                  <c:v>133.78238095238092</c:v>
                </c:pt>
                <c:pt idx="452" formatCode="0.00">
                  <c:v>134.74809523809523</c:v>
                </c:pt>
                <c:pt idx="453" formatCode="0.00">
                  <c:v>135.63904761904763</c:v>
                </c:pt>
                <c:pt idx="454" formatCode="0.00">
                  <c:v>136.5157142857143</c:v>
                </c:pt>
                <c:pt idx="455" formatCode="0.00">
                  <c:v>137.55190476190475</c:v>
                </c:pt>
                <c:pt idx="456" formatCode="0.00">
                  <c:v>138.38952380952381</c:v>
                </c:pt>
                <c:pt idx="457" formatCode="0.00">
                  <c:v>139.2957142857143</c:v>
                </c:pt>
                <c:pt idx="458" formatCode="0.00">
                  <c:v>140.30095238095242</c:v>
                </c:pt>
                <c:pt idx="459" formatCode="0.00">
                  <c:v>140.96047619047619</c:v>
                </c:pt>
                <c:pt idx="460" formatCode="0.00">
                  <c:v>141.46333333333337</c:v>
                </c:pt>
                <c:pt idx="461" formatCode="0.00">
                  <c:v>141.92238095238099</c:v>
                </c:pt>
                <c:pt idx="462" formatCode="0.00">
                  <c:v>142.11761904761903</c:v>
                </c:pt>
                <c:pt idx="463" formatCode="0.00">
                  <c:v>142.8342857142857</c:v>
                </c:pt>
                <c:pt idx="464" formatCode="0.00">
                  <c:v>144.14714285714285</c:v>
                </c:pt>
                <c:pt idx="465" formatCode="0.00">
                  <c:v>145.18523809523808</c:v>
                </c:pt>
                <c:pt idx="466" formatCode="0.00">
                  <c:v>146.33190476190475</c:v>
                </c:pt>
                <c:pt idx="467" formatCode="0.00">
                  <c:v>147.59571428571428</c:v>
                </c:pt>
                <c:pt idx="468" formatCode="0.00">
                  <c:v>148.66142857142856</c:v>
                </c:pt>
                <c:pt idx="469" formatCode="0.00">
                  <c:v>149.74666666666667</c:v>
                </c:pt>
                <c:pt idx="470" formatCode="0.00">
                  <c:v>150.76857142857145</c:v>
                </c:pt>
                <c:pt idx="471" formatCode="0.00">
                  <c:v>151.64666666666668</c:v>
                </c:pt>
                <c:pt idx="472" formatCode="0.00">
                  <c:v>152.56571428571431</c:v>
                </c:pt>
                <c:pt idx="473" formatCode="0.00">
                  <c:v>153.68428571428572</c:v>
                </c:pt>
                <c:pt idx="474" formatCode="0.00">
                  <c:v>154.58666666666667</c:v>
                </c:pt>
                <c:pt idx="475" formatCode="0.00">
                  <c:v>155.60952380952381</c:v>
                </c:pt>
                <c:pt idx="476" formatCode="0.00">
                  <c:v>156.62238095238095</c:v>
                </c:pt>
                <c:pt idx="477" formatCode="0.00">
                  <c:v>158.12761904761905</c:v>
                </c:pt>
                <c:pt idx="478" formatCode="0.00">
                  <c:v>159.59428571428566</c:v>
                </c:pt>
                <c:pt idx="479" formatCode="0.00">
                  <c:v>160.91952380952375</c:v>
                </c:pt>
                <c:pt idx="480" formatCode="0.00">
                  <c:v>162.30857142857141</c:v>
                </c:pt>
                <c:pt idx="481" formatCode="0.00">
                  <c:v>163.6933333333333</c:v>
                </c:pt>
                <c:pt idx="482" formatCode="0.00">
                  <c:v>165.21714285714285</c:v>
                </c:pt>
                <c:pt idx="483" formatCode="0.00">
                  <c:v>166.89809523809521</c:v>
                </c:pt>
                <c:pt idx="484" formatCode="0.00">
                  <c:v>168.15809523809523</c:v>
                </c:pt>
                <c:pt idx="485" formatCode="0.00">
                  <c:v>168.83333333333331</c:v>
                </c:pt>
                <c:pt idx="486" formatCode="0.00">
                  <c:v>169.43571428571428</c:v>
                </c:pt>
                <c:pt idx="487" formatCode="0.00">
                  <c:v>170.04095238095238</c:v>
                </c:pt>
                <c:pt idx="488" formatCode="0.00">
                  <c:v>170.6057142857143</c:v>
                </c:pt>
                <c:pt idx="489" formatCode="0.00">
                  <c:v>171.20857142857142</c:v>
                </c:pt>
                <c:pt idx="490" formatCode="0.00">
                  <c:v>171.78428571428569</c:v>
                </c:pt>
                <c:pt idx="491" formatCode="0.00">
                  <c:v>172.4433333333333</c:v>
                </c:pt>
                <c:pt idx="492" formatCode="0.00">
                  <c:v>173.04761904761904</c:v>
                </c:pt>
                <c:pt idx="493" formatCode="0.00">
                  <c:v>173.19666666666666</c:v>
                </c:pt>
                <c:pt idx="494" formatCode="0.00">
                  <c:v>173.26238095238097</c:v>
                </c:pt>
                <c:pt idx="495" formatCode="0.00">
                  <c:v>173.65000000000003</c:v>
                </c:pt>
                <c:pt idx="496" formatCode="0.00">
                  <c:v>173.96476190476193</c:v>
                </c:pt>
                <c:pt idx="497" formatCode="0.00">
                  <c:v>174.31190476190477</c:v>
                </c:pt>
                <c:pt idx="498" formatCode="0.00">
                  <c:v>174.29619047619047</c:v>
                </c:pt>
                <c:pt idx="499" formatCode="0.00">
                  <c:v>174.04095238095243</c:v>
                </c:pt>
                <c:pt idx="500" formatCode="0.00">
                  <c:v>173.69142857142865</c:v>
                </c:pt>
                <c:pt idx="501" formatCode="0.00">
                  <c:v>173.22142857142859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BFB-4FAF-8971-3A605DA6A8D0}"/>
            </c:ext>
          </c:extLst>
        </c:ser>
        <c:ser>
          <c:idx val="2"/>
          <c:order val="2"/>
          <c:tx>
            <c:strRef>
              <c:f>'Moving Avgs'!$E$2</c:f>
              <c:strCache>
                <c:ptCount val="1"/>
                <c:pt idx="0">
                  <c:v>MA 50d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Pt>
            <c:idx val="467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2-8BFB-4FAF-8971-3A605DA6A8D0}"/>
              </c:ext>
            </c:extLst>
          </c:dPt>
          <c:cat>
            <c:numRef>
              <c:f>'Moving Avgs'!$B$3:$B$2518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Avgs'!$E$3:$E$2518</c:f>
              <c:numCache>
                <c:formatCode>General</c:formatCode>
                <c:ptCount val="2516"/>
                <c:pt idx="50" formatCode="0.00">
                  <c:v>68.635098039215691</c:v>
                </c:pt>
                <c:pt idx="51" formatCode="0.00">
                  <c:v>68.511960784313743</c:v>
                </c:pt>
                <c:pt idx="52" formatCode="0.00">
                  <c:v>68.363921568627461</c:v>
                </c:pt>
                <c:pt idx="53" formatCode="0.00">
                  <c:v>68.320000000000007</c:v>
                </c:pt>
                <c:pt idx="54" formatCode="0.00">
                  <c:v>68.214117647058828</c:v>
                </c:pt>
                <c:pt idx="55" formatCode="0.00">
                  <c:v>68.064705882352953</c:v>
                </c:pt>
                <c:pt idx="56" formatCode="0.00">
                  <c:v>67.888627450980394</c:v>
                </c:pt>
                <c:pt idx="57" formatCode="0.00">
                  <c:v>67.717450980392158</c:v>
                </c:pt>
                <c:pt idx="58" formatCode="0.00">
                  <c:v>67.534313725490193</c:v>
                </c:pt>
                <c:pt idx="59" formatCode="0.00">
                  <c:v>67.356862745098042</c:v>
                </c:pt>
                <c:pt idx="60" formatCode="0.00">
                  <c:v>67.207058823529408</c:v>
                </c:pt>
                <c:pt idx="61" formatCode="0.00">
                  <c:v>67.111568627450978</c:v>
                </c:pt>
                <c:pt idx="62" formatCode="0.00">
                  <c:v>67.045294117647046</c:v>
                </c:pt>
                <c:pt idx="63" formatCode="0.00">
                  <c:v>66.948627450980382</c:v>
                </c:pt>
                <c:pt idx="64" formatCode="0.00">
                  <c:v>66.802745098039196</c:v>
                </c:pt>
                <c:pt idx="65" formatCode="0.00">
                  <c:v>66.668823529411753</c:v>
                </c:pt>
                <c:pt idx="66" formatCode="0.00">
                  <c:v>66.556078431372526</c:v>
                </c:pt>
                <c:pt idx="67" formatCode="0.00">
                  <c:v>66.412941176470568</c:v>
                </c:pt>
                <c:pt idx="68" formatCode="0.00">
                  <c:v>66.251372549019578</c:v>
                </c:pt>
                <c:pt idx="69" formatCode="0.00">
                  <c:v>66.16392156862743</c:v>
                </c:pt>
                <c:pt idx="70" formatCode="0.00">
                  <c:v>66.050784313725487</c:v>
                </c:pt>
                <c:pt idx="71" formatCode="0.00">
                  <c:v>65.908235294117617</c:v>
                </c:pt>
                <c:pt idx="72" formatCode="0.00">
                  <c:v>65.774705882352933</c:v>
                </c:pt>
                <c:pt idx="73" formatCode="0.00">
                  <c:v>65.625686274509789</c:v>
                </c:pt>
                <c:pt idx="74" formatCode="0.00">
                  <c:v>65.471764705882336</c:v>
                </c:pt>
                <c:pt idx="75" formatCode="0.00">
                  <c:v>65.27941176470587</c:v>
                </c:pt>
                <c:pt idx="76" formatCode="0.00">
                  <c:v>65.071764705882345</c:v>
                </c:pt>
                <c:pt idx="77" formatCode="0.00">
                  <c:v>64.939019607843136</c:v>
                </c:pt>
                <c:pt idx="78" formatCode="0.00">
                  <c:v>64.75705882352942</c:v>
                </c:pt>
                <c:pt idx="79" formatCode="0.00">
                  <c:v>64.592745098039231</c:v>
                </c:pt>
                <c:pt idx="80" formatCode="0.00">
                  <c:v>64.430588235294138</c:v>
                </c:pt>
                <c:pt idx="81" formatCode="0.00">
                  <c:v>64.259803921568647</c:v>
                </c:pt>
                <c:pt idx="82" formatCode="0.00">
                  <c:v>64.047450980392185</c:v>
                </c:pt>
                <c:pt idx="83" formatCode="0.00">
                  <c:v>63.841372549019624</c:v>
                </c:pt>
                <c:pt idx="84" formatCode="0.00">
                  <c:v>63.619607843137281</c:v>
                </c:pt>
                <c:pt idx="85" formatCode="0.00">
                  <c:v>63.428627450980422</c:v>
                </c:pt>
                <c:pt idx="86" formatCode="0.00">
                  <c:v>63.244705882352967</c:v>
                </c:pt>
                <c:pt idx="87" formatCode="0.00">
                  <c:v>63.0758823529412</c:v>
                </c:pt>
                <c:pt idx="88" formatCode="0.00">
                  <c:v>62.942941176470612</c:v>
                </c:pt>
                <c:pt idx="89" formatCode="0.00">
                  <c:v>62.802156862745115</c:v>
                </c:pt>
                <c:pt idx="90" formatCode="0.00">
                  <c:v>62.617254901960806</c:v>
                </c:pt>
                <c:pt idx="91" formatCode="0.00">
                  <c:v>62.43686274509804</c:v>
                </c:pt>
                <c:pt idx="92" formatCode="0.00">
                  <c:v>62.219803921568634</c:v>
                </c:pt>
                <c:pt idx="93" formatCode="0.00">
                  <c:v>62.040980392156868</c:v>
                </c:pt>
                <c:pt idx="94" formatCode="0.00">
                  <c:v>61.894705882352937</c:v>
                </c:pt>
                <c:pt idx="95" formatCode="0.00">
                  <c:v>61.749999999999993</c:v>
                </c:pt>
                <c:pt idx="96" formatCode="0.00">
                  <c:v>61.723137254901943</c:v>
                </c:pt>
                <c:pt idx="97" formatCode="0.00">
                  <c:v>61.802156862745086</c:v>
                </c:pt>
                <c:pt idx="98" formatCode="0.00">
                  <c:v>61.890392156862745</c:v>
                </c:pt>
                <c:pt idx="99" formatCode="0.00">
                  <c:v>61.978039215686266</c:v>
                </c:pt>
                <c:pt idx="100" formatCode="0.00">
                  <c:v>62.13117647058823</c:v>
                </c:pt>
                <c:pt idx="101" formatCode="0.00">
                  <c:v>62.2886274509804</c:v>
                </c:pt>
                <c:pt idx="102" formatCode="0.00">
                  <c:v>62.490980392156864</c:v>
                </c:pt>
                <c:pt idx="103" formatCode="0.00">
                  <c:v>62.710392156862746</c:v>
                </c:pt>
                <c:pt idx="104" formatCode="0.00">
                  <c:v>62.886666666666663</c:v>
                </c:pt>
                <c:pt idx="105" formatCode="0.00">
                  <c:v>63.113529411764695</c:v>
                </c:pt>
                <c:pt idx="106" formatCode="0.00">
                  <c:v>63.372941176470576</c:v>
                </c:pt>
                <c:pt idx="107" formatCode="0.00">
                  <c:v>63.648235294117647</c:v>
                </c:pt>
                <c:pt idx="108" formatCode="0.00">
                  <c:v>63.91882352941176</c:v>
                </c:pt>
                <c:pt idx="109" formatCode="0.00">
                  <c:v>64.19098039215686</c:v>
                </c:pt>
                <c:pt idx="110" formatCode="0.00">
                  <c:v>64.445490196078424</c:v>
                </c:pt>
                <c:pt idx="111" formatCode="0.00">
                  <c:v>64.730980392156852</c:v>
                </c:pt>
                <c:pt idx="112" formatCode="0.00">
                  <c:v>64.985686274509803</c:v>
                </c:pt>
                <c:pt idx="113" formatCode="0.00">
                  <c:v>65.279607843137256</c:v>
                </c:pt>
                <c:pt idx="114" formatCode="0.00">
                  <c:v>65.572549019607834</c:v>
                </c:pt>
                <c:pt idx="115" formatCode="0.00">
                  <c:v>65.86666666666666</c:v>
                </c:pt>
                <c:pt idx="116" formatCode="0.00">
                  <c:v>66.171372549019608</c:v>
                </c:pt>
                <c:pt idx="117" formatCode="0.00">
                  <c:v>66.426666666666648</c:v>
                </c:pt>
                <c:pt idx="118" formatCode="0.00">
                  <c:v>66.620196078431363</c:v>
                </c:pt>
                <c:pt idx="119" formatCode="0.00">
                  <c:v>66.837647058823521</c:v>
                </c:pt>
                <c:pt idx="120" formatCode="0.00">
                  <c:v>67.032941176470587</c:v>
                </c:pt>
                <c:pt idx="121" formatCode="0.00">
                  <c:v>67.231568627450983</c:v>
                </c:pt>
                <c:pt idx="122" formatCode="0.00">
                  <c:v>67.438627450980377</c:v>
                </c:pt>
                <c:pt idx="123" formatCode="0.00">
                  <c:v>67.663529411764699</c:v>
                </c:pt>
                <c:pt idx="124" formatCode="0.00">
                  <c:v>67.88450980392156</c:v>
                </c:pt>
                <c:pt idx="125" formatCode="0.00">
                  <c:v>68.114705882352951</c:v>
                </c:pt>
                <c:pt idx="126" formatCode="0.00">
                  <c:v>68.32980392156864</c:v>
                </c:pt>
                <c:pt idx="127" formatCode="0.00">
                  <c:v>68.579019607843151</c:v>
                </c:pt>
                <c:pt idx="128" formatCode="0.00">
                  <c:v>68.856862745098056</c:v>
                </c:pt>
                <c:pt idx="129" formatCode="0.00">
                  <c:v>69.181960784313745</c:v>
                </c:pt>
                <c:pt idx="130" formatCode="0.00">
                  <c:v>69.481960784313742</c:v>
                </c:pt>
                <c:pt idx="131" formatCode="0.00">
                  <c:v>69.818431372549028</c:v>
                </c:pt>
                <c:pt idx="132" formatCode="0.00">
                  <c:v>70.143333333333345</c:v>
                </c:pt>
                <c:pt idx="133" formatCode="0.00">
                  <c:v>70.529215686274526</c:v>
                </c:pt>
                <c:pt idx="134" formatCode="0.00">
                  <c:v>70.951372549019638</c:v>
                </c:pt>
                <c:pt idx="135" formatCode="0.00">
                  <c:v>71.418627450980409</c:v>
                </c:pt>
                <c:pt idx="136" formatCode="0.00">
                  <c:v>71.831372549019633</c:v>
                </c:pt>
                <c:pt idx="137" formatCode="0.00">
                  <c:v>72.203137254901975</c:v>
                </c:pt>
                <c:pt idx="138" formatCode="0.00">
                  <c:v>72.567450980392181</c:v>
                </c:pt>
                <c:pt idx="139" formatCode="0.00">
                  <c:v>72.910980392156887</c:v>
                </c:pt>
                <c:pt idx="140" formatCode="0.00">
                  <c:v>73.25843137254904</c:v>
                </c:pt>
                <c:pt idx="141" formatCode="0.00">
                  <c:v>73.615294117647082</c:v>
                </c:pt>
                <c:pt idx="142" formatCode="0.00">
                  <c:v>73.980588235294135</c:v>
                </c:pt>
                <c:pt idx="143" formatCode="0.00">
                  <c:v>74.366274509803944</c:v>
                </c:pt>
                <c:pt idx="144" formatCode="0.00">
                  <c:v>74.72980392156866</c:v>
                </c:pt>
                <c:pt idx="145" formatCode="0.00">
                  <c:v>75.074705882352973</c:v>
                </c:pt>
                <c:pt idx="146" formatCode="0.00">
                  <c:v>75.507647058823551</c:v>
                </c:pt>
                <c:pt idx="147" formatCode="0.00">
                  <c:v>75.902549019607861</c:v>
                </c:pt>
                <c:pt idx="148" formatCode="0.00">
                  <c:v>76.332941176470598</c:v>
                </c:pt>
                <c:pt idx="149" formatCode="0.00">
                  <c:v>76.71549019607842</c:v>
                </c:pt>
                <c:pt idx="150" formatCode="0.00">
                  <c:v>77.058039215686264</c:v>
                </c:pt>
                <c:pt idx="151" formatCode="0.00">
                  <c:v>77.375294117647044</c:v>
                </c:pt>
                <c:pt idx="152" formatCode="0.00">
                  <c:v>77.662156862745064</c:v>
                </c:pt>
                <c:pt idx="153" formatCode="0.00">
                  <c:v>77.958431372549001</c:v>
                </c:pt>
                <c:pt idx="154" formatCode="0.00">
                  <c:v>78.203921568627436</c:v>
                </c:pt>
                <c:pt idx="155" formatCode="0.00">
                  <c:v>78.410980392156858</c:v>
                </c:pt>
                <c:pt idx="156" formatCode="0.00">
                  <c:v>78.581568627450963</c:v>
                </c:pt>
                <c:pt idx="157" formatCode="0.00">
                  <c:v>78.782156862745083</c:v>
                </c:pt>
                <c:pt idx="158" formatCode="0.00">
                  <c:v>78.977647058823507</c:v>
                </c:pt>
                <c:pt idx="159" formatCode="0.00">
                  <c:v>79.149803921568619</c:v>
                </c:pt>
                <c:pt idx="160" formatCode="0.00">
                  <c:v>79.347450980392139</c:v>
                </c:pt>
                <c:pt idx="161" formatCode="0.00">
                  <c:v>79.521568627450961</c:v>
                </c:pt>
                <c:pt idx="162" formatCode="0.00">
                  <c:v>79.661568627450961</c:v>
                </c:pt>
                <c:pt idx="163" formatCode="0.00">
                  <c:v>79.808431372549009</c:v>
                </c:pt>
                <c:pt idx="164" formatCode="0.00">
                  <c:v>79.956862745098022</c:v>
                </c:pt>
                <c:pt idx="165" formatCode="0.00">
                  <c:v>80.114117647058805</c:v>
                </c:pt>
                <c:pt idx="166" formatCode="0.00">
                  <c:v>80.328627450980377</c:v>
                </c:pt>
                <c:pt idx="167" formatCode="0.00">
                  <c:v>80.525294117647036</c:v>
                </c:pt>
                <c:pt idx="168" formatCode="0.00">
                  <c:v>80.797843137254901</c:v>
                </c:pt>
                <c:pt idx="169" formatCode="0.00">
                  <c:v>81.07352941176471</c:v>
                </c:pt>
                <c:pt idx="170" formatCode="0.00">
                  <c:v>81.337254901960776</c:v>
                </c:pt>
                <c:pt idx="171" formatCode="0.00">
                  <c:v>81.594117647058809</c:v>
                </c:pt>
                <c:pt idx="172" formatCode="0.00">
                  <c:v>81.858039215686276</c:v>
                </c:pt>
                <c:pt idx="173" formatCode="0.00">
                  <c:v>82.139411764705898</c:v>
                </c:pt>
                <c:pt idx="174" formatCode="0.00">
                  <c:v>82.409803921568638</c:v>
                </c:pt>
                <c:pt idx="175" formatCode="0.00">
                  <c:v>82.686274509803923</c:v>
                </c:pt>
                <c:pt idx="176" formatCode="0.00">
                  <c:v>82.995098039215691</c:v>
                </c:pt>
                <c:pt idx="177" formatCode="0.00">
                  <c:v>83.339215686274514</c:v>
                </c:pt>
                <c:pt idx="178" formatCode="0.00">
                  <c:v>83.646078431372558</c:v>
                </c:pt>
                <c:pt idx="179" formatCode="0.00">
                  <c:v>83.964117647058842</c:v>
                </c:pt>
                <c:pt idx="180" formatCode="0.00">
                  <c:v>84.208235294117657</c:v>
                </c:pt>
                <c:pt idx="181" formatCode="0.00">
                  <c:v>84.459607843137263</c:v>
                </c:pt>
                <c:pt idx="182" formatCode="0.00">
                  <c:v>84.6935294117647</c:v>
                </c:pt>
                <c:pt idx="183" formatCode="0.00">
                  <c:v>84.881568627450974</c:v>
                </c:pt>
                <c:pt idx="184" formatCode="0.00">
                  <c:v>85.050392156862742</c:v>
                </c:pt>
                <c:pt idx="185" formatCode="0.00">
                  <c:v>85.219803921568626</c:v>
                </c:pt>
                <c:pt idx="186" formatCode="0.00">
                  <c:v>85.374509803921569</c:v>
                </c:pt>
                <c:pt idx="187" formatCode="0.00">
                  <c:v>85.531764705882367</c:v>
                </c:pt>
                <c:pt idx="188" formatCode="0.00">
                  <c:v>85.644901960784338</c:v>
                </c:pt>
                <c:pt idx="189" formatCode="0.00">
                  <c:v>85.784705882352966</c:v>
                </c:pt>
                <c:pt idx="190" formatCode="0.00">
                  <c:v>85.930196078431379</c:v>
                </c:pt>
                <c:pt idx="191" formatCode="0.00">
                  <c:v>86.109215686274524</c:v>
                </c:pt>
                <c:pt idx="192" formatCode="0.00">
                  <c:v>86.275294117647064</c:v>
                </c:pt>
                <c:pt idx="193" formatCode="0.00">
                  <c:v>86.431764705882344</c:v>
                </c:pt>
                <c:pt idx="194" formatCode="0.00">
                  <c:v>86.580392156862729</c:v>
                </c:pt>
                <c:pt idx="195" formatCode="0.00">
                  <c:v>86.697843137254893</c:v>
                </c:pt>
                <c:pt idx="196" formatCode="0.00">
                  <c:v>86.82</c:v>
                </c:pt>
                <c:pt idx="197" formatCode="0.00">
                  <c:v>86.845882352941189</c:v>
                </c:pt>
                <c:pt idx="198" formatCode="0.00">
                  <c:v>86.88450980392156</c:v>
                </c:pt>
                <c:pt idx="199" formatCode="0.00">
                  <c:v>86.903725490196067</c:v>
                </c:pt>
                <c:pt idx="200" formatCode="0.00">
                  <c:v>86.92137254901958</c:v>
                </c:pt>
                <c:pt idx="201" formatCode="0.00">
                  <c:v>86.934313725490171</c:v>
                </c:pt>
                <c:pt idx="202" formatCode="0.00">
                  <c:v>86.958235294117614</c:v>
                </c:pt>
                <c:pt idx="203" formatCode="0.00">
                  <c:v>87.009019607843115</c:v>
                </c:pt>
                <c:pt idx="204" formatCode="0.00">
                  <c:v>86.998039215686248</c:v>
                </c:pt>
                <c:pt idx="205" formatCode="0.00">
                  <c:v>87.007843137254895</c:v>
                </c:pt>
                <c:pt idx="206" formatCode="0.00">
                  <c:v>87.009607843137246</c:v>
                </c:pt>
                <c:pt idx="207" formatCode="0.00">
                  <c:v>87.028431372549036</c:v>
                </c:pt>
                <c:pt idx="208" formatCode="0.00">
                  <c:v>86.955490196078443</c:v>
                </c:pt>
                <c:pt idx="209" formatCode="0.00">
                  <c:v>86.99666666666667</c:v>
                </c:pt>
                <c:pt idx="210" formatCode="0.00">
                  <c:v>87.047450980392142</c:v>
                </c:pt>
                <c:pt idx="211" formatCode="0.00">
                  <c:v>87.086078431372542</c:v>
                </c:pt>
                <c:pt idx="212" formatCode="0.00">
                  <c:v>87.098431372548987</c:v>
                </c:pt>
                <c:pt idx="213" formatCode="0.00">
                  <c:v>87.121960784313714</c:v>
                </c:pt>
                <c:pt idx="214" formatCode="0.00">
                  <c:v>87.144117647058835</c:v>
                </c:pt>
                <c:pt idx="215" formatCode="0.00">
                  <c:v>87.130196078431382</c:v>
                </c:pt>
                <c:pt idx="216" formatCode="0.00">
                  <c:v>87.127450980392169</c:v>
                </c:pt>
                <c:pt idx="217" formatCode="0.00">
                  <c:v>87.095686274509831</c:v>
                </c:pt>
                <c:pt idx="218" formatCode="0.00">
                  <c:v>87.120000000000019</c:v>
                </c:pt>
                <c:pt idx="219" formatCode="0.00">
                  <c:v>87.084705882352935</c:v>
                </c:pt>
                <c:pt idx="220" formatCode="0.00">
                  <c:v>87.071764705882345</c:v>
                </c:pt>
                <c:pt idx="221" formatCode="0.00">
                  <c:v>87.066274509803918</c:v>
                </c:pt>
                <c:pt idx="222" formatCode="0.00">
                  <c:v>87.075294117647047</c:v>
                </c:pt>
                <c:pt idx="223" formatCode="0.00">
                  <c:v>87.062745098039215</c:v>
                </c:pt>
                <c:pt idx="224" formatCode="0.00">
                  <c:v>87.063529411764705</c:v>
                </c:pt>
                <c:pt idx="225" formatCode="0.00">
                  <c:v>87.074117647058813</c:v>
                </c:pt>
                <c:pt idx="226" formatCode="0.00">
                  <c:v>87.061176470588236</c:v>
                </c:pt>
                <c:pt idx="227" formatCode="0.00">
                  <c:v>87.0386274509804</c:v>
                </c:pt>
                <c:pt idx="228" formatCode="0.00">
                  <c:v>87.042745098039219</c:v>
                </c:pt>
                <c:pt idx="229" formatCode="0.00">
                  <c:v>87.04941176470588</c:v>
                </c:pt>
                <c:pt idx="230" formatCode="0.00">
                  <c:v>87.062745098039215</c:v>
                </c:pt>
                <c:pt idx="231" formatCode="0.00">
                  <c:v>87.051960784313721</c:v>
                </c:pt>
                <c:pt idx="232" formatCode="0.00">
                  <c:v>87.050392156862728</c:v>
                </c:pt>
                <c:pt idx="233" formatCode="0.00">
                  <c:v>87.012941176470562</c:v>
                </c:pt>
                <c:pt idx="234" formatCode="0.00">
                  <c:v>87.030980392156849</c:v>
                </c:pt>
                <c:pt idx="235" formatCode="0.00">
                  <c:v>87.080784313725488</c:v>
                </c:pt>
                <c:pt idx="236" formatCode="0.00">
                  <c:v>87.097254901960767</c:v>
                </c:pt>
                <c:pt idx="237" formatCode="0.00">
                  <c:v>87.165294117647051</c:v>
                </c:pt>
                <c:pt idx="238" formatCode="0.00">
                  <c:v>87.217450980392144</c:v>
                </c:pt>
                <c:pt idx="239" formatCode="0.00">
                  <c:v>87.346274509803933</c:v>
                </c:pt>
                <c:pt idx="240" formatCode="0.00">
                  <c:v>87.473921568627446</c:v>
                </c:pt>
                <c:pt idx="241" formatCode="0.00">
                  <c:v>87.58176470588235</c:v>
                </c:pt>
                <c:pt idx="242" formatCode="0.00">
                  <c:v>87.663921568627458</c:v>
                </c:pt>
                <c:pt idx="243" formatCode="0.00">
                  <c:v>87.712745098039221</c:v>
                </c:pt>
                <c:pt idx="244" formatCode="0.00">
                  <c:v>87.752156862745124</c:v>
                </c:pt>
                <c:pt idx="245" formatCode="0.00">
                  <c:v>87.797058823529454</c:v>
                </c:pt>
                <c:pt idx="246" formatCode="0.00">
                  <c:v>87.888039215686305</c:v>
                </c:pt>
                <c:pt idx="247" formatCode="0.00">
                  <c:v>87.997843137254932</c:v>
                </c:pt>
                <c:pt idx="248" formatCode="0.00">
                  <c:v>88.135490196078464</c:v>
                </c:pt>
                <c:pt idx="249" formatCode="0.00">
                  <c:v>88.235098039215714</c:v>
                </c:pt>
                <c:pt idx="250" formatCode="0.00">
                  <c:v>88.315098039215712</c:v>
                </c:pt>
                <c:pt idx="251" formatCode="0.00">
                  <c:v>88.487450980392182</c:v>
                </c:pt>
                <c:pt idx="252" formatCode="0.00">
                  <c:v>88.731372549019653</c:v>
                </c:pt>
                <c:pt idx="253" formatCode="0.00">
                  <c:v>88.968823529411793</c:v>
                </c:pt>
                <c:pt idx="254" formatCode="0.00">
                  <c:v>89.209803921568664</c:v>
                </c:pt>
                <c:pt idx="255" formatCode="0.00">
                  <c:v>89.48941176470592</c:v>
                </c:pt>
                <c:pt idx="256" formatCode="0.00">
                  <c:v>89.797254901960812</c:v>
                </c:pt>
                <c:pt idx="257" formatCode="0.00">
                  <c:v>90.091176470588266</c:v>
                </c:pt>
                <c:pt idx="258" formatCode="0.00">
                  <c:v>90.390196078431401</c:v>
                </c:pt>
                <c:pt idx="259" formatCode="0.00">
                  <c:v>90.74352941176474</c:v>
                </c:pt>
                <c:pt idx="260" formatCode="0.00">
                  <c:v>90.98686274509808</c:v>
                </c:pt>
                <c:pt idx="261" formatCode="0.00">
                  <c:v>91.231176470588252</c:v>
                </c:pt>
                <c:pt idx="262" formatCode="0.00">
                  <c:v>91.503921568627447</c:v>
                </c:pt>
                <c:pt idx="263" formatCode="0.00">
                  <c:v>91.784313725490193</c:v>
                </c:pt>
                <c:pt idx="264" formatCode="0.00">
                  <c:v>91.999215686274511</c:v>
                </c:pt>
                <c:pt idx="265" formatCode="0.00">
                  <c:v>92.260196078431377</c:v>
                </c:pt>
                <c:pt idx="266" formatCode="0.00">
                  <c:v>92.568627450980387</c:v>
                </c:pt>
                <c:pt idx="267" formatCode="0.00">
                  <c:v>92.869607843137246</c:v>
                </c:pt>
                <c:pt idx="268" formatCode="0.00">
                  <c:v>93.173333333333332</c:v>
                </c:pt>
                <c:pt idx="269" formatCode="0.00">
                  <c:v>93.446274509803928</c:v>
                </c:pt>
                <c:pt idx="270" formatCode="0.00">
                  <c:v>93.709607843137249</c:v>
                </c:pt>
                <c:pt idx="271" formatCode="0.00">
                  <c:v>93.987058823529395</c:v>
                </c:pt>
                <c:pt idx="272" formatCode="0.00">
                  <c:v>94.3064705882353</c:v>
                </c:pt>
                <c:pt idx="273" formatCode="0.00">
                  <c:v>94.594313725490181</c:v>
                </c:pt>
                <c:pt idx="274" formatCode="0.00">
                  <c:v>94.918039215686264</c:v>
                </c:pt>
                <c:pt idx="275" formatCode="0.00">
                  <c:v>95.22588235294117</c:v>
                </c:pt>
                <c:pt idx="276" formatCode="0.00">
                  <c:v>95.544901960784301</c:v>
                </c:pt>
                <c:pt idx="277" formatCode="0.00">
                  <c:v>95.925686274509786</c:v>
                </c:pt>
                <c:pt idx="278" formatCode="0.00">
                  <c:v>96.28352941176469</c:v>
                </c:pt>
                <c:pt idx="279" formatCode="0.00">
                  <c:v>96.628627450980389</c:v>
                </c:pt>
                <c:pt idx="280" formatCode="0.00">
                  <c:v>97.031960784313711</c:v>
                </c:pt>
                <c:pt idx="281" formatCode="0.00">
                  <c:v>97.450588235294106</c:v>
                </c:pt>
                <c:pt idx="282" formatCode="0.00">
                  <c:v>97.898627450980371</c:v>
                </c:pt>
                <c:pt idx="283" formatCode="0.00">
                  <c:v>98.268627450980389</c:v>
                </c:pt>
                <c:pt idx="284" formatCode="0.00">
                  <c:v>98.635490196078422</c:v>
                </c:pt>
                <c:pt idx="285" formatCode="0.00">
                  <c:v>99.041568627450985</c:v>
                </c:pt>
                <c:pt idx="286" formatCode="0.00">
                  <c:v>99.42431372549018</c:v>
                </c:pt>
                <c:pt idx="287" formatCode="0.00">
                  <c:v>99.795686274509805</c:v>
                </c:pt>
                <c:pt idx="288" formatCode="0.00">
                  <c:v>100.1405882352941</c:v>
                </c:pt>
                <c:pt idx="289" formatCode="0.00">
                  <c:v>100.5235294117647</c:v>
                </c:pt>
                <c:pt idx="290" formatCode="0.00">
                  <c:v>100.88960784313726</c:v>
                </c:pt>
                <c:pt idx="291" formatCode="0.00">
                  <c:v>101.21372549019607</c:v>
                </c:pt>
                <c:pt idx="292" formatCode="0.00">
                  <c:v>101.55254901960784</c:v>
                </c:pt>
                <c:pt idx="293" formatCode="0.00">
                  <c:v>101.83980392156863</c:v>
                </c:pt>
                <c:pt idx="294" formatCode="0.00">
                  <c:v>102.1756862745098</c:v>
                </c:pt>
                <c:pt idx="295" formatCode="0.00">
                  <c:v>102.55039215686274</c:v>
                </c:pt>
                <c:pt idx="296" formatCode="0.00">
                  <c:v>102.8870588235294</c:v>
                </c:pt>
                <c:pt idx="297" formatCode="0.00">
                  <c:v>103.20411764705882</c:v>
                </c:pt>
                <c:pt idx="298" formatCode="0.00">
                  <c:v>103.53313725490197</c:v>
                </c:pt>
                <c:pt idx="299" formatCode="0.00">
                  <c:v>103.84117647058825</c:v>
                </c:pt>
                <c:pt idx="300" formatCode="0.00">
                  <c:v>104.17098039215686</c:v>
                </c:pt>
                <c:pt idx="301" formatCode="0.00">
                  <c:v>104.54509803921569</c:v>
                </c:pt>
                <c:pt idx="302" formatCode="0.00">
                  <c:v>104.90019607843136</c:v>
                </c:pt>
                <c:pt idx="303" formatCode="0.00">
                  <c:v>105.21274509803921</c:v>
                </c:pt>
                <c:pt idx="304" formatCode="0.00">
                  <c:v>105.56</c:v>
                </c:pt>
                <c:pt idx="305" formatCode="0.00">
                  <c:v>105.91764705882353</c:v>
                </c:pt>
                <c:pt idx="306" formatCode="0.00">
                  <c:v>106.24941176470588</c:v>
                </c:pt>
                <c:pt idx="307" formatCode="0.00">
                  <c:v>106.57686274509805</c:v>
                </c:pt>
                <c:pt idx="308" formatCode="0.00">
                  <c:v>106.94058823529414</c:v>
                </c:pt>
                <c:pt idx="309" formatCode="0.00">
                  <c:v>107.29686274509804</c:v>
                </c:pt>
                <c:pt idx="310" formatCode="0.00">
                  <c:v>107.63000000000002</c:v>
                </c:pt>
                <c:pt idx="311" formatCode="0.00">
                  <c:v>107.95176470588238</c:v>
                </c:pt>
                <c:pt idx="312" formatCode="0.00">
                  <c:v>108.2258823529412</c:v>
                </c:pt>
                <c:pt idx="313" formatCode="0.00">
                  <c:v>108.49352941176474</c:v>
                </c:pt>
                <c:pt idx="314" formatCode="0.00">
                  <c:v>108.76078431372552</c:v>
                </c:pt>
                <c:pt idx="315" formatCode="0.00">
                  <c:v>109.14039215686277</c:v>
                </c:pt>
                <c:pt idx="316" formatCode="0.00">
                  <c:v>109.49294117647064</c:v>
                </c:pt>
                <c:pt idx="317" formatCode="0.00">
                  <c:v>109.72607843137258</c:v>
                </c:pt>
                <c:pt idx="318" formatCode="0.00">
                  <c:v>109.99882352941179</c:v>
                </c:pt>
                <c:pt idx="319" formatCode="0.00">
                  <c:v>110.23039215686281</c:v>
                </c:pt>
                <c:pt idx="320" formatCode="0.00">
                  <c:v>110.39764705882358</c:v>
                </c:pt>
                <c:pt idx="321" formatCode="0.00">
                  <c:v>110.53843137254906</c:v>
                </c:pt>
                <c:pt idx="322" formatCode="0.00">
                  <c:v>110.68117647058827</c:v>
                </c:pt>
                <c:pt idx="323" formatCode="0.00">
                  <c:v>110.76666666666669</c:v>
                </c:pt>
                <c:pt idx="324" formatCode="0.00">
                  <c:v>110.85098039215688</c:v>
                </c:pt>
                <c:pt idx="325" formatCode="0.00">
                  <c:v>110.91294117647061</c:v>
                </c:pt>
                <c:pt idx="326" formatCode="0.00">
                  <c:v>111.00509803921571</c:v>
                </c:pt>
                <c:pt idx="327" formatCode="0.00">
                  <c:v>111.12980392156864</c:v>
                </c:pt>
                <c:pt idx="328" formatCode="0.00">
                  <c:v>111.1845098039216</c:v>
                </c:pt>
                <c:pt idx="329" formatCode="0.00">
                  <c:v>111.24333333333337</c:v>
                </c:pt>
                <c:pt idx="330" formatCode="0.00">
                  <c:v>111.28941176470592</c:v>
                </c:pt>
                <c:pt idx="331" formatCode="0.00">
                  <c:v>111.25686274509806</c:v>
                </c:pt>
                <c:pt idx="332" formatCode="0.00">
                  <c:v>111.14568627450983</c:v>
                </c:pt>
                <c:pt idx="333" formatCode="0.00">
                  <c:v>111.04882352941179</c:v>
                </c:pt>
                <c:pt idx="334" formatCode="0.00">
                  <c:v>111.09725490196081</c:v>
                </c:pt>
                <c:pt idx="335" formatCode="0.00">
                  <c:v>111.10078431372551</c:v>
                </c:pt>
                <c:pt idx="336" formatCode="0.00">
                  <c:v>111.10019607843138</c:v>
                </c:pt>
                <c:pt idx="337" formatCode="0.00">
                  <c:v>111.13098039215689</c:v>
                </c:pt>
                <c:pt idx="338" formatCode="0.00">
                  <c:v>111.17882352941176</c:v>
                </c:pt>
                <c:pt idx="339" formatCode="0.00">
                  <c:v>111.2056862745098</c:v>
                </c:pt>
                <c:pt idx="340" formatCode="0.00">
                  <c:v>111.21098039215687</c:v>
                </c:pt>
                <c:pt idx="341" formatCode="0.00">
                  <c:v>111.17137254901961</c:v>
                </c:pt>
                <c:pt idx="342" formatCode="0.00">
                  <c:v>111.16862745098038</c:v>
                </c:pt>
                <c:pt idx="343" formatCode="0.00">
                  <c:v>111.2462745098039</c:v>
                </c:pt>
                <c:pt idx="344" formatCode="0.00">
                  <c:v>111.31137254901958</c:v>
                </c:pt>
                <c:pt idx="345" formatCode="0.00">
                  <c:v>111.39529411764703</c:v>
                </c:pt>
                <c:pt idx="346" formatCode="0.00">
                  <c:v>111.435294117647</c:v>
                </c:pt>
                <c:pt idx="347" formatCode="0.00">
                  <c:v>111.55196078431366</c:v>
                </c:pt>
                <c:pt idx="348" formatCode="0.00">
                  <c:v>111.65156862745094</c:v>
                </c:pt>
                <c:pt idx="349" formatCode="0.00">
                  <c:v>111.70921568627446</c:v>
                </c:pt>
                <c:pt idx="350" formatCode="0.00">
                  <c:v>111.81784313725487</c:v>
                </c:pt>
                <c:pt idx="351" formatCode="0.00">
                  <c:v>111.92745098039214</c:v>
                </c:pt>
                <c:pt idx="352" formatCode="0.00">
                  <c:v>111.98156862745095</c:v>
                </c:pt>
                <c:pt idx="353" formatCode="0.00">
                  <c:v>112.10882352941177</c:v>
                </c:pt>
                <c:pt idx="354" formatCode="0.00">
                  <c:v>112.21509803921568</c:v>
                </c:pt>
                <c:pt idx="355" formatCode="0.00">
                  <c:v>112.29176470588236</c:v>
                </c:pt>
                <c:pt idx="356" formatCode="0.00">
                  <c:v>112.27901960784315</c:v>
                </c:pt>
                <c:pt idx="357" formatCode="0.00">
                  <c:v>112.35156862745099</c:v>
                </c:pt>
                <c:pt idx="358" formatCode="0.00">
                  <c:v>112.34274509803925</c:v>
                </c:pt>
                <c:pt idx="359" formatCode="0.00">
                  <c:v>112.31274509803923</c:v>
                </c:pt>
                <c:pt idx="360" formatCode="0.00">
                  <c:v>112.4145098039216</c:v>
                </c:pt>
                <c:pt idx="361" formatCode="0.00">
                  <c:v>112.4980392156863</c:v>
                </c:pt>
                <c:pt idx="362" formatCode="0.00">
                  <c:v>112.61392156862748</c:v>
                </c:pt>
                <c:pt idx="363" formatCode="0.00">
                  <c:v>112.72607843137258</c:v>
                </c:pt>
                <c:pt idx="364" formatCode="0.00">
                  <c:v>112.79039215686277</c:v>
                </c:pt>
                <c:pt idx="365" formatCode="0.00">
                  <c:v>112.89254901960787</c:v>
                </c:pt>
                <c:pt idx="366" formatCode="0.00">
                  <c:v>112.94450980392158</c:v>
                </c:pt>
                <c:pt idx="367" formatCode="0.00">
                  <c:v>112.99098039215686</c:v>
                </c:pt>
                <c:pt idx="368" formatCode="0.00">
                  <c:v>113.10686274509804</c:v>
                </c:pt>
                <c:pt idx="369" formatCode="0.00">
                  <c:v>113.18647058823528</c:v>
                </c:pt>
                <c:pt idx="370" formatCode="0.00">
                  <c:v>113.29333333333334</c:v>
                </c:pt>
                <c:pt idx="371" formatCode="0.00">
                  <c:v>113.44882352941177</c:v>
                </c:pt>
                <c:pt idx="372" formatCode="0.00">
                  <c:v>113.65313725490196</c:v>
                </c:pt>
                <c:pt idx="373" formatCode="0.00">
                  <c:v>113.85392156862746</c:v>
                </c:pt>
                <c:pt idx="374" formatCode="0.00">
                  <c:v>114.07450980392157</c:v>
                </c:pt>
                <c:pt idx="375" formatCode="0.00">
                  <c:v>114.32431372549017</c:v>
                </c:pt>
                <c:pt idx="376" formatCode="0.00">
                  <c:v>114.56294117647057</c:v>
                </c:pt>
                <c:pt idx="377" formatCode="0.00">
                  <c:v>114.72254901960783</c:v>
                </c:pt>
                <c:pt idx="378" formatCode="0.00">
                  <c:v>114.76470588235294</c:v>
                </c:pt>
                <c:pt idx="379" formatCode="0.00">
                  <c:v>114.84235294117649</c:v>
                </c:pt>
                <c:pt idx="380" formatCode="0.00">
                  <c:v>114.98607843137256</c:v>
                </c:pt>
                <c:pt idx="381" formatCode="0.00">
                  <c:v>115.1601960784314</c:v>
                </c:pt>
                <c:pt idx="382" formatCode="0.00">
                  <c:v>115.34901960784316</c:v>
                </c:pt>
                <c:pt idx="383" formatCode="0.00">
                  <c:v>115.62588235294119</c:v>
                </c:pt>
                <c:pt idx="384" formatCode="0.00">
                  <c:v>115.94411764705885</c:v>
                </c:pt>
                <c:pt idx="385" formatCode="0.00">
                  <c:v>116.12274509803926</c:v>
                </c:pt>
                <c:pt idx="386" formatCode="0.00">
                  <c:v>116.3358823529412</c:v>
                </c:pt>
                <c:pt idx="387" formatCode="0.00">
                  <c:v>116.51294117647062</c:v>
                </c:pt>
                <c:pt idx="388" formatCode="0.00">
                  <c:v>116.72490196078434</c:v>
                </c:pt>
                <c:pt idx="389" formatCode="0.00">
                  <c:v>116.95078431372552</c:v>
                </c:pt>
                <c:pt idx="390" formatCode="0.00">
                  <c:v>117.13764705882357</c:v>
                </c:pt>
                <c:pt idx="391" formatCode="0.00">
                  <c:v>117.32588235294121</c:v>
                </c:pt>
                <c:pt idx="392" formatCode="0.00">
                  <c:v>117.56862745098043</c:v>
                </c:pt>
                <c:pt idx="393" formatCode="0.00">
                  <c:v>117.7880392156863</c:v>
                </c:pt>
                <c:pt idx="394" formatCode="0.00">
                  <c:v>117.931568627451</c:v>
                </c:pt>
                <c:pt idx="395" formatCode="0.00">
                  <c:v>118.17823529411767</c:v>
                </c:pt>
                <c:pt idx="396" formatCode="0.00">
                  <c:v>118.23490196078434</c:v>
                </c:pt>
                <c:pt idx="397" formatCode="0.00">
                  <c:v>118.0501960784314</c:v>
                </c:pt>
                <c:pt idx="398" formatCode="0.00">
                  <c:v>117.74549019607844</c:v>
                </c:pt>
                <c:pt idx="399" formatCode="0.00">
                  <c:v>117.54196078431374</c:v>
                </c:pt>
                <c:pt idx="400" formatCode="0.00">
                  <c:v>117.35058823529414</c:v>
                </c:pt>
                <c:pt idx="401" formatCode="0.00">
                  <c:v>117.10882352941177</c:v>
                </c:pt>
                <c:pt idx="402" formatCode="0.00">
                  <c:v>116.89509803921568</c:v>
                </c:pt>
                <c:pt idx="403" formatCode="0.00">
                  <c:v>116.69627450980391</c:v>
                </c:pt>
                <c:pt idx="404" formatCode="0.00">
                  <c:v>116.4578431372549</c:v>
                </c:pt>
                <c:pt idx="405" formatCode="0.00">
                  <c:v>116.25823529411763</c:v>
                </c:pt>
                <c:pt idx="406" formatCode="0.00">
                  <c:v>116.14607843137252</c:v>
                </c:pt>
                <c:pt idx="407" formatCode="0.00">
                  <c:v>116.08960784313723</c:v>
                </c:pt>
                <c:pt idx="408" formatCode="0.00">
                  <c:v>115.99803921568623</c:v>
                </c:pt>
                <c:pt idx="409" formatCode="0.00">
                  <c:v>115.936862745098</c:v>
                </c:pt>
                <c:pt idx="410" formatCode="0.00">
                  <c:v>115.87647058823524</c:v>
                </c:pt>
                <c:pt idx="411" formatCode="0.00">
                  <c:v>115.67450980392151</c:v>
                </c:pt>
                <c:pt idx="412" formatCode="0.00">
                  <c:v>115.57254901960779</c:v>
                </c:pt>
                <c:pt idx="413" formatCode="0.00">
                  <c:v>115.44529411764701</c:v>
                </c:pt>
                <c:pt idx="414" formatCode="0.00">
                  <c:v>115.39235294117644</c:v>
                </c:pt>
                <c:pt idx="415" formatCode="0.00">
                  <c:v>115.34372549019604</c:v>
                </c:pt>
                <c:pt idx="416" formatCode="0.00">
                  <c:v>115.28431372549016</c:v>
                </c:pt>
                <c:pt idx="417" formatCode="0.00">
                  <c:v>115.25313725490192</c:v>
                </c:pt>
                <c:pt idx="418" formatCode="0.00">
                  <c:v>115.11372549019605</c:v>
                </c:pt>
                <c:pt idx="419" formatCode="0.00">
                  <c:v>114.9519607843137</c:v>
                </c:pt>
                <c:pt idx="420" formatCode="0.00">
                  <c:v>114.7670588235294</c:v>
                </c:pt>
                <c:pt idx="421" formatCode="0.00">
                  <c:v>114.56176470588234</c:v>
                </c:pt>
                <c:pt idx="422" formatCode="0.00">
                  <c:v>114.3564705882353</c:v>
                </c:pt>
                <c:pt idx="423" formatCode="0.00">
                  <c:v>114.13568627450981</c:v>
                </c:pt>
                <c:pt idx="424" formatCode="0.00">
                  <c:v>113.95137254901961</c:v>
                </c:pt>
                <c:pt idx="425" formatCode="0.00">
                  <c:v>113.82647058823531</c:v>
                </c:pt>
                <c:pt idx="426" formatCode="0.00">
                  <c:v>113.71568627450982</c:v>
                </c:pt>
                <c:pt idx="427" formatCode="0.00">
                  <c:v>113.66392156862744</c:v>
                </c:pt>
                <c:pt idx="428" formatCode="0.00">
                  <c:v>113.64529411764705</c:v>
                </c:pt>
                <c:pt idx="429" formatCode="0.00">
                  <c:v>113.67725490196081</c:v>
                </c:pt>
                <c:pt idx="430" formatCode="0.00">
                  <c:v>113.77411764705882</c:v>
                </c:pt>
                <c:pt idx="431" formatCode="0.00">
                  <c:v>113.87745098039214</c:v>
                </c:pt>
                <c:pt idx="432" formatCode="0.00">
                  <c:v>113.958431372549</c:v>
                </c:pt>
                <c:pt idx="433" formatCode="0.00">
                  <c:v>114.04843137254902</c:v>
                </c:pt>
                <c:pt idx="434" formatCode="0.00">
                  <c:v>114.08823529411765</c:v>
                </c:pt>
                <c:pt idx="435" formatCode="0.00">
                  <c:v>114.11764705882354</c:v>
                </c:pt>
                <c:pt idx="436" formatCode="0.00">
                  <c:v>114.20843137254901</c:v>
                </c:pt>
                <c:pt idx="437" formatCode="0.00">
                  <c:v>114.29823529411765</c:v>
                </c:pt>
                <c:pt idx="438" formatCode="0.00">
                  <c:v>114.52372549019609</c:v>
                </c:pt>
                <c:pt idx="439" formatCode="0.00">
                  <c:v>114.69450980392158</c:v>
                </c:pt>
                <c:pt idx="440" formatCode="0.00">
                  <c:v>114.82235294117645</c:v>
                </c:pt>
                <c:pt idx="441" formatCode="0.00">
                  <c:v>115.08921568627447</c:v>
                </c:pt>
                <c:pt idx="442" formatCode="0.00">
                  <c:v>115.33549019607841</c:v>
                </c:pt>
                <c:pt idx="443" formatCode="0.00">
                  <c:v>115.60882352941175</c:v>
                </c:pt>
                <c:pt idx="444" formatCode="0.00">
                  <c:v>115.92176470588234</c:v>
                </c:pt>
                <c:pt idx="445" formatCode="0.00">
                  <c:v>116.22137254901961</c:v>
                </c:pt>
                <c:pt idx="446" formatCode="0.00">
                  <c:v>116.51352941176472</c:v>
                </c:pt>
                <c:pt idx="447" formatCode="0.00">
                  <c:v>117.011568627451</c:v>
                </c:pt>
                <c:pt idx="448" formatCode="0.00">
                  <c:v>117.75705882352945</c:v>
                </c:pt>
                <c:pt idx="449" formatCode="0.00">
                  <c:v>118.61372549019612</c:v>
                </c:pt>
                <c:pt idx="450" formatCode="0.00">
                  <c:v>119.43196078431376</c:v>
                </c:pt>
                <c:pt idx="451" formatCode="0.00">
                  <c:v>120.25333333333336</c:v>
                </c:pt>
                <c:pt idx="452" formatCode="0.00">
                  <c:v>121.06843137254903</c:v>
                </c:pt>
                <c:pt idx="453" formatCode="0.00">
                  <c:v>121.83784313725491</c:v>
                </c:pt>
                <c:pt idx="454" formatCode="0.00">
                  <c:v>122.63215686274509</c:v>
                </c:pt>
                <c:pt idx="455" formatCode="0.00">
                  <c:v>123.44941176470589</c:v>
                </c:pt>
                <c:pt idx="456" formatCode="0.00">
                  <c:v>124.17705882352944</c:v>
                </c:pt>
                <c:pt idx="457" formatCode="0.00">
                  <c:v>124.84392156862748</c:v>
                </c:pt>
                <c:pt idx="458" formatCode="0.00">
                  <c:v>125.53058823529415</c:v>
                </c:pt>
                <c:pt idx="459" formatCode="0.00">
                  <c:v>126.20215686274513</c:v>
                </c:pt>
                <c:pt idx="460" formatCode="0.00">
                  <c:v>126.85725490196079</c:v>
                </c:pt>
                <c:pt idx="461" formatCode="0.00">
                  <c:v>127.47921568627451</c:v>
                </c:pt>
                <c:pt idx="462" formatCode="0.00">
                  <c:v>128.08627450980393</c:v>
                </c:pt>
                <c:pt idx="463" formatCode="0.00">
                  <c:v>128.82666666666671</c:v>
                </c:pt>
                <c:pt idx="464" formatCode="0.00">
                  <c:v>129.84196078431376</c:v>
                </c:pt>
                <c:pt idx="465" formatCode="0.00">
                  <c:v>130.74862745098042</c:v>
                </c:pt>
                <c:pt idx="466" formatCode="0.00">
                  <c:v>131.70176470588237</c:v>
                </c:pt>
                <c:pt idx="467" formatCode="0.00">
                  <c:v>132.75058823529412</c:v>
                </c:pt>
                <c:pt idx="468" formatCode="0.00">
                  <c:v>133.69215686274509</c:v>
                </c:pt>
                <c:pt idx="469" formatCode="0.00">
                  <c:v>134.73176470588237</c:v>
                </c:pt>
                <c:pt idx="470" formatCode="0.00">
                  <c:v>135.80588235294121</c:v>
                </c:pt>
                <c:pt idx="471" formatCode="0.00">
                  <c:v>136.88000000000002</c:v>
                </c:pt>
                <c:pt idx="472" formatCode="0.00">
                  <c:v>137.98411764705884</c:v>
                </c:pt>
                <c:pt idx="473" formatCode="0.00">
                  <c:v>139.17352941176475</c:v>
                </c:pt>
                <c:pt idx="474" formatCode="0.00">
                  <c:v>140.27450980392163</c:v>
                </c:pt>
                <c:pt idx="475" formatCode="0.00">
                  <c:v>141.37941176470594</c:v>
                </c:pt>
                <c:pt idx="476" formatCode="0.00">
                  <c:v>142.46156862745104</c:v>
                </c:pt>
                <c:pt idx="477" formatCode="0.00">
                  <c:v>143.64411764705889</c:v>
                </c:pt>
                <c:pt idx="478" formatCode="0.00">
                  <c:v>144.79078431372557</c:v>
                </c:pt>
                <c:pt idx="479" formatCode="0.00">
                  <c:v>145.89000000000007</c:v>
                </c:pt>
                <c:pt idx="480" formatCode="0.00">
                  <c:v>147.01705882352945</c:v>
                </c:pt>
                <c:pt idx="481" formatCode="0.00">
                  <c:v>148.01156862745103</c:v>
                </c:pt>
                <c:pt idx="482" formatCode="0.00">
                  <c:v>148.96294117647065</c:v>
                </c:pt>
                <c:pt idx="483" formatCode="0.00">
                  <c:v>149.93352941176477</c:v>
                </c:pt>
                <c:pt idx="484" formatCode="0.00">
                  <c:v>150.92568627450984</c:v>
                </c:pt>
                <c:pt idx="485" formatCode="0.00">
                  <c:v>151.97117647058826</c:v>
                </c:pt>
                <c:pt idx="486" formatCode="0.00">
                  <c:v>152.89215686274514</c:v>
                </c:pt>
                <c:pt idx="487" formatCode="0.00">
                  <c:v>153.85098039215691</c:v>
                </c:pt>
                <c:pt idx="488" formatCode="0.00">
                  <c:v>154.90392156862751</c:v>
                </c:pt>
                <c:pt idx="489" formatCode="0.00">
                  <c:v>155.77450980392163</c:v>
                </c:pt>
                <c:pt idx="490" formatCode="0.00">
                  <c:v>156.63196078431378</c:v>
                </c:pt>
                <c:pt idx="491" formatCode="0.00">
                  <c:v>157.54941176470592</c:v>
                </c:pt>
                <c:pt idx="492" formatCode="0.00">
                  <c:v>158.35313725490198</c:v>
                </c:pt>
                <c:pt idx="493" formatCode="0.00">
                  <c:v>159.00450980392156</c:v>
                </c:pt>
                <c:pt idx="494" formatCode="0.00">
                  <c:v>159.66196078431375</c:v>
                </c:pt>
                <c:pt idx="495" formatCode="0.00">
                  <c:v>160.30921568627451</c:v>
                </c:pt>
                <c:pt idx="496" formatCode="0.00">
                  <c:v>160.97019607843137</c:v>
                </c:pt>
                <c:pt idx="497" formatCode="0.00">
                  <c:v>161.64941176470586</c:v>
                </c:pt>
                <c:pt idx="498" formatCode="0.00">
                  <c:v>162.29647058823531</c:v>
                </c:pt>
                <c:pt idx="499" formatCode="0.00">
                  <c:v>162.85980392156864</c:v>
                </c:pt>
                <c:pt idx="500" formatCode="0.00">
                  <c:v>163.32372549019604</c:v>
                </c:pt>
                <c:pt idx="501" formatCode="0.00">
                  <c:v>163.71529411764706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BFB-4FAF-8971-3A605DA6A8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07002959"/>
        <c:axId val="2007005039"/>
      </c:lineChart>
      <c:dateAx>
        <c:axId val="2007002959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07005039"/>
        <c:crosses val="autoZero"/>
        <c:auto val="1"/>
        <c:lblOffset val="100"/>
        <c:baseTimeUnit val="days"/>
      </c:dateAx>
      <c:valAx>
        <c:axId val="200700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070029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Diff MA</a:t>
            </a:r>
            <a:r>
              <a:rPr lang="it-IT" baseline="0"/>
              <a:t> 20d - MA 50d</a:t>
            </a:r>
            <a:endParaRPr lang="it-IT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'Moving Avgs'!$B$3:$B$2518</c:f>
              <c:numCache>
                <c:formatCode>m/d/yyyy</c:formatCode>
                <c:ptCount val="2516"/>
                <c:pt idx="0">
                  <c:v>44929</c:v>
                </c:pt>
                <c:pt idx="1">
                  <c:v>44930</c:v>
                </c:pt>
                <c:pt idx="2">
                  <c:v>44931</c:v>
                </c:pt>
                <c:pt idx="3">
                  <c:v>44932</c:v>
                </c:pt>
                <c:pt idx="4">
                  <c:v>44935</c:v>
                </c:pt>
                <c:pt idx="5">
                  <c:v>44936</c:v>
                </c:pt>
                <c:pt idx="6">
                  <c:v>44937</c:v>
                </c:pt>
                <c:pt idx="7">
                  <c:v>44938</c:v>
                </c:pt>
                <c:pt idx="8">
                  <c:v>44939</c:v>
                </c:pt>
                <c:pt idx="9">
                  <c:v>44943</c:v>
                </c:pt>
                <c:pt idx="10">
                  <c:v>44944</c:v>
                </c:pt>
                <c:pt idx="11">
                  <c:v>44945</c:v>
                </c:pt>
                <c:pt idx="12">
                  <c:v>44946</c:v>
                </c:pt>
                <c:pt idx="13">
                  <c:v>44949</c:v>
                </c:pt>
                <c:pt idx="14">
                  <c:v>44950</c:v>
                </c:pt>
                <c:pt idx="15">
                  <c:v>44951</c:v>
                </c:pt>
                <c:pt idx="16">
                  <c:v>44952</c:v>
                </c:pt>
                <c:pt idx="17">
                  <c:v>44953</c:v>
                </c:pt>
                <c:pt idx="18">
                  <c:v>44956</c:v>
                </c:pt>
                <c:pt idx="19">
                  <c:v>44957</c:v>
                </c:pt>
                <c:pt idx="20">
                  <c:v>44958</c:v>
                </c:pt>
                <c:pt idx="21">
                  <c:v>44959</c:v>
                </c:pt>
                <c:pt idx="22">
                  <c:v>44960</c:v>
                </c:pt>
                <c:pt idx="23">
                  <c:v>44963</c:v>
                </c:pt>
                <c:pt idx="24">
                  <c:v>44964</c:v>
                </c:pt>
                <c:pt idx="25">
                  <c:v>44965</c:v>
                </c:pt>
                <c:pt idx="26">
                  <c:v>44966</c:v>
                </c:pt>
                <c:pt idx="27">
                  <c:v>44967</c:v>
                </c:pt>
                <c:pt idx="28">
                  <c:v>44970</c:v>
                </c:pt>
                <c:pt idx="29">
                  <c:v>44971</c:v>
                </c:pt>
                <c:pt idx="30">
                  <c:v>44972</c:v>
                </c:pt>
                <c:pt idx="31">
                  <c:v>44973</c:v>
                </c:pt>
                <c:pt idx="32">
                  <c:v>44974</c:v>
                </c:pt>
                <c:pt idx="33">
                  <c:v>44978</c:v>
                </c:pt>
                <c:pt idx="34">
                  <c:v>44979</c:v>
                </c:pt>
                <c:pt idx="35">
                  <c:v>44980</c:v>
                </c:pt>
                <c:pt idx="36">
                  <c:v>44981</c:v>
                </c:pt>
                <c:pt idx="37">
                  <c:v>44984</c:v>
                </c:pt>
                <c:pt idx="38">
                  <c:v>44985</c:v>
                </c:pt>
                <c:pt idx="39">
                  <c:v>44986</c:v>
                </c:pt>
                <c:pt idx="40">
                  <c:v>44987</c:v>
                </c:pt>
                <c:pt idx="41">
                  <c:v>44988</c:v>
                </c:pt>
                <c:pt idx="42">
                  <c:v>44991</c:v>
                </c:pt>
                <c:pt idx="43">
                  <c:v>44992</c:v>
                </c:pt>
                <c:pt idx="44">
                  <c:v>44993</c:v>
                </c:pt>
                <c:pt idx="45">
                  <c:v>44994</c:v>
                </c:pt>
                <c:pt idx="46">
                  <c:v>44995</c:v>
                </c:pt>
                <c:pt idx="47">
                  <c:v>44998</c:v>
                </c:pt>
                <c:pt idx="48">
                  <c:v>44999</c:v>
                </c:pt>
                <c:pt idx="49">
                  <c:v>45000</c:v>
                </c:pt>
                <c:pt idx="50">
                  <c:v>45001</c:v>
                </c:pt>
                <c:pt idx="51">
                  <c:v>45002</c:v>
                </c:pt>
                <c:pt idx="52">
                  <c:v>45005</c:v>
                </c:pt>
                <c:pt idx="53">
                  <c:v>45006</c:v>
                </c:pt>
                <c:pt idx="54">
                  <c:v>45007</c:v>
                </c:pt>
                <c:pt idx="55">
                  <c:v>45008</c:v>
                </c:pt>
                <c:pt idx="56">
                  <c:v>45009</c:v>
                </c:pt>
                <c:pt idx="57">
                  <c:v>45012</c:v>
                </c:pt>
                <c:pt idx="58">
                  <c:v>45013</c:v>
                </c:pt>
                <c:pt idx="59">
                  <c:v>45014</c:v>
                </c:pt>
                <c:pt idx="60">
                  <c:v>45015</c:v>
                </c:pt>
                <c:pt idx="61">
                  <c:v>45016</c:v>
                </c:pt>
                <c:pt idx="62">
                  <c:v>45019</c:v>
                </c:pt>
                <c:pt idx="63">
                  <c:v>45020</c:v>
                </c:pt>
                <c:pt idx="64">
                  <c:v>45021</c:v>
                </c:pt>
                <c:pt idx="65">
                  <c:v>45022</c:v>
                </c:pt>
                <c:pt idx="66">
                  <c:v>45026</c:v>
                </c:pt>
                <c:pt idx="67">
                  <c:v>45027</c:v>
                </c:pt>
                <c:pt idx="68">
                  <c:v>45028</c:v>
                </c:pt>
                <c:pt idx="69">
                  <c:v>45029</c:v>
                </c:pt>
                <c:pt idx="70">
                  <c:v>45030</c:v>
                </c:pt>
                <c:pt idx="71">
                  <c:v>45033</c:v>
                </c:pt>
                <c:pt idx="72">
                  <c:v>45034</c:v>
                </c:pt>
                <c:pt idx="73">
                  <c:v>45035</c:v>
                </c:pt>
                <c:pt idx="74">
                  <c:v>45036</c:v>
                </c:pt>
                <c:pt idx="75">
                  <c:v>45037</c:v>
                </c:pt>
                <c:pt idx="76">
                  <c:v>45040</c:v>
                </c:pt>
                <c:pt idx="77">
                  <c:v>45041</c:v>
                </c:pt>
                <c:pt idx="78">
                  <c:v>45042</c:v>
                </c:pt>
                <c:pt idx="79">
                  <c:v>45043</c:v>
                </c:pt>
                <c:pt idx="80">
                  <c:v>45044</c:v>
                </c:pt>
                <c:pt idx="81">
                  <c:v>45047</c:v>
                </c:pt>
                <c:pt idx="82">
                  <c:v>45048</c:v>
                </c:pt>
                <c:pt idx="83">
                  <c:v>45049</c:v>
                </c:pt>
                <c:pt idx="84">
                  <c:v>45050</c:v>
                </c:pt>
                <c:pt idx="85">
                  <c:v>45051</c:v>
                </c:pt>
                <c:pt idx="86">
                  <c:v>45054</c:v>
                </c:pt>
                <c:pt idx="87">
                  <c:v>45055</c:v>
                </c:pt>
                <c:pt idx="88">
                  <c:v>45056</c:v>
                </c:pt>
                <c:pt idx="89">
                  <c:v>45057</c:v>
                </c:pt>
                <c:pt idx="90">
                  <c:v>45058</c:v>
                </c:pt>
                <c:pt idx="91">
                  <c:v>45061</c:v>
                </c:pt>
                <c:pt idx="92">
                  <c:v>45062</c:v>
                </c:pt>
                <c:pt idx="93">
                  <c:v>45063</c:v>
                </c:pt>
                <c:pt idx="94">
                  <c:v>45064</c:v>
                </c:pt>
                <c:pt idx="95">
                  <c:v>45065</c:v>
                </c:pt>
                <c:pt idx="96">
                  <c:v>45068</c:v>
                </c:pt>
                <c:pt idx="97">
                  <c:v>45069</c:v>
                </c:pt>
                <c:pt idx="98">
                  <c:v>45070</c:v>
                </c:pt>
                <c:pt idx="99">
                  <c:v>45071</c:v>
                </c:pt>
                <c:pt idx="100">
                  <c:v>45072</c:v>
                </c:pt>
                <c:pt idx="101">
                  <c:v>45076</c:v>
                </c:pt>
                <c:pt idx="102">
                  <c:v>45077</c:v>
                </c:pt>
                <c:pt idx="103">
                  <c:v>45078</c:v>
                </c:pt>
                <c:pt idx="104">
                  <c:v>45079</c:v>
                </c:pt>
                <c:pt idx="105">
                  <c:v>45082</c:v>
                </c:pt>
                <c:pt idx="106">
                  <c:v>45083</c:v>
                </c:pt>
                <c:pt idx="107">
                  <c:v>45084</c:v>
                </c:pt>
                <c:pt idx="108">
                  <c:v>45085</c:v>
                </c:pt>
                <c:pt idx="109">
                  <c:v>45086</c:v>
                </c:pt>
                <c:pt idx="110">
                  <c:v>45089</c:v>
                </c:pt>
                <c:pt idx="111">
                  <c:v>45090</c:v>
                </c:pt>
                <c:pt idx="112">
                  <c:v>45091</c:v>
                </c:pt>
                <c:pt idx="113">
                  <c:v>45092</c:v>
                </c:pt>
                <c:pt idx="114">
                  <c:v>45093</c:v>
                </c:pt>
                <c:pt idx="115">
                  <c:v>45097</c:v>
                </c:pt>
                <c:pt idx="116">
                  <c:v>45098</c:v>
                </c:pt>
                <c:pt idx="117">
                  <c:v>45099</c:v>
                </c:pt>
                <c:pt idx="118">
                  <c:v>45100</c:v>
                </c:pt>
                <c:pt idx="119">
                  <c:v>45103</c:v>
                </c:pt>
                <c:pt idx="120">
                  <c:v>45104</c:v>
                </c:pt>
                <c:pt idx="121">
                  <c:v>45105</c:v>
                </c:pt>
                <c:pt idx="122">
                  <c:v>45106</c:v>
                </c:pt>
                <c:pt idx="123">
                  <c:v>45107</c:v>
                </c:pt>
                <c:pt idx="124">
                  <c:v>45110</c:v>
                </c:pt>
                <c:pt idx="125">
                  <c:v>45112</c:v>
                </c:pt>
                <c:pt idx="126">
                  <c:v>45113</c:v>
                </c:pt>
                <c:pt idx="127">
                  <c:v>45114</c:v>
                </c:pt>
                <c:pt idx="128">
                  <c:v>45117</c:v>
                </c:pt>
                <c:pt idx="129">
                  <c:v>45118</c:v>
                </c:pt>
                <c:pt idx="130">
                  <c:v>45119</c:v>
                </c:pt>
                <c:pt idx="131">
                  <c:v>45120</c:v>
                </c:pt>
                <c:pt idx="132">
                  <c:v>45121</c:v>
                </c:pt>
                <c:pt idx="133">
                  <c:v>45124</c:v>
                </c:pt>
                <c:pt idx="134">
                  <c:v>45125</c:v>
                </c:pt>
                <c:pt idx="135">
                  <c:v>45126</c:v>
                </c:pt>
                <c:pt idx="136">
                  <c:v>45127</c:v>
                </c:pt>
                <c:pt idx="137">
                  <c:v>45128</c:v>
                </c:pt>
                <c:pt idx="138">
                  <c:v>45131</c:v>
                </c:pt>
                <c:pt idx="139">
                  <c:v>45132</c:v>
                </c:pt>
                <c:pt idx="140">
                  <c:v>45133</c:v>
                </c:pt>
                <c:pt idx="141">
                  <c:v>45134</c:v>
                </c:pt>
                <c:pt idx="142">
                  <c:v>45135</c:v>
                </c:pt>
                <c:pt idx="143">
                  <c:v>45138</c:v>
                </c:pt>
                <c:pt idx="144">
                  <c:v>45139</c:v>
                </c:pt>
                <c:pt idx="145">
                  <c:v>45140</c:v>
                </c:pt>
                <c:pt idx="146">
                  <c:v>45141</c:v>
                </c:pt>
                <c:pt idx="147">
                  <c:v>45142</c:v>
                </c:pt>
                <c:pt idx="148">
                  <c:v>45145</c:v>
                </c:pt>
                <c:pt idx="149">
                  <c:v>45146</c:v>
                </c:pt>
                <c:pt idx="150">
                  <c:v>45147</c:v>
                </c:pt>
                <c:pt idx="151">
                  <c:v>45148</c:v>
                </c:pt>
                <c:pt idx="152">
                  <c:v>45149</c:v>
                </c:pt>
                <c:pt idx="153">
                  <c:v>45152</c:v>
                </c:pt>
                <c:pt idx="154">
                  <c:v>45153</c:v>
                </c:pt>
                <c:pt idx="155">
                  <c:v>45154</c:v>
                </c:pt>
                <c:pt idx="156">
                  <c:v>45155</c:v>
                </c:pt>
                <c:pt idx="157">
                  <c:v>45156</c:v>
                </c:pt>
                <c:pt idx="158">
                  <c:v>45159</c:v>
                </c:pt>
                <c:pt idx="159">
                  <c:v>45160</c:v>
                </c:pt>
                <c:pt idx="160">
                  <c:v>45161</c:v>
                </c:pt>
                <c:pt idx="161">
                  <c:v>45162</c:v>
                </c:pt>
                <c:pt idx="162">
                  <c:v>45163</c:v>
                </c:pt>
                <c:pt idx="163">
                  <c:v>45166</c:v>
                </c:pt>
                <c:pt idx="164">
                  <c:v>45167</c:v>
                </c:pt>
                <c:pt idx="165">
                  <c:v>45168</c:v>
                </c:pt>
                <c:pt idx="166">
                  <c:v>45169</c:v>
                </c:pt>
                <c:pt idx="167">
                  <c:v>45170</c:v>
                </c:pt>
                <c:pt idx="168">
                  <c:v>45174</c:v>
                </c:pt>
                <c:pt idx="169">
                  <c:v>45175</c:v>
                </c:pt>
                <c:pt idx="170">
                  <c:v>45176</c:v>
                </c:pt>
                <c:pt idx="171">
                  <c:v>45177</c:v>
                </c:pt>
                <c:pt idx="172">
                  <c:v>45180</c:v>
                </c:pt>
                <c:pt idx="173">
                  <c:v>45181</c:v>
                </c:pt>
                <c:pt idx="174">
                  <c:v>45182</c:v>
                </c:pt>
                <c:pt idx="175">
                  <c:v>45183</c:v>
                </c:pt>
                <c:pt idx="176">
                  <c:v>45184</c:v>
                </c:pt>
                <c:pt idx="177">
                  <c:v>45187</c:v>
                </c:pt>
                <c:pt idx="178">
                  <c:v>45188</c:v>
                </c:pt>
                <c:pt idx="179">
                  <c:v>45189</c:v>
                </c:pt>
                <c:pt idx="180">
                  <c:v>45190</c:v>
                </c:pt>
                <c:pt idx="181">
                  <c:v>45191</c:v>
                </c:pt>
                <c:pt idx="182">
                  <c:v>45194</c:v>
                </c:pt>
                <c:pt idx="183">
                  <c:v>45195</c:v>
                </c:pt>
                <c:pt idx="184">
                  <c:v>45196</c:v>
                </c:pt>
                <c:pt idx="185">
                  <c:v>45197</c:v>
                </c:pt>
                <c:pt idx="186">
                  <c:v>45198</c:v>
                </c:pt>
                <c:pt idx="187">
                  <c:v>45201</c:v>
                </c:pt>
                <c:pt idx="188">
                  <c:v>45202</c:v>
                </c:pt>
                <c:pt idx="189">
                  <c:v>45203</c:v>
                </c:pt>
                <c:pt idx="190">
                  <c:v>45204</c:v>
                </c:pt>
                <c:pt idx="191">
                  <c:v>45205</c:v>
                </c:pt>
                <c:pt idx="192">
                  <c:v>45208</c:v>
                </c:pt>
                <c:pt idx="193">
                  <c:v>45209</c:v>
                </c:pt>
                <c:pt idx="194">
                  <c:v>45210</c:v>
                </c:pt>
                <c:pt idx="195">
                  <c:v>45211</c:v>
                </c:pt>
                <c:pt idx="196">
                  <c:v>45212</c:v>
                </c:pt>
                <c:pt idx="197">
                  <c:v>45215</c:v>
                </c:pt>
                <c:pt idx="198">
                  <c:v>45216</c:v>
                </c:pt>
                <c:pt idx="199">
                  <c:v>45217</c:v>
                </c:pt>
                <c:pt idx="200">
                  <c:v>45218</c:v>
                </c:pt>
                <c:pt idx="201">
                  <c:v>45219</c:v>
                </c:pt>
                <c:pt idx="202">
                  <c:v>45222</c:v>
                </c:pt>
                <c:pt idx="203">
                  <c:v>45223</c:v>
                </c:pt>
                <c:pt idx="204">
                  <c:v>45224</c:v>
                </c:pt>
                <c:pt idx="205">
                  <c:v>45225</c:v>
                </c:pt>
                <c:pt idx="206">
                  <c:v>45226</c:v>
                </c:pt>
                <c:pt idx="207">
                  <c:v>45229</c:v>
                </c:pt>
                <c:pt idx="208">
                  <c:v>45230</c:v>
                </c:pt>
                <c:pt idx="209">
                  <c:v>45231</c:v>
                </c:pt>
                <c:pt idx="210">
                  <c:v>45232</c:v>
                </c:pt>
                <c:pt idx="211">
                  <c:v>45233</c:v>
                </c:pt>
                <c:pt idx="212">
                  <c:v>45236</c:v>
                </c:pt>
                <c:pt idx="213">
                  <c:v>45237</c:v>
                </c:pt>
                <c:pt idx="214">
                  <c:v>45238</c:v>
                </c:pt>
                <c:pt idx="215">
                  <c:v>45239</c:v>
                </c:pt>
                <c:pt idx="216">
                  <c:v>45240</c:v>
                </c:pt>
                <c:pt idx="217">
                  <c:v>45243</c:v>
                </c:pt>
                <c:pt idx="218">
                  <c:v>45244</c:v>
                </c:pt>
                <c:pt idx="219">
                  <c:v>45245</c:v>
                </c:pt>
                <c:pt idx="220">
                  <c:v>45246</c:v>
                </c:pt>
                <c:pt idx="221">
                  <c:v>45247</c:v>
                </c:pt>
                <c:pt idx="222">
                  <c:v>45250</c:v>
                </c:pt>
                <c:pt idx="223">
                  <c:v>45251</c:v>
                </c:pt>
                <c:pt idx="224">
                  <c:v>45252</c:v>
                </c:pt>
                <c:pt idx="225">
                  <c:v>45254</c:v>
                </c:pt>
                <c:pt idx="226">
                  <c:v>45257</c:v>
                </c:pt>
                <c:pt idx="227">
                  <c:v>45258</c:v>
                </c:pt>
                <c:pt idx="228">
                  <c:v>45259</c:v>
                </c:pt>
                <c:pt idx="229">
                  <c:v>45260</c:v>
                </c:pt>
                <c:pt idx="230">
                  <c:v>45261</c:v>
                </c:pt>
                <c:pt idx="231">
                  <c:v>45264</c:v>
                </c:pt>
                <c:pt idx="232">
                  <c:v>45265</c:v>
                </c:pt>
                <c:pt idx="233">
                  <c:v>45266</c:v>
                </c:pt>
                <c:pt idx="234">
                  <c:v>45267</c:v>
                </c:pt>
                <c:pt idx="235">
                  <c:v>45268</c:v>
                </c:pt>
                <c:pt idx="236">
                  <c:v>45271</c:v>
                </c:pt>
                <c:pt idx="237">
                  <c:v>45272</c:v>
                </c:pt>
                <c:pt idx="238">
                  <c:v>45273</c:v>
                </c:pt>
                <c:pt idx="239">
                  <c:v>45274</c:v>
                </c:pt>
                <c:pt idx="240">
                  <c:v>45275</c:v>
                </c:pt>
                <c:pt idx="241">
                  <c:v>45278</c:v>
                </c:pt>
                <c:pt idx="242">
                  <c:v>45279</c:v>
                </c:pt>
                <c:pt idx="243">
                  <c:v>45280</c:v>
                </c:pt>
                <c:pt idx="244">
                  <c:v>45281</c:v>
                </c:pt>
                <c:pt idx="245">
                  <c:v>45282</c:v>
                </c:pt>
                <c:pt idx="246">
                  <c:v>45286</c:v>
                </c:pt>
                <c:pt idx="247">
                  <c:v>45287</c:v>
                </c:pt>
                <c:pt idx="248">
                  <c:v>45288</c:v>
                </c:pt>
                <c:pt idx="249">
                  <c:v>45289</c:v>
                </c:pt>
                <c:pt idx="250">
                  <c:v>45293</c:v>
                </c:pt>
                <c:pt idx="251">
                  <c:v>45294</c:v>
                </c:pt>
                <c:pt idx="252">
                  <c:v>45295</c:v>
                </c:pt>
                <c:pt idx="253">
                  <c:v>45296</c:v>
                </c:pt>
                <c:pt idx="254">
                  <c:v>45299</c:v>
                </c:pt>
                <c:pt idx="255">
                  <c:v>45300</c:v>
                </c:pt>
                <c:pt idx="256">
                  <c:v>45301</c:v>
                </c:pt>
                <c:pt idx="257">
                  <c:v>45302</c:v>
                </c:pt>
                <c:pt idx="258">
                  <c:v>45303</c:v>
                </c:pt>
                <c:pt idx="259">
                  <c:v>45307</c:v>
                </c:pt>
                <c:pt idx="260">
                  <c:v>45308</c:v>
                </c:pt>
                <c:pt idx="261">
                  <c:v>45309</c:v>
                </c:pt>
                <c:pt idx="262">
                  <c:v>45310</c:v>
                </c:pt>
                <c:pt idx="263">
                  <c:v>45313</c:v>
                </c:pt>
                <c:pt idx="264">
                  <c:v>45314</c:v>
                </c:pt>
                <c:pt idx="265">
                  <c:v>45315</c:v>
                </c:pt>
                <c:pt idx="266">
                  <c:v>45316</c:v>
                </c:pt>
                <c:pt idx="267">
                  <c:v>45317</c:v>
                </c:pt>
                <c:pt idx="268">
                  <c:v>45320</c:v>
                </c:pt>
                <c:pt idx="269">
                  <c:v>45321</c:v>
                </c:pt>
                <c:pt idx="270">
                  <c:v>45322</c:v>
                </c:pt>
                <c:pt idx="271">
                  <c:v>45323</c:v>
                </c:pt>
                <c:pt idx="272">
                  <c:v>45324</c:v>
                </c:pt>
                <c:pt idx="273">
                  <c:v>45327</c:v>
                </c:pt>
                <c:pt idx="274">
                  <c:v>45328</c:v>
                </c:pt>
                <c:pt idx="275">
                  <c:v>45329</c:v>
                </c:pt>
                <c:pt idx="276">
                  <c:v>45330</c:v>
                </c:pt>
                <c:pt idx="277">
                  <c:v>45331</c:v>
                </c:pt>
                <c:pt idx="278">
                  <c:v>45334</c:v>
                </c:pt>
                <c:pt idx="279">
                  <c:v>45335</c:v>
                </c:pt>
                <c:pt idx="280">
                  <c:v>45336</c:v>
                </c:pt>
                <c:pt idx="281">
                  <c:v>45337</c:v>
                </c:pt>
                <c:pt idx="282">
                  <c:v>45338</c:v>
                </c:pt>
                <c:pt idx="283">
                  <c:v>45342</c:v>
                </c:pt>
                <c:pt idx="284">
                  <c:v>45343</c:v>
                </c:pt>
                <c:pt idx="285">
                  <c:v>45344</c:v>
                </c:pt>
                <c:pt idx="286">
                  <c:v>45345</c:v>
                </c:pt>
                <c:pt idx="287">
                  <c:v>45348</c:v>
                </c:pt>
                <c:pt idx="288">
                  <c:v>45349</c:v>
                </c:pt>
                <c:pt idx="289">
                  <c:v>45350</c:v>
                </c:pt>
                <c:pt idx="290">
                  <c:v>45351</c:v>
                </c:pt>
                <c:pt idx="291">
                  <c:v>45352</c:v>
                </c:pt>
                <c:pt idx="292">
                  <c:v>45355</c:v>
                </c:pt>
                <c:pt idx="293">
                  <c:v>45356</c:v>
                </c:pt>
                <c:pt idx="294">
                  <c:v>45357</c:v>
                </c:pt>
                <c:pt idx="295">
                  <c:v>45358</c:v>
                </c:pt>
                <c:pt idx="296">
                  <c:v>45359</c:v>
                </c:pt>
                <c:pt idx="297">
                  <c:v>45362</c:v>
                </c:pt>
                <c:pt idx="298">
                  <c:v>45363</c:v>
                </c:pt>
                <c:pt idx="299">
                  <c:v>45364</c:v>
                </c:pt>
                <c:pt idx="300">
                  <c:v>45365</c:v>
                </c:pt>
                <c:pt idx="301">
                  <c:v>45366</c:v>
                </c:pt>
                <c:pt idx="302">
                  <c:v>45369</c:v>
                </c:pt>
                <c:pt idx="303">
                  <c:v>45370</c:v>
                </c:pt>
                <c:pt idx="304">
                  <c:v>45371</c:v>
                </c:pt>
                <c:pt idx="305">
                  <c:v>45372</c:v>
                </c:pt>
                <c:pt idx="306">
                  <c:v>45373</c:v>
                </c:pt>
                <c:pt idx="307">
                  <c:v>45376</c:v>
                </c:pt>
                <c:pt idx="308">
                  <c:v>45377</c:v>
                </c:pt>
                <c:pt idx="309">
                  <c:v>45378</c:v>
                </c:pt>
                <c:pt idx="310">
                  <c:v>45379</c:v>
                </c:pt>
                <c:pt idx="311">
                  <c:v>45383</c:v>
                </c:pt>
                <c:pt idx="312">
                  <c:v>45384</c:v>
                </c:pt>
                <c:pt idx="313">
                  <c:v>45385</c:v>
                </c:pt>
                <c:pt idx="314">
                  <c:v>45386</c:v>
                </c:pt>
                <c:pt idx="315">
                  <c:v>45387</c:v>
                </c:pt>
                <c:pt idx="316">
                  <c:v>45390</c:v>
                </c:pt>
                <c:pt idx="317">
                  <c:v>45391</c:v>
                </c:pt>
                <c:pt idx="318">
                  <c:v>45392</c:v>
                </c:pt>
                <c:pt idx="319">
                  <c:v>45393</c:v>
                </c:pt>
                <c:pt idx="320">
                  <c:v>45394</c:v>
                </c:pt>
                <c:pt idx="321">
                  <c:v>45397</c:v>
                </c:pt>
                <c:pt idx="322">
                  <c:v>45398</c:v>
                </c:pt>
                <c:pt idx="323">
                  <c:v>45399</c:v>
                </c:pt>
                <c:pt idx="324">
                  <c:v>45400</c:v>
                </c:pt>
                <c:pt idx="325">
                  <c:v>45401</c:v>
                </c:pt>
                <c:pt idx="326">
                  <c:v>45404</c:v>
                </c:pt>
                <c:pt idx="327">
                  <c:v>45405</c:v>
                </c:pt>
                <c:pt idx="328">
                  <c:v>45406</c:v>
                </c:pt>
                <c:pt idx="329">
                  <c:v>45407</c:v>
                </c:pt>
                <c:pt idx="330">
                  <c:v>45408</c:v>
                </c:pt>
                <c:pt idx="331">
                  <c:v>45411</c:v>
                </c:pt>
                <c:pt idx="332">
                  <c:v>45412</c:v>
                </c:pt>
                <c:pt idx="333">
                  <c:v>45413</c:v>
                </c:pt>
                <c:pt idx="334">
                  <c:v>45414</c:v>
                </c:pt>
                <c:pt idx="335">
                  <c:v>45415</c:v>
                </c:pt>
                <c:pt idx="336">
                  <c:v>45418</c:v>
                </c:pt>
                <c:pt idx="337">
                  <c:v>45419</c:v>
                </c:pt>
                <c:pt idx="338">
                  <c:v>45420</c:v>
                </c:pt>
                <c:pt idx="339">
                  <c:v>45421</c:v>
                </c:pt>
                <c:pt idx="340">
                  <c:v>45422</c:v>
                </c:pt>
                <c:pt idx="341">
                  <c:v>45425</c:v>
                </c:pt>
                <c:pt idx="342">
                  <c:v>45426</c:v>
                </c:pt>
                <c:pt idx="343">
                  <c:v>45427</c:v>
                </c:pt>
                <c:pt idx="344">
                  <c:v>45428</c:v>
                </c:pt>
                <c:pt idx="345">
                  <c:v>45429</c:v>
                </c:pt>
                <c:pt idx="346">
                  <c:v>45432</c:v>
                </c:pt>
                <c:pt idx="347">
                  <c:v>45433</c:v>
                </c:pt>
                <c:pt idx="348">
                  <c:v>45434</c:v>
                </c:pt>
                <c:pt idx="349">
                  <c:v>45435</c:v>
                </c:pt>
                <c:pt idx="350">
                  <c:v>45436</c:v>
                </c:pt>
                <c:pt idx="351">
                  <c:v>45440</c:v>
                </c:pt>
                <c:pt idx="352">
                  <c:v>45441</c:v>
                </c:pt>
                <c:pt idx="353">
                  <c:v>45442</c:v>
                </c:pt>
                <c:pt idx="354">
                  <c:v>45443</c:v>
                </c:pt>
                <c:pt idx="355">
                  <c:v>45446</c:v>
                </c:pt>
                <c:pt idx="356">
                  <c:v>45447</c:v>
                </c:pt>
                <c:pt idx="357">
                  <c:v>45448</c:v>
                </c:pt>
                <c:pt idx="358">
                  <c:v>45449</c:v>
                </c:pt>
                <c:pt idx="359">
                  <c:v>45450</c:v>
                </c:pt>
                <c:pt idx="360">
                  <c:v>45453</c:v>
                </c:pt>
                <c:pt idx="361">
                  <c:v>45454</c:v>
                </c:pt>
                <c:pt idx="362">
                  <c:v>45455</c:v>
                </c:pt>
                <c:pt idx="363">
                  <c:v>45456</c:v>
                </c:pt>
                <c:pt idx="364">
                  <c:v>45457</c:v>
                </c:pt>
                <c:pt idx="365">
                  <c:v>45460</c:v>
                </c:pt>
                <c:pt idx="366">
                  <c:v>45461</c:v>
                </c:pt>
                <c:pt idx="367">
                  <c:v>45463</c:v>
                </c:pt>
                <c:pt idx="368">
                  <c:v>45464</c:v>
                </c:pt>
                <c:pt idx="369">
                  <c:v>45467</c:v>
                </c:pt>
                <c:pt idx="370">
                  <c:v>45468</c:v>
                </c:pt>
                <c:pt idx="371">
                  <c:v>45469</c:v>
                </c:pt>
                <c:pt idx="372">
                  <c:v>45470</c:v>
                </c:pt>
                <c:pt idx="373">
                  <c:v>45471</c:v>
                </c:pt>
                <c:pt idx="374">
                  <c:v>45474</c:v>
                </c:pt>
                <c:pt idx="375">
                  <c:v>45475</c:v>
                </c:pt>
                <c:pt idx="376">
                  <c:v>45476</c:v>
                </c:pt>
                <c:pt idx="377">
                  <c:v>45478</c:v>
                </c:pt>
                <c:pt idx="378">
                  <c:v>45481</c:v>
                </c:pt>
                <c:pt idx="379">
                  <c:v>45482</c:v>
                </c:pt>
                <c:pt idx="380">
                  <c:v>45483</c:v>
                </c:pt>
                <c:pt idx="381">
                  <c:v>45484</c:v>
                </c:pt>
                <c:pt idx="382">
                  <c:v>45485</c:v>
                </c:pt>
                <c:pt idx="383">
                  <c:v>45488</c:v>
                </c:pt>
                <c:pt idx="384">
                  <c:v>45489</c:v>
                </c:pt>
                <c:pt idx="385">
                  <c:v>45490</c:v>
                </c:pt>
                <c:pt idx="386">
                  <c:v>45491</c:v>
                </c:pt>
                <c:pt idx="387">
                  <c:v>45492</c:v>
                </c:pt>
                <c:pt idx="388">
                  <c:v>45495</c:v>
                </c:pt>
                <c:pt idx="389">
                  <c:v>45496</c:v>
                </c:pt>
                <c:pt idx="390">
                  <c:v>45497</c:v>
                </c:pt>
                <c:pt idx="391">
                  <c:v>45498</c:v>
                </c:pt>
                <c:pt idx="392">
                  <c:v>45499</c:v>
                </c:pt>
                <c:pt idx="393">
                  <c:v>45502</c:v>
                </c:pt>
                <c:pt idx="394">
                  <c:v>45503</c:v>
                </c:pt>
                <c:pt idx="395">
                  <c:v>45504</c:v>
                </c:pt>
                <c:pt idx="396">
                  <c:v>45505</c:v>
                </c:pt>
                <c:pt idx="397">
                  <c:v>45506</c:v>
                </c:pt>
                <c:pt idx="398">
                  <c:v>45509</c:v>
                </c:pt>
                <c:pt idx="399">
                  <c:v>45510</c:v>
                </c:pt>
                <c:pt idx="400">
                  <c:v>45511</c:v>
                </c:pt>
                <c:pt idx="401">
                  <c:v>45512</c:v>
                </c:pt>
                <c:pt idx="402">
                  <c:v>45513</c:v>
                </c:pt>
                <c:pt idx="403">
                  <c:v>45516</c:v>
                </c:pt>
                <c:pt idx="404">
                  <c:v>45517</c:v>
                </c:pt>
                <c:pt idx="405">
                  <c:v>45518</c:v>
                </c:pt>
                <c:pt idx="406">
                  <c:v>45519</c:v>
                </c:pt>
                <c:pt idx="407">
                  <c:v>45520</c:v>
                </c:pt>
                <c:pt idx="408">
                  <c:v>45523</c:v>
                </c:pt>
                <c:pt idx="409">
                  <c:v>45524</c:v>
                </c:pt>
                <c:pt idx="410">
                  <c:v>45525</c:v>
                </c:pt>
                <c:pt idx="411">
                  <c:v>45526</c:v>
                </c:pt>
                <c:pt idx="412">
                  <c:v>45527</c:v>
                </c:pt>
                <c:pt idx="413">
                  <c:v>45530</c:v>
                </c:pt>
                <c:pt idx="414">
                  <c:v>45531</c:v>
                </c:pt>
                <c:pt idx="415">
                  <c:v>45532</c:v>
                </c:pt>
                <c:pt idx="416">
                  <c:v>45533</c:v>
                </c:pt>
                <c:pt idx="417">
                  <c:v>45534</c:v>
                </c:pt>
                <c:pt idx="418">
                  <c:v>45538</c:v>
                </c:pt>
                <c:pt idx="419">
                  <c:v>45539</c:v>
                </c:pt>
                <c:pt idx="420">
                  <c:v>45540</c:v>
                </c:pt>
                <c:pt idx="421">
                  <c:v>45541</c:v>
                </c:pt>
                <c:pt idx="422">
                  <c:v>45544</c:v>
                </c:pt>
                <c:pt idx="423">
                  <c:v>45545</c:v>
                </c:pt>
                <c:pt idx="424">
                  <c:v>45546</c:v>
                </c:pt>
                <c:pt idx="425">
                  <c:v>45547</c:v>
                </c:pt>
                <c:pt idx="426">
                  <c:v>45548</c:v>
                </c:pt>
                <c:pt idx="427">
                  <c:v>45551</c:v>
                </c:pt>
                <c:pt idx="428">
                  <c:v>45552</c:v>
                </c:pt>
                <c:pt idx="429">
                  <c:v>45553</c:v>
                </c:pt>
                <c:pt idx="430">
                  <c:v>45554</c:v>
                </c:pt>
                <c:pt idx="431">
                  <c:v>45555</c:v>
                </c:pt>
                <c:pt idx="432">
                  <c:v>45558</c:v>
                </c:pt>
                <c:pt idx="433">
                  <c:v>45559</c:v>
                </c:pt>
                <c:pt idx="434">
                  <c:v>45560</c:v>
                </c:pt>
                <c:pt idx="435">
                  <c:v>45561</c:v>
                </c:pt>
                <c:pt idx="436">
                  <c:v>45562</c:v>
                </c:pt>
                <c:pt idx="437">
                  <c:v>45565</c:v>
                </c:pt>
                <c:pt idx="438">
                  <c:v>45566</c:v>
                </c:pt>
                <c:pt idx="439">
                  <c:v>45567</c:v>
                </c:pt>
                <c:pt idx="440">
                  <c:v>45568</c:v>
                </c:pt>
                <c:pt idx="441">
                  <c:v>45569</c:v>
                </c:pt>
                <c:pt idx="442">
                  <c:v>45572</c:v>
                </c:pt>
                <c:pt idx="443">
                  <c:v>45573</c:v>
                </c:pt>
                <c:pt idx="444">
                  <c:v>45574</c:v>
                </c:pt>
                <c:pt idx="445">
                  <c:v>45575</c:v>
                </c:pt>
                <c:pt idx="446">
                  <c:v>45576</c:v>
                </c:pt>
                <c:pt idx="447">
                  <c:v>45579</c:v>
                </c:pt>
                <c:pt idx="448">
                  <c:v>45580</c:v>
                </c:pt>
                <c:pt idx="449">
                  <c:v>45581</c:v>
                </c:pt>
                <c:pt idx="450">
                  <c:v>45582</c:v>
                </c:pt>
                <c:pt idx="451">
                  <c:v>45583</c:v>
                </c:pt>
                <c:pt idx="452">
                  <c:v>45586</c:v>
                </c:pt>
                <c:pt idx="453">
                  <c:v>45587</c:v>
                </c:pt>
                <c:pt idx="454">
                  <c:v>45588</c:v>
                </c:pt>
                <c:pt idx="455">
                  <c:v>45589</c:v>
                </c:pt>
                <c:pt idx="456">
                  <c:v>45590</c:v>
                </c:pt>
                <c:pt idx="457">
                  <c:v>45593</c:v>
                </c:pt>
                <c:pt idx="458">
                  <c:v>45594</c:v>
                </c:pt>
                <c:pt idx="459">
                  <c:v>45595</c:v>
                </c:pt>
                <c:pt idx="460">
                  <c:v>45596</c:v>
                </c:pt>
                <c:pt idx="461">
                  <c:v>45597</c:v>
                </c:pt>
                <c:pt idx="462">
                  <c:v>45600</c:v>
                </c:pt>
                <c:pt idx="463">
                  <c:v>45601</c:v>
                </c:pt>
                <c:pt idx="464">
                  <c:v>45602</c:v>
                </c:pt>
                <c:pt idx="465">
                  <c:v>45603</c:v>
                </c:pt>
                <c:pt idx="466">
                  <c:v>45604</c:v>
                </c:pt>
                <c:pt idx="467">
                  <c:v>45607</c:v>
                </c:pt>
                <c:pt idx="468">
                  <c:v>45608</c:v>
                </c:pt>
                <c:pt idx="469">
                  <c:v>45609</c:v>
                </c:pt>
                <c:pt idx="470">
                  <c:v>45610</c:v>
                </c:pt>
                <c:pt idx="471">
                  <c:v>45611</c:v>
                </c:pt>
                <c:pt idx="472">
                  <c:v>45614</c:v>
                </c:pt>
                <c:pt idx="473">
                  <c:v>45615</c:v>
                </c:pt>
                <c:pt idx="474">
                  <c:v>45616</c:v>
                </c:pt>
                <c:pt idx="475">
                  <c:v>45617</c:v>
                </c:pt>
                <c:pt idx="476">
                  <c:v>45618</c:v>
                </c:pt>
                <c:pt idx="477">
                  <c:v>45621</c:v>
                </c:pt>
                <c:pt idx="478">
                  <c:v>45622</c:v>
                </c:pt>
                <c:pt idx="479">
                  <c:v>45623</c:v>
                </c:pt>
                <c:pt idx="480">
                  <c:v>45625</c:v>
                </c:pt>
                <c:pt idx="481">
                  <c:v>45628</c:v>
                </c:pt>
                <c:pt idx="482">
                  <c:v>45629</c:v>
                </c:pt>
                <c:pt idx="483">
                  <c:v>45630</c:v>
                </c:pt>
                <c:pt idx="484">
                  <c:v>45631</c:v>
                </c:pt>
                <c:pt idx="485">
                  <c:v>45632</c:v>
                </c:pt>
                <c:pt idx="486">
                  <c:v>45635</c:v>
                </c:pt>
                <c:pt idx="487">
                  <c:v>45636</c:v>
                </c:pt>
                <c:pt idx="488">
                  <c:v>45637</c:v>
                </c:pt>
                <c:pt idx="489">
                  <c:v>45638</c:v>
                </c:pt>
                <c:pt idx="490">
                  <c:v>45639</c:v>
                </c:pt>
                <c:pt idx="491">
                  <c:v>45642</c:v>
                </c:pt>
                <c:pt idx="492">
                  <c:v>45643</c:v>
                </c:pt>
                <c:pt idx="493">
                  <c:v>45644</c:v>
                </c:pt>
                <c:pt idx="494">
                  <c:v>45645</c:v>
                </c:pt>
                <c:pt idx="495">
                  <c:v>45646</c:v>
                </c:pt>
                <c:pt idx="496">
                  <c:v>45649</c:v>
                </c:pt>
                <c:pt idx="497">
                  <c:v>45650</c:v>
                </c:pt>
                <c:pt idx="498">
                  <c:v>45652</c:v>
                </c:pt>
                <c:pt idx="499">
                  <c:v>45653</c:v>
                </c:pt>
                <c:pt idx="500">
                  <c:v>45656</c:v>
                </c:pt>
                <c:pt idx="501">
                  <c:v>45657</c:v>
                </c:pt>
              </c:numCache>
            </c:numRef>
          </c:cat>
          <c:val>
            <c:numRef>
              <c:f>'Moving Avgs'!$F$3:$F$2518</c:f>
              <c:numCache>
                <c:formatCode>General</c:formatCode>
                <c:ptCount val="2516"/>
                <c:pt idx="50" formatCode="0.00">
                  <c:v>-0.36700280112046357</c:v>
                </c:pt>
                <c:pt idx="51" formatCode="0.00">
                  <c:v>-1.001008403361368</c:v>
                </c:pt>
                <c:pt idx="52" formatCode="0.00">
                  <c:v>-1.5805882352941296</c:v>
                </c:pt>
                <c:pt idx="53" formatCode="0.00">
                  <c:v>-2.0476190476190652</c:v>
                </c:pt>
                <c:pt idx="54" formatCode="0.00">
                  <c:v>-2.437927170868349</c:v>
                </c:pt>
                <c:pt idx="55" formatCode="0.00">
                  <c:v>-2.8870868347338927</c:v>
                </c:pt>
                <c:pt idx="56" formatCode="0.00">
                  <c:v>-3.3619607843137231</c:v>
                </c:pt>
                <c:pt idx="57" formatCode="0.00">
                  <c:v>-3.7584033613445342</c:v>
                </c:pt>
                <c:pt idx="58" formatCode="0.00">
                  <c:v>-4.1143137254901845</c:v>
                </c:pt>
                <c:pt idx="59" formatCode="0.00">
                  <c:v>-4.4244817927170814</c:v>
                </c:pt>
                <c:pt idx="60" formatCode="0.00">
                  <c:v>-4.774201680672256</c:v>
                </c:pt>
                <c:pt idx="61" formatCode="0.00">
                  <c:v>-5.1177591036414469</c:v>
                </c:pt>
                <c:pt idx="62" formatCode="0.00">
                  <c:v>-5.5614845938375055</c:v>
                </c:pt>
                <c:pt idx="63" formatCode="0.00">
                  <c:v>-5.960056022408935</c:v>
                </c:pt>
                <c:pt idx="64" formatCode="0.00">
                  <c:v>-6.2808403361344247</c:v>
                </c:pt>
                <c:pt idx="65" formatCode="0.00">
                  <c:v>-6.6402521008403212</c:v>
                </c:pt>
                <c:pt idx="66" formatCode="0.00">
                  <c:v>-6.7903641456582449</c:v>
                </c:pt>
                <c:pt idx="67" formatCode="0.00">
                  <c:v>-6.5119887955181923</c:v>
                </c:pt>
                <c:pt idx="68" formatCode="0.00">
                  <c:v>-6.1547058823529142</c:v>
                </c:pt>
                <c:pt idx="69" formatCode="0.00">
                  <c:v>-5.8272549019607638</c:v>
                </c:pt>
                <c:pt idx="70" formatCode="0.00">
                  <c:v>-5.3617366946778802</c:v>
                </c:pt>
                <c:pt idx="71" formatCode="0.00">
                  <c:v>-4.9096638655461859</c:v>
                </c:pt>
                <c:pt idx="72" formatCode="0.00">
                  <c:v>-4.3566106442576995</c:v>
                </c:pt>
                <c:pt idx="73" formatCode="0.00">
                  <c:v>-3.7794957983193171</c:v>
                </c:pt>
                <c:pt idx="74" formatCode="0.00">
                  <c:v>-3.4550980392156703</c:v>
                </c:pt>
                <c:pt idx="75" formatCode="0.00">
                  <c:v>-3.0432212885154115</c:v>
                </c:pt>
                <c:pt idx="76" formatCode="0.00">
                  <c:v>-2.5689075630252134</c:v>
                </c:pt>
                <c:pt idx="77" formatCode="0.00">
                  <c:v>-2.2414005602240863</c:v>
                </c:pt>
                <c:pt idx="78" formatCode="0.00">
                  <c:v>-1.9437254901960799</c:v>
                </c:pt>
                <c:pt idx="79" formatCode="0.00">
                  <c:v>-1.6084593837535053</c:v>
                </c:pt>
                <c:pt idx="80" formatCode="0.00">
                  <c:v>-1.3163025210084101</c:v>
                </c:pt>
                <c:pt idx="81" formatCode="0.00">
                  <c:v>-1.0374229691876877</c:v>
                </c:pt>
                <c:pt idx="82" formatCode="0.00">
                  <c:v>-0.91554621848741391</c:v>
                </c:pt>
                <c:pt idx="83" formatCode="0.00">
                  <c:v>-0.77946778711486786</c:v>
                </c:pt>
                <c:pt idx="84" formatCode="0.00">
                  <c:v>-0.75294117647061398</c:v>
                </c:pt>
                <c:pt idx="85" formatCode="0.00">
                  <c:v>-0.60338935574234398</c:v>
                </c:pt>
                <c:pt idx="86" formatCode="0.00">
                  <c:v>-0.37375350140058572</c:v>
                </c:pt>
                <c:pt idx="87" formatCode="0.00">
                  <c:v>-0.1854061624650214</c:v>
                </c:pt>
                <c:pt idx="88" formatCode="0.00">
                  <c:v>-2.8179271708715703E-2</c:v>
                </c:pt>
                <c:pt idx="89" formatCode="0.00">
                  <c:v>0.16689075630250017</c:v>
                </c:pt>
                <c:pt idx="90" formatCode="0.00">
                  <c:v>0.24274509803919386</c:v>
                </c:pt>
                <c:pt idx="91" formatCode="0.00">
                  <c:v>0.33599439775911577</c:v>
                </c:pt>
                <c:pt idx="92" formatCode="0.00">
                  <c:v>0.40019607843136384</c:v>
                </c:pt>
                <c:pt idx="93" formatCode="0.00">
                  <c:v>0.48759103641455681</c:v>
                </c:pt>
                <c:pt idx="94" formatCode="0.00">
                  <c:v>0.53577030812325432</c:v>
                </c:pt>
                <c:pt idx="95" formatCode="0.00">
                  <c:v>0.65952380952381162</c:v>
                </c:pt>
                <c:pt idx="96" formatCode="0.00">
                  <c:v>0.80352941176472115</c:v>
                </c:pt>
                <c:pt idx="97" formatCode="0.00">
                  <c:v>0.77308123249299143</c:v>
                </c:pt>
                <c:pt idx="98" formatCode="0.00">
                  <c:v>0.74865546218486401</c:v>
                </c:pt>
                <c:pt idx="99" formatCode="0.00">
                  <c:v>0.79672268907563648</c:v>
                </c:pt>
                <c:pt idx="100" formatCode="0.00">
                  <c:v>0.77358543417367542</c:v>
                </c:pt>
                <c:pt idx="101" formatCode="0.00">
                  <c:v>0.77756302521007115</c:v>
                </c:pt>
                <c:pt idx="102" formatCode="0.00">
                  <c:v>0.72425770308122139</c:v>
                </c:pt>
                <c:pt idx="103" formatCode="0.00">
                  <c:v>0.82579831932771697</c:v>
                </c:pt>
                <c:pt idx="104" formatCode="0.00">
                  <c:v>1.0671428571428621</c:v>
                </c:pt>
                <c:pt idx="105" formatCode="0.00">
                  <c:v>1.4336134453781639</c:v>
                </c:pt>
                <c:pt idx="106" formatCode="0.00">
                  <c:v>1.6694397759103765</c:v>
                </c:pt>
                <c:pt idx="107" formatCode="0.00">
                  <c:v>1.8584313725490276</c:v>
                </c:pt>
                <c:pt idx="108" formatCode="0.00">
                  <c:v>2.0873669467787224</c:v>
                </c:pt>
                <c:pt idx="109" formatCode="0.00">
                  <c:v>2.2599719887955274</c:v>
                </c:pt>
                <c:pt idx="110" formatCode="0.00">
                  <c:v>2.4778431372549079</c:v>
                </c:pt>
                <c:pt idx="111" formatCode="0.00">
                  <c:v>2.8352100840336334</c:v>
                </c:pt>
                <c:pt idx="112" formatCode="0.00">
                  <c:v>3.1981232492997265</c:v>
                </c:pt>
                <c:pt idx="113" formatCode="0.00">
                  <c:v>3.6351540616246609</c:v>
                </c:pt>
                <c:pt idx="114" formatCode="0.00">
                  <c:v>3.9926890756302811</c:v>
                </c:pt>
                <c:pt idx="115" formatCode="0.00">
                  <c:v>4.3014285714286018</c:v>
                </c:pt>
                <c:pt idx="116" formatCode="0.00">
                  <c:v>4.5948179271708796</c:v>
                </c:pt>
                <c:pt idx="117" formatCode="0.00">
                  <c:v>4.7619047619048018</c:v>
                </c:pt>
                <c:pt idx="118" formatCode="0.00">
                  <c:v>4.9817086834734141</c:v>
                </c:pt>
                <c:pt idx="119" formatCode="0.00">
                  <c:v>5.2737815126050549</c:v>
                </c:pt>
                <c:pt idx="120" formatCode="0.00">
                  <c:v>5.5799159663865652</c:v>
                </c:pt>
                <c:pt idx="121" formatCode="0.00">
                  <c:v>5.8441456582633151</c:v>
                </c:pt>
                <c:pt idx="122" formatCode="0.00">
                  <c:v>6.0670868347338995</c:v>
                </c:pt>
                <c:pt idx="123" formatCode="0.00">
                  <c:v>6.3164705882352905</c:v>
                </c:pt>
                <c:pt idx="124" formatCode="0.00">
                  <c:v>6.5273949579831907</c:v>
                </c:pt>
                <c:pt idx="125" formatCode="0.00">
                  <c:v>6.5986274509803877</c:v>
                </c:pt>
                <c:pt idx="126" formatCode="0.00">
                  <c:v>6.5744817927170658</c:v>
                </c:pt>
                <c:pt idx="127" formatCode="0.00">
                  <c:v>6.5671708683473184</c:v>
                </c:pt>
                <c:pt idx="128" formatCode="0.00">
                  <c:v>6.4902801120447862</c:v>
                </c:pt>
                <c:pt idx="129" formatCode="0.00">
                  <c:v>6.4132773109243431</c:v>
                </c:pt>
                <c:pt idx="130" formatCode="0.00">
                  <c:v>6.3518487394957646</c:v>
                </c:pt>
                <c:pt idx="131" formatCode="0.00">
                  <c:v>6.3444257703080922</c:v>
                </c:pt>
                <c:pt idx="132" formatCode="0.00">
                  <c:v>6.2233333333333007</c:v>
                </c:pt>
                <c:pt idx="133" formatCode="0.00">
                  <c:v>6.0655462184873699</c:v>
                </c:pt>
                <c:pt idx="134" formatCode="0.00">
                  <c:v>5.884817927170829</c:v>
                </c:pt>
                <c:pt idx="135" formatCode="0.00">
                  <c:v>5.6456582633053074</c:v>
                </c:pt>
                <c:pt idx="136" formatCode="0.00">
                  <c:v>5.4795798319327389</c:v>
                </c:pt>
                <c:pt idx="137" formatCode="0.00">
                  <c:v>5.316386554621829</c:v>
                </c:pt>
                <c:pt idx="138" formatCode="0.00">
                  <c:v>5.2363585434173388</c:v>
                </c:pt>
                <c:pt idx="139" formatCode="0.00">
                  <c:v>5.281400560224057</c:v>
                </c:pt>
                <c:pt idx="140" formatCode="0.00">
                  <c:v>5.3039495798319081</c:v>
                </c:pt>
                <c:pt idx="141" formatCode="0.00">
                  <c:v>5.230420168067198</c:v>
                </c:pt>
                <c:pt idx="142" formatCode="0.00">
                  <c:v>5.1827450980391916</c:v>
                </c:pt>
                <c:pt idx="143" formatCode="0.00">
                  <c:v>5.0780112044817827</c:v>
                </c:pt>
                <c:pt idx="144" formatCode="0.00">
                  <c:v>4.9597198879551456</c:v>
                </c:pt>
                <c:pt idx="145" formatCode="0.00">
                  <c:v>4.817675070027974</c:v>
                </c:pt>
                <c:pt idx="146" formatCode="0.00">
                  <c:v>4.8561624649859709</c:v>
                </c:pt>
                <c:pt idx="147" formatCode="0.00">
                  <c:v>5.0150700280111948</c:v>
                </c:pt>
                <c:pt idx="148" formatCode="0.00">
                  <c:v>5.0732492997198904</c:v>
                </c:pt>
                <c:pt idx="149" formatCode="0.00">
                  <c:v>5.0087955182072932</c:v>
                </c:pt>
                <c:pt idx="150" formatCode="0.00">
                  <c:v>4.8443417366946875</c:v>
                </c:pt>
                <c:pt idx="151" formatCode="0.00">
                  <c:v>4.6989915966386775</c:v>
                </c:pt>
                <c:pt idx="152" formatCode="0.00">
                  <c:v>4.4530812324930338</c:v>
                </c:pt>
                <c:pt idx="153" formatCode="0.00">
                  <c:v>4.2363305322129179</c:v>
                </c:pt>
                <c:pt idx="154" formatCode="0.00">
                  <c:v>3.9708403361344722</c:v>
                </c:pt>
                <c:pt idx="155" formatCode="0.00">
                  <c:v>3.6590196078431489</c:v>
                </c:pt>
                <c:pt idx="156" formatCode="0.00">
                  <c:v>3.3612885154061871</c:v>
                </c:pt>
                <c:pt idx="157" formatCode="0.00">
                  <c:v>3.1407002801120711</c:v>
                </c:pt>
                <c:pt idx="158" formatCode="0.00">
                  <c:v>2.9814005602241167</c:v>
                </c:pt>
                <c:pt idx="159" formatCode="0.00">
                  <c:v>2.8421008403361441</c:v>
                </c:pt>
                <c:pt idx="160" formatCode="0.00">
                  <c:v>2.7349299719888194</c:v>
                </c:pt>
                <c:pt idx="161" formatCode="0.00">
                  <c:v>2.6122408963585571</c:v>
                </c:pt>
                <c:pt idx="162" formatCode="0.00">
                  <c:v>2.5884313725490529</c:v>
                </c:pt>
                <c:pt idx="163" formatCode="0.00">
                  <c:v>2.5287114845938561</c:v>
                </c:pt>
                <c:pt idx="164" formatCode="0.00">
                  <c:v>2.5350420168067416</c:v>
                </c:pt>
                <c:pt idx="165" formatCode="0.00">
                  <c:v>2.5273109243697718</c:v>
                </c:pt>
                <c:pt idx="166" formatCode="0.00">
                  <c:v>2.598991596638669</c:v>
                </c:pt>
                <c:pt idx="167" formatCode="0.00">
                  <c:v>2.4266106442577211</c:v>
                </c:pt>
                <c:pt idx="168" formatCode="0.00">
                  <c:v>2.2792997198879448</c:v>
                </c:pt>
                <c:pt idx="169" formatCode="0.00">
                  <c:v>2.0412324929971817</c:v>
                </c:pt>
                <c:pt idx="170" formatCode="0.00">
                  <c:v>1.9984593837534987</c:v>
                </c:pt>
                <c:pt idx="171" formatCode="0.00">
                  <c:v>2.0349299719887739</c:v>
                </c:pt>
                <c:pt idx="172" formatCode="0.00">
                  <c:v>2.10434173669465</c:v>
                </c:pt>
                <c:pt idx="173" formatCode="0.00">
                  <c:v>2.2396358543416994</c:v>
                </c:pt>
                <c:pt idx="174" formatCode="0.00">
                  <c:v>2.3806722689075457</c:v>
                </c:pt>
                <c:pt idx="175" formatCode="0.00">
                  <c:v>2.6113445378151283</c:v>
                </c:pt>
                <c:pt idx="176" formatCode="0.00">
                  <c:v>2.851092436974767</c:v>
                </c:pt>
                <c:pt idx="177" formatCode="0.00">
                  <c:v>3.1193557422969036</c:v>
                </c:pt>
                <c:pt idx="178" formatCode="0.00">
                  <c:v>3.3124929971988593</c:v>
                </c:pt>
                <c:pt idx="179" formatCode="0.00">
                  <c:v>3.4930252100840136</c:v>
                </c:pt>
                <c:pt idx="180" formatCode="0.00">
                  <c:v>3.6717647058823388</c:v>
                </c:pt>
                <c:pt idx="181" formatCode="0.00">
                  <c:v>3.7894397759103526</c:v>
                </c:pt>
                <c:pt idx="182" formatCode="0.00">
                  <c:v>4.0298039215686288</c:v>
                </c:pt>
                <c:pt idx="183" formatCode="0.00">
                  <c:v>4.1622408963585542</c:v>
                </c:pt>
                <c:pt idx="184" formatCode="0.00">
                  <c:v>4.2748459383753641</c:v>
                </c:pt>
                <c:pt idx="185" formatCode="0.00">
                  <c:v>4.3978151260504177</c:v>
                </c:pt>
                <c:pt idx="186" formatCode="0.00">
                  <c:v>4.4650140056022423</c:v>
                </c:pt>
                <c:pt idx="187" formatCode="0.00">
                  <c:v>4.4153781512604837</c:v>
                </c:pt>
                <c:pt idx="188" formatCode="0.00">
                  <c:v>4.3079551820727886</c:v>
                </c:pt>
                <c:pt idx="189" formatCode="0.00">
                  <c:v>4.1300560224089082</c:v>
                </c:pt>
                <c:pt idx="190" formatCode="0.00">
                  <c:v>4.056946778711449</c:v>
                </c:pt>
                <c:pt idx="191" formatCode="0.00">
                  <c:v>4.0422128851540151</c:v>
                </c:pt>
                <c:pt idx="192" formatCode="0.00">
                  <c:v>3.938991596638644</c:v>
                </c:pt>
                <c:pt idx="193" formatCode="0.00">
                  <c:v>3.839187675070022</c:v>
                </c:pt>
                <c:pt idx="194" formatCode="0.00">
                  <c:v>3.6491316526610689</c:v>
                </c:pt>
                <c:pt idx="195" formatCode="0.00">
                  <c:v>3.4054901960784179</c:v>
                </c:pt>
                <c:pt idx="196" formatCode="0.00">
                  <c:v>3.1114285714285614</c:v>
                </c:pt>
                <c:pt idx="197" formatCode="0.00">
                  <c:v>2.8698319327730815</c:v>
                </c:pt>
                <c:pt idx="198" formatCode="0.00">
                  <c:v>2.6431092436974666</c:v>
                </c:pt>
                <c:pt idx="199" formatCode="0.00">
                  <c:v>2.4138935574229805</c:v>
                </c:pt>
                <c:pt idx="200" formatCode="0.00">
                  <c:v>1.9848179271709085</c:v>
                </c:pt>
                <c:pt idx="201" formatCode="0.00">
                  <c:v>1.5885434173669637</c:v>
                </c:pt>
                <c:pt idx="202" formatCode="0.00">
                  <c:v>1.1841456582633327</c:v>
                </c:pt>
                <c:pt idx="203" formatCode="0.00">
                  <c:v>0.72955182072830382</c:v>
                </c:pt>
                <c:pt idx="204" formatCode="0.00">
                  <c:v>0.33672268907564273</c:v>
                </c:pt>
                <c:pt idx="205" formatCode="0.00">
                  <c:v>-7.9271708683464226E-2</c:v>
                </c:pt>
                <c:pt idx="206" formatCode="0.00">
                  <c:v>-0.59294117647060318</c:v>
                </c:pt>
                <c:pt idx="207" formatCode="0.00">
                  <c:v>-1.0689075630252347</c:v>
                </c:pt>
                <c:pt idx="208" formatCode="0.00">
                  <c:v>-1.5750140056022559</c:v>
                </c:pt>
                <c:pt idx="209" formatCode="0.00">
                  <c:v>-1.7547619047619065</c:v>
                </c:pt>
                <c:pt idx="210" formatCode="0.00">
                  <c:v>-1.9888795518207161</c:v>
                </c:pt>
                <c:pt idx="211" formatCode="0.00">
                  <c:v>-2.1965546218487333</c:v>
                </c:pt>
                <c:pt idx="212" formatCode="0.00">
                  <c:v>-2.5622408963584888</c:v>
                </c:pt>
                <c:pt idx="213" formatCode="0.00">
                  <c:v>-2.8157703081232341</c:v>
                </c:pt>
                <c:pt idx="214" formatCode="0.00">
                  <c:v>-3.0769747899159796</c:v>
                </c:pt>
                <c:pt idx="215" formatCode="0.00">
                  <c:v>-3.303053221288522</c:v>
                </c:pt>
                <c:pt idx="216" formatCode="0.00">
                  <c:v>-3.4426890756302697</c:v>
                </c:pt>
                <c:pt idx="217" formatCode="0.00">
                  <c:v>-3.4985434173669745</c:v>
                </c:pt>
                <c:pt idx="218" formatCode="0.00">
                  <c:v>-3.5023809523809746</c:v>
                </c:pt>
                <c:pt idx="219" formatCode="0.00">
                  <c:v>-3.5213725490195884</c:v>
                </c:pt>
                <c:pt idx="220" formatCode="0.00">
                  <c:v>-3.5489075630251961</c:v>
                </c:pt>
                <c:pt idx="221" formatCode="0.00">
                  <c:v>-3.3786554621848666</c:v>
                </c:pt>
                <c:pt idx="222" formatCode="0.00">
                  <c:v>-3.1038655462184721</c:v>
                </c:pt>
                <c:pt idx="223" formatCode="0.00">
                  <c:v>-2.8465546218487248</c:v>
                </c:pt>
                <c:pt idx="224" formatCode="0.00">
                  <c:v>-2.5521008403361378</c:v>
                </c:pt>
                <c:pt idx="225" formatCode="0.00">
                  <c:v>-2.0988795518207013</c:v>
                </c:pt>
                <c:pt idx="226" formatCode="0.00">
                  <c:v>-1.6340336134453679</c:v>
                </c:pt>
                <c:pt idx="227" formatCode="0.00">
                  <c:v>-1.1219607843137283</c:v>
                </c:pt>
                <c:pt idx="228" formatCode="0.00">
                  <c:v>-0.54941176470588005</c:v>
                </c:pt>
                <c:pt idx="229" formatCode="0.00">
                  <c:v>0.13725490196078738</c:v>
                </c:pt>
                <c:pt idx="230" formatCode="0.00">
                  <c:v>0.55487394957982872</c:v>
                </c:pt>
                <c:pt idx="231" formatCode="0.00">
                  <c:v>0.83899159663866385</c:v>
                </c:pt>
                <c:pt idx="232" formatCode="0.00">
                  <c:v>1.1119887955182151</c:v>
                </c:pt>
                <c:pt idx="233" formatCode="0.00">
                  <c:v>1.5027731092437335</c:v>
                </c:pt>
                <c:pt idx="234" formatCode="0.00">
                  <c:v>1.7918767507002826</c:v>
                </c:pt>
                <c:pt idx="235" formatCode="0.00">
                  <c:v>2.0906442577030901</c:v>
                </c:pt>
                <c:pt idx="236" formatCode="0.00">
                  <c:v>2.440364145658279</c:v>
                </c:pt>
                <c:pt idx="237" formatCode="0.00">
                  <c:v>2.7661344537815182</c:v>
                </c:pt>
                <c:pt idx="238" formatCode="0.00">
                  <c:v>3.0254061624649893</c:v>
                </c:pt>
                <c:pt idx="239" formatCode="0.00">
                  <c:v>3.1561064425770127</c:v>
                </c:pt>
                <c:pt idx="240" formatCode="0.00">
                  <c:v>3.3860784313725532</c:v>
                </c:pt>
                <c:pt idx="241" formatCode="0.00">
                  <c:v>3.6439495798319257</c:v>
                </c:pt>
                <c:pt idx="242" formatCode="0.00">
                  <c:v>3.9389355742296885</c:v>
                </c:pt>
                <c:pt idx="243" formatCode="0.00">
                  <c:v>4.0496358543417301</c:v>
                </c:pt>
                <c:pt idx="244" formatCode="0.00">
                  <c:v>4.1930812324929718</c:v>
                </c:pt>
                <c:pt idx="245" formatCode="0.00">
                  <c:v>4.2138935574229208</c:v>
                </c:pt>
                <c:pt idx="246" formatCode="0.00">
                  <c:v>4.1919607843136788</c:v>
                </c:pt>
                <c:pt idx="247" formatCode="0.00">
                  <c:v>4.208347338935539</c:v>
                </c:pt>
                <c:pt idx="248" formatCode="0.00">
                  <c:v>4.2440336134453389</c:v>
                </c:pt>
                <c:pt idx="249" formatCode="0.00">
                  <c:v>4.188235294117618</c:v>
                </c:pt>
                <c:pt idx="250" formatCode="0.00">
                  <c:v>4.0763305322128645</c:v>
                </c:pt>
                <c:pt idx="251" formatCode="0.00">
                  <c:v>3.8787394957982997</c:v>
                </c:pt>
                <c:pt idx="252" formatCode="0.00">
                  <c:v>3.8700560224089173</c:v>
                </c:pt>
                <c:pt idx="253" formatCode="0.00">
                  <c:v>3.8326050420167803</c:v>
                </c:pt>
                <c:pt idx="254" formatCode="0.00">
                  <c:v>3.8640056022408515</c:v>
                </c:pt>
                <c:pt idx="255" formatCode="0.00">
                  <c:v>3.8158263305321753</c:v>
                </c:pt>
                <c:pt idx="256" formatCode="0.00">
                  <c:v>3.7284593837534885</c:v>
                </c:pt>
                <c:pt idx="257" formatCode="0.00">
                  <c:v>3.5964425770307855</c:v>
                </c:pt>
                <c:pt idx="258" formatCode="0.00">
                  <c:v>3.4012324929971811</c:v>
                </c:pt>
                <c:pt idx="259" formatCode="0.00">
                  <c:v>3.2002801120447941</c:v>
                </c:pt>
                <c:pt idx="260" formatCode="0.00">
                  <c:v>3.096470588235249</c:v>
                </c:pt>
                <c:pt idx="261" formatCode="0.00">
                  <c:v>2.9521568627450705</c:v>
                </c:pt>
                <c:pt idx="262" formatCode="0.00">
                  <c:v>2.9108403361344557</c:v>
                </c:pt>
                <c:pt idx="263" formatCode="0.00">
                  <c:v>2.7585434173669512</c:v>
                </c:pt>
                <c:pt idx="264" formatCode="0.00">
                  <c:v>2.716974789915966</c:v>
                </c:pt>
                <c:pt idx="265" formatCode="0.00">
                  <c:v>2.755042016806712</c:v>
                </c:pt>
                <c:pt idx="266" formatCode="0.00">
                  <c:v>2.8466106442576944</c:v>
                </c:pt>
                <c:pt idx="267" formatCode="0.00">
                  <c:v>2.9132492997198938</c:v>
                </c:pt>
                <c:pt idx="268" formatCode="0.00">
                  <c:v>2.9928571428571473</c:v>
                </c:pt>
                <c:pt idx="269" formatCode="0.00">
                  <c:v>3.0689635854341475</c:v>
                </c:pt>
                <c:pt idx="270" formatCode="0.00">
                  <c:v>3.1489635854341742</c:v>
                </c:pt>
                <c:pt idx="271" formatCode="0.00">
                  <c:v>3.3105602240896559</c:v>
                </c:pt>
                <c:pt idx="272" formatCode="0.00">
                  <c:v>3.5130532212885157</c:v>
                </c:pt>
                <c:pt idx="273" formatCode="0.00">
                  <c:v>3.6156862745098124</c:v>
                </c:pt>
                <c:pt idx="274" formatCode="0.00">
                  <c:v>3.7462464985994472</c:v>
                </c:pt>
                <c:pt idx="275" formatCode="0.00">
                  <c:v>3.8960224089635886</c:v>
                </c:pt>
                <c:pt idx="276" formatCode="0.00">
                  <c:v>4.1365266106442675</c:v>
                </c:pt>
                <c:pt idx="277" formatCode="0.00">
                  <c:v>4.3847899159664081</c:v>
                </c:pt>
                <c:pt idx="278" formatCode="0.00">
                  <c:v>4.671708683473426</c:v>
                </c:pt>
                <c:pt idx="279" formatCode="0.00">
                  <c:v>5.0151820728291341</c:v>
                </c:pt>
                <c:pt idx="280" formatCode="0.00">
                  <c:v>5.4266106442577211</c:v>
                </c:pt>
                <c:pt idx="281" formatCode="0.00">
                  <c:v>5.8646498599440093</c:v>
                </c:pt>
                <c:pt idx="282" formatCode="0.00">
                  <c:v>6.1847058823529579</c:v>
                </c:pt>
                <c:pt idx="283" formatCode="0.00">
                  <c:v>6.3223249299719839</c:v>
                </c:pt>
                <c:pt idx="284" formatCode="0.00">
                  <c:v>6.5187955182072983</c:v>
                </c:pt>
                <c:pt idx="285" formatCode="0.00">
                  <c:v>6.8841456582633072</c:v>
                </c:pt>
                <c:pt idx="286" formatCode="0.00">
                  <c:v>7.1456862745098135</c:v>
                </c:pt>
                <c:pt idx="287" formatCode="0.00">
                  <c:v>7.2933613445378143</c:v>
                </c:pt>
                <c:pt idx="288" formatCode="0.00">
                  <c:v>7.4489355742296937</c:v>
                </c:pt>
                <c:pt idx="289" formatCode="0.00">
                  <c:v>7.5698039215686208</c:v>
                </c:pt>
                <c:pt idx="290" formatCode="0.00">
                  <c:v>7.6894397759103583</c:v>
                </c:pt>
                <c:pt idx="291" formatCode="0.00">
                  <c:v>7.870560224089644</c:v>
                </c:pt>
                <c:pt idx="292" formatCode="0.00">
                  <c:v>8.0464985994397722</c:v>
                </c:pt>
                <c:pt idx="293" formatCode="0.00">
                  <c:v>8.0582913165265921</c:v>
                </c:pt>
                <c:pt idx="294" formatCode="0.00">
                  <c:v>7.9985994397758873</c:v>
                </c:pt>
                <c:pt idx="295" formatCode="0.00">
                  <c:v>7.9305602240896178</c:v>
                </c:pt>
                <c:pt idx="296" formatCode="0.00">
                  <c:v>7.7296078431372592</c:v>
                </c:pt>
                <c:pt idx="297" formatCode="0.00">
                  <c:v>7.4768347338935399</c:v>
                </c:pt>
                <c:pt idx="298" formatCode="0.00">
                  <c:v>7.1482913165265956</c:v>
                </c:pt>
                <c:pt idx="299" formatCode="0.00">
                  <c:v>6.8926330532212603</c:v>
                </c:pt>
                <c:pt idx="300" formatCode="0.00">
                  <c:v>6.5694957983193376</c:v>
                </c:pt>
                <c:pt idx="301" formatCode="0.00">
                  <c:v>6.0925210084033523</c:v>
                </c:pt>
                <c:pt idx="302" formatCode="0.00">
                  <c:v>5.55789915966389</c:v>
                </c:pt>
                <c:pt idx="303" formatCode="0.00">
                  <c:v>5.1515406162465069</c:v>
                </c:pt>
                <c:pt idx="304" formatCode="0.00">
                  <c:v>4.9490476190476187</c:v>
                </c:pt>
                <c:pt idx="305" formatCode="0.00">
                  <c:v>4.8414005602240877</c:v>
                </c:pt>
                <c:pt idx="306" formatCode="0.00">
                  <c:v>4.5605882352941336</c:v>
                </c:pt>
                <c:pt idx="307" formatCode="0.00">
                  <c:v>4.3193277310924287</c:v>
                </c:pt>
                <c:pt idx="308" formatCode="0.00">
                  <c:v>4.0989355742296567</c:v>
                </c:pt>
                <c:pt idx="309" formatCode="0.00">
                  <c:v>3.8740896358543324</c:v>
                </c:pt>
                <c:pt idx="310" formatCode="0.00">
                  <c:v>3.5723809523809251</c:v>
                </c:pt>
                <c:pt idx="311" formatCode="0.00">
                  <c:v>3.2825210084033358</c:v>
                </c:pt>
                <c:pt idx="312" formatCode="0.00">
                  <c:v>2.9869747899159336</c:v>
                </c:pt>
                <c:pt idx="313" formatCode="0.00">
                  <c:v>2.7778991596638463</c:v>
                </c:pt>
                <c:pt idx="314" formatCode="0.00">
                  <c:v>2.5901680672268697</c:v>
                </c:pt>
                <c:pt idx="315" formatCode="0.00">
                  <c:v>2.490084033613428</c:v>
                </c:pt>
                <c:pt idx="316" formatCode="0.00">
                  <c:v>2.3827731092436437</c:v>
                </c:pt>
                <c:pt idx="317" formatCode="0.00">
                  <c:v>2.2982072829131113</c:v>
                </c:pt>
                <c:pt idx="318" formatCode="0.00">
                  <c:v>2.2854621848739072</c:v>
                </c:pt>
                <c:pt idx="319" formatCode="0.00">
                  <c:v>2.200560224089557</c:v>
                </c:pt>
                <c:pt idx="320" formatCode="0.00">
                  <c:v>2.0404481792716496</c:v>
                </c:pt>
                <c:pt idx="321" formatCode="0.00">
                  <c:v>1.7839495798318978</c:v>
                </c:pt>
                <c:pt idx="322" formatCode="0.00">
                  <c:v>1.5183473389355271</c:v>
                </c:pt>
                <c:pt idx="323" formatCode="0.00">
                  <c:v>1.2999999999999545</c:v>
                </c:pt>
                <c:pt idx="324" formatCode="0.00">
                  <c:v>1.0518767507002451</c:v>
                </c:pt>
                <c:pt idx="325" formatCode="0.00">
                  <c:v>0.75134453781510047</c:v>
                </c:pt>
                <c:pt idx="326" formatCode="0.00">
                  <c:v>0.47204481792714148</c:v>
                </c:pt>
                <c:pt idx="327" formatCode="0.00">
                  <c:v>0.40400560224087201</c:v>
                </c:pt>
                <c:pt idx="328" formatCode="0.00">
                  <c:v>0.31596638655457809</c:v>
                </c:pt>
                <c:pt idx="329" formatCode="0.00">
                  <c:v>0.16142857142851597</c:v>
                </c:pt>
                <c:pt idx="330" formatCode="0.00">
                  <c:v>5.0588235294071637E-2</c:v>
                </c:pt>
                <c:pt idx="331" formatCode="0.00">
                  <c:v>9.8039215685759018E-3</c:v>
                </c:pt>
                <c:pt idx="332" formatCode="0.00">
                  <c:v>-7.378151260509469E-2</c:v>
                </c:pt>
                <c:pt idx="333" formatCode="0.00">
                  <c:v>-0.10977591036417778</c:v>
                </c:pt>
                <c:pt idx="334" formatCode="0.00">
                  <c:v>-0.1829691876750843</c:v>
                </c:pt>
                <c:pt idx="335" formatCode="0.00">
                  <c:v>-0.26364145658263283</c:v>
                </c:pt>
                <c:pt idx="336" formatCode="0.00">
                  <c:v>-0.41495798319327548</c:v>
                </c:pt>
                <c:pt idx="337" formatCode="0.00">
                  <c:v>-0.58288515406165686</c:v>
                </c:pt>
                <c:pt idx="338" formatCode="0.00">
                  <c:v>-0.56168067226890628</c:v>
                </c:pt>
                <c:pt idx="339" formatCode="0.00">
                  <c:v>-0.68521008403359929</c:v>
                </c:pt>
                <c:pt idx="340" formatCode="0.00">
                  <c:v>-0.73621848739495022</c:v>
                </c:pt>
                <c:pt idx="341" formatCode="0.00">
                  <c:v>-0.71327731092436863</c:v>
                </c:pt>
                <c:pt idx="342" formatCode="0.00">
                  <c:v>-0.55386554621846074</c:v>
                </c:pt>
                <c:pt idx="343" formatCode="0.00">
                  <c:v>-0.27484593837532145</c:v>
                </c:pt>
                <c:pt idx="344" formatCode="0.00">
                  <c:v>-9.0420168067183226E-2</c:v>
                </c:pt>
                <c:pt idx="345" formatCode="0.00">
                  <c:v>0.10089635854345147</c:v>
                </c:pt>
                <c:pt idx="346" formatCode="0.00">
                  <c:v>0.31422969187677552</c:v>
                </c:pt>
                <c:pt idx="347" formatCode="0.00">
                  <c:v>0.39280112044822602</c:v>
                </c:pt>
                <c:pt idx="348" formatCode="0.00">
                  <c:v>0.29652661064429253</c:v>
                </c:pt>
                <c:pt idx="349" formatCode="0.00">
                  <c:v>0.24649859943983188</c:v>
                </c:pt>
                <c:pt idx="350" formatCode="0.00">
                  <c:v>0.31120448179275684</c:v>
                </c:pt>
                <c:pt idx="351" formatCode="0.00">
                  <c:v>0.36254901960785446</c:v>
                </c:pt>
                <c:pt idx="352" formatCode="0.00">
                  <c:v>0.4160504201680908</c:v>
                </c:pt>
                <c:pt idx="353" formatCode="0.00">
                  <c:v>0.68831932773107951</c:v>
                </c:pt>
                <c:pt idx="354" formatCode="0.00">
                  <c:v>0.98156862745096873</c:v>
                </c:pt>
                <c:pt idx="355" formatCode="0.00">
                  <c:v>1.1182352941176532</c:v>
                </c:pt>
                <c:pt idx="356" formatCode="0.00">
                  <c:v>1.3414565826330431</c:v>
                </c:pt>
                <c:pt idx="357" formatCode="0.00">
                  <c:v>1.4974789915966511</c:v>
                </c:pt>
                <c:pt idx="358" formatCode="0.00">
                  <c:v>1.4963025210083742</c:v>
                </c:pt>
                <c:pt idx="359" formatCode="0.00">
                  <c:v>1.4805882352941211</c:v>
                </c:pt>
                <c:pt idx="360" formatCode="0.00">
                  <c:v>1.6921568627450796</c:v>
                </c:pt>
                <c:pt idx="361" formatCode="0.00">
                  <c:v>1.8300560224089537</c:v>
                </c:pt>
                <c:pt idx="362" formatCode="0.00">
                  <c:v>2.1236974789915877</c:v>
                </c:pt>
                <c:pt idx="363" formatCode="0.00">
                  <c:v>2.2691596638655369</c:v>
                </c:pt>
                <c:pt idx="364" formatCode="0.00">
                  <c:v>2.2310364145657928</c:v>
                </c:pt>
                <c:pt idx="365" formatCode="0.00">
                  <c:v>2.2984033613444979</c:v>
                </c:pt>
                <c:pt idx="366" formatCode="0.00">
                  <c:v>2.4483473389355623</c:v>
                </c:pt>
                <c:pt idx="367" formatCode="0.00">
                  <c:v>2.6628291316526429</c:v>
                </c:pt>
                <c:pt idx="368" formatCode="0.00">
                  <c:v>2.6936134453781477</c:v>
                </c:pt>
                <c:pt idx="369" formatCode="0.00">
                  <c:v>2.8254341736695068</c:v>
                </c:pt>
                <c:pt idx="370" formatCode="0.00">
                  <c:v>2.9847619047619105</c:v>
                </c:pt>
                <c:pt idx="371" formatCode="0.00">
                  <c:v>2.9502240896358529</c:v>
                </c:pt>
                <c:pt idx="372" formatCode="0.00">
                  <c:v>2.8601960784313576</c:v>
                </c:pt>
                <c:pt idx="373" formatCode="0.00">
                  <c:v>2.8927450980391995</c:v>
                </c:pt>
                <c:pt idx="374" formatCode="0.00">
                  <c:v>2.7659663865546236</c:v>
                </c:pt>
                <c:pt idx="375" formatCode="0.00">
                  <c:v>2.7009243697479377</c:v>
                </c:pt>
                <c:pt idx="376" formatCode="0.00">
                  <c:v>2.617058823529419</c:v>
                </c:pt>
                <c:pt idx="377" formatCode="0.00">
                  <c:v>2.6888795518207331</c:v>
                </c:pt>
                <c:pt idx="378" formatCode="0.00">
                  <c:v>2.6295798319327588</c:v>
                </c:pt>
                <c:pt idx="379" formatCode="0.00">
                  <c:v>2.7285994397758913</c:v>
                </c:pt>
                <c:pt idx="380" formatCode="0.00">
                  <c:v>2.9110644257702774</c:v>
                </c:pt>
                <c:pt idx="381" formatCode="0.00">
                  <c:v>2.8478991596638252</c:v>
                </c:pt>
                <c:pt idx="382" formatCode="0.00">
                  <c:v>2.8414565826330147</c:v>
                </c:pt>
                <c:pt idx="383" formatCode="0.00">
                  <c:v>2.7607843137254662</c:v>
                </c:pt>
                <c:pt idx="384" formatCode="0.00">
                  <c:v>2.8101680672268685</c:v>
                </c:pt>
                <c:pt idx="385" formatCode="0.00">
                  <c:v>2.8843977591036065</c:v>
                </c:pt>
                <c:pt idx="386" formatCode="0.00">
                  <c:v>2.8636414565825987</c:v>
                </c:pt>
                <c:pt idx="387" formatCode="0.00">
                  <c:v>2.8384873949579372</c:v>
                </c:pt>
                <c:pt idx="388" formatCode="0.00">
                  <c:v>2.8912885154061172</c:v>
                </c:pt>
                <c:pt idx="389" formatCode="0.00">
                  <c:v>3.0015966386554283</c:v>
                </c:pt>
                <c:pt idx="390" formatCode="0.00">
                  <c:v>2.978543417366879</c:v>
                </c:pt>
                <c:pt idx="391" formatCode="0.00">
                  <c:v>2.9422128851540208</c:v>
                </c:pt>
                <c:pt idx="392" formatCode="0.00">
                  <c:v>2.8947058823528806</c:v>
                </c:pt>
                <c:pt idx="393" formatCode="0.00">
                  <c:v>2.8686274509803411</c:v>
                </c:pt>
                <c:pt idx="394" formatCode="0.00">
                  <c:v>2.9427170868347048</c:v>
                </c:pt>
                <c:pt idx="395" formatCode="0.00">
                  <c:v>3.0089075630251756</c:v>
                </c:pt>
                <c:pt idx="396" formatCode="0.00">
                  <c:v>2.7584313725489693</c:v>
                </c:pt>
                <c:pt idx="397" formatCode="0.00">
                  <c:v>2.1683753501400105</c:v>
                </c:pt>
                <c:pt idx="398" formatCode="0.00">
                  <c:v>1.5407002801120342</c:v>
                </c:pt>
                <c:pt idx="399" formatCode="0.00">
                  <c:v>1.150896358543406</c:v>
                </c:pt>
                <c:pt idx="400" formatCode="0.00">
                  <c:v>0.69655462184870487</c:v>
                </c:pt>
                <c:pt idx="401" formatCode="0.00">
                  <c:v>0.17546218487396459</c:v>
                </c:pt>
                <c:pt idx="402" formatCode="0.00">
                  <c:v>-0.39176470588233769</c:v>
                </c:pt>
                <c:pt idx="403" formatCode="0.00">
                  <c:v>-1.0267507002800897</c:v>
                </c:pt>
                <c:pt idx="404" formatCode="0.00">
                  <c:v>-1.6402240896358222</c:v>
                </c:pt>
                <c:pt idx="405" formatCode="0.00">
                  <c:v>-2.2987114845937953</c:v>
                </c:pt>
                <c:pt idx="406" formatCode="0.00">
                  <c:v>-2.6794117647058471</c:v>
                </c:pt>
                <c:pt idx="407" formatCode="0.00">
                  <c:v>-3.0672268907562881</c:v>
                </c:pt>
                <c:pt idx="408" formatCode="0.00">
                  <c:v>-3.3994677871148014</c:v>
                </c:pt>
                <c:pt idx="409" formatCode="0.00">
                  <c:v>-4.0116246498598827</c:v>
                </c:pt>
                <c:pt idx="410" formatCode="0.00">
                  <c:v>-4.6921848739495289</c:v>
                </c:pt>
                <c:pt idx="411" formatCode="0.00">
                  <c:v>-5.1211764705881961</c:v>
                </c:pt>
                <c:pt idx="412" formatCode="0.00">
                  <c:v>-5.5025490196077982</c:v>
                </c:pt>
                <c:pt idx="413" formatCode="0.00">
                  <c:v>-5.8643417366946409</c:v>
                </c:pt>
                <c:pt idx="414" formatCode="0.00">
                  <c:v>-6.2152100840336146</c:v>
                </c:pt>
                <c:pt idx="415" formatCode="0.00">
                  <c:v>-6.6070588235293997</c:v>
                </c:pt>
                <c:pt idx="416" formatCode="0.00">
                  <c:v>-7.1214565826330158</c:v>
                </c:pt>
                <c:pt idx="417" formatCode="0.00">
                  <c:v>-7.1017086834733334</c:v>
                </c:pt>
                <c:pt idx="418" formatCode="0.00">
                  <c:v>-6.5913445378150755</c:v>
                </c:pt>
                <c:pt idx="419" formatCode="0.00">
                  <c:v>-5.9357703081232103</c:v>
                </c:pt>
                <c:pt idx="420" formatCode="0.00">
                  <c:v>-5.4942016806722336</c:v>
                </c:pt>
                <c:pt idx="421" formatCode="0.00">
                  <c:v>-5.0565266106442408</c:v>
                </c:pt>
                <c:pt idx="422" formatCode="0.00">
                  <c:v>-4.6417086834733823</c:v>
                </c:pt>
                <c:pt idx="423" formatCode="0.00">
                  <c:v>-4.3237815126050378</c:v>
                </c:pt>
                <c:pt idx="424" formatCode="0.00">
                  <c:v>-3.8708963585434333</c:v>
                </c:pt>
                <c:pt idx="425" formatCode="0.00">
                  <c:v>-3.3764705882353212</c:v>
                </c:pt>
                <c:pt idx="426" formatCode="0.00">
                  <c:v>-2.8652100840336487</c:v>
                </c:pt>
                <c:pt idx="427" formatCode="0.00">
                  <c:v>-2.5120168067226984</c:v>
                </c:pt>
                <c:pt idx="428" formatCode="0.00">
                  <c:v>-2.1700560224089855</c:v>
                </c:pt>
                <c:pt idx="429" formatCode="0.00">
                  <c:v>-1.919159663865571</c:v>
                </c:pt>
                <c:pt idx="430" formatCode="0.00">
                  <c:v>-1.4555462184873846</c:v>
                </c:pt>
                <c:pt idx="431" formatCode="0.00">
                  <c:v>-0.8350700280111738</c:v>
                </c:pt>
                <c:pt idx="432" formatCode="0.00">
                  <c:v>-0.11795518207280509</c:v>
                </c:pt>
                <c:pt idx="433" formatCode="0.00">
                  <c:v>0.44061624649862097</c:v>
                </c:pt>
                <c:pt idx="434" formatCode="0.00">
                  <c:v>1.0027170868347639</c:v>
                </c:pt>
                <c:pt idx="435" formatCode="0.00">
                  <c:v>1.5409243697479269</c:v>
                </c:pt>
                <c:pt idx="436" formatCode="0.00">
                  <c:v>2.0415686274510136</c:v>
                </c:pt>
                <c:pt idx="437" formatCode="0.00">
                  <c:v>2.5065266106442579</c:v>
                </c:pt>
                <c:pt idx="438" formatCode="0.00">
                  <c:v>3.0562745098038846</c:v>
                </c:pt>
                <c:pt idx="439" formatCode="0.00">
                  <c:v>3.9035854341736353</c:v>
                </c:pt>
                <c:pt idx="440" formatCode="0.00">
                  <c:v>4.8152661064425928</c:v>
                </c:pt>
                <c:pt idx="441" formatCode="0.00">
                  <c:v>5.8093557422969297</c:v>
                </c:pt>
                <c:pt idx="442" formatCode="0.00">
                  <c:v>6.8116526610644286</c:v>
                </c:pt>
                <c:pt idx="443" formatCode="0.00">
                  <c:v>7.8959383753501271</c:v>
                </c:pt>
                <c:pt idx="444" formatCode="0.00">
                  <c:v>9.0725210084033563</c:v>
                </c:pt>
                <c:pt idx="445" formatCode="0.00">
                  <c:v>10.165770308123228</c:v>
                </c:pt>
                <c:pt idx="446" formatCode="0.00">
                  <c:v>11.19932773109241</c:v>
                </c:pt>
                <c:pt idx="447" formatCode="0.00">
                  <c:v>11.986050420168056</c:v>
                </c:pt>
                <c:pt idx="448" formatCode="0.00">
                  <c:v>12.401988795518193</c:v>
                </c:pt>
                <c:pt idx="449" formatCode="0.00">
                  <c:v>12.738655462184852</c:v>
                </c:pt>
                <c:pt idx="450" formatCode="0.00">
                  <c:v>13.236610644257638</c:v>
                </c:pt>
                <c:pt idx="451" formatCode="0.00">
                  <c:v>13.52904761904756</c:v>
                </c:pt>
                <c:pt idx="452" formatCode="0.00">
                  <c:v>13.679663865546203</c:v>
                </c:pt>
                <c:pt idx="453" formatCode="0.00">
                  <c:v>13.801204481792723</c:v>
                </c:pt>
                <c:pt idx="454" formatCode="0.00">
                  <c:v>13.883557422969204</c:v>
                </c:pt>
                <c:pt idx="455" formatCode="0.00">
                  <c:v>14.102492997198866</c:v>
                </c:pt>
                <c:pt idx="456" formatCode="0.00">
                  <c:v>14.212464985994373</c:v>
                </c:pt>
                <c:pt idx="457" formatCode="0.00">
                  <c:v>14.451792717086818</c:v>
                </c:pt>
                <c:pt idx="458" formatCode="0.00">
                  <c:v>14.770364145658277</c:v>
                </c:pt>
                <c:pt idx="459" formatCode="0.00">
                  <c:v>14.758319327731058</c:v>
                </c:pt>
                <c:pt idx="460" formatCode="0.00">
                  <c:v>14.60607843137258</c:v>
                </c:pt>
                <c:pt idx="461" formatCode="0.00">
                  <c:v>14.443165266106476</c:v>
                </c:pt>
                <c:pt idx="462" formatCode="0.00">
                  <c:v>14.031344537815102</c:v>
                </c:pt>
                <c:pt idx="463" formatCode="0.00">
                  <c:v>14.007619047618988</c:v>
                </c:pt>
                <c:pt idx="464" formatCode="0.00">
                  <c:v>14.305182072829098</c:v>
                </c:pt>
                <c:pt idx="465" formatCode="0.00">
                  <c:v>14.436610644257655</c:v>
                </c:pt>
                <c:pt idx="466" formatCode="0.00">
                  <c:v>14.630140056022384</c:v>
                </c:pt>
                <c:pt idx="467" formatCode="0.00">
                  <c:v>14.845126050420163</c:v>
                </c:pt>
                <c:pt idx="468" formatCode="0.00">
                  <c:v>14.969271708683465</c:v>
                </c:pt>
                <c:pt idx="469" formatCode="0.00">
                  <c:v>15.0149019607843</c:v>
                </c:pt>
                <c:pt idx="470" formatCode="0.00">
                  <c:v>14.962689075630237</c:v>
                </c:pt>
                <c:pt idx="471" formatCode="0.00">
                  <c:v>14.766666666666652</c:v>
                </c:pt>
                <c:pt idx="472" formatCode="0.00">
                  <c:v>14.581596638655469</c:v>
                </c:pt>
                <c:pt idx="473" formatCode="0.00">
                  <c:v>14.510756302520974</c:v>
                </c:pt>
                <c:pt idx="474" formatCode="0.00">
                  <c:v>14.312156862745042</c:v>
                </c:pt>
                <c:pt idx="475" formatCode="0.00">
                  <c:v>14.230112044817872</c:v>
                </c:pt>
                <c:pt idx="476" formatCode="0.00">
                  <c:v>14.160812324929907</c:v>
                </c:pt>
                <c:pt idx="477" formatCode="0.00">
                  <c:v>14.483501400560158</c:v>
                </c:pt>
                <c:pt idx="478" formatCode="0.00">
                  <c:v>14.803501400560094</c:v>
                </c:pt>
                <c:pt idx="479" formatCode="0.00">
                  <c:v>15.029523809523681</c:v>
                </c:pt>
                <c:pt idx="480" formatCode="0.00">
                  <c:v>15.291512605041959</c:v>
                </c:pt>
                <c:pt idx="481" formatCode="0.00">
                  <c:v>15.681764705882273</c:v>
                </c:pt>
                <c:pt idx="482" formatCode="0.00">
                  <c:v>16.254201680672196</c:v>
                </c:pt>
                <c:pt idx="483" formatCode="0.00">
                  <c:v>16.964565826330443</c:v>
                </c:pt>
                <c:pt idx="484" formatCode="0.00">
                  <c:v>17.232408963585385</c:v>
                </c:pt>
                <c:pt idx="485" formatCode="0.00">
                  <c:v>16.862156862745053</c:v>
                </c:pt>
                <c:pt idx="486" formatCode="0.00">
                  <c:v>16.543557422969144</c:v>
                </c:pt>
                <c:pt idx="487" formatCode="0.00">
                  <c:v>16.189971988795463</c:v>
                </c:pt>
                <c:pt idx="488" formatCode="0.00">
                  <c:v>15.701792717086789</c:v>
                </c:pt>
                <c:pt idx="489" formatCode="0.00">
                  <c:v>15.434061624649786</c:v>
                </c:pt>
                <c:pt idx="490" formatCode="0.00">
                  <c:v>15.152324929971911</c:v>
                </c:pt>
                <c:pt idx="491" formatCode="0.00">
                  <c:v>14.893921568627377</c:v>
                </c:pt>
                <c:pt idx="492" formatCode="0.00">
                  <c:v>14.694481792717056</c:v>
                </c:pt>
                <c:pt idx="493" formatCode="0.00">
                  <c:v>14.192156862745094</c:v>
                </c:pt>
                <c:pt idx="494" formatCode="0.00">
                  <c:v>13.600420168067217</c:v>
                </c:pt>
                <c:pt idx="495" formatCode="0.00">
                  <c:v>13.340784313725521</c:v>
                </c:pt>
                <c:pt idx="496" formatCode="0.00">
                  <c:v>12.994565826330557</c:v>
                </c:pt>
                <c:pt idx="497" formatCode="0.00">
                  <c:v>12.66249299719891</c:v>
                </c:pt>
                <c:pt idx="498" formatCode="0.00">
                  <c:v>11.999719887955166</c:v>
                </c:pt>
                <c:pt idx="499" formatCode="0.00">
                  <c:v>11.181148459383792</c:v>
                </c:pt>
                <c:pt idx="500" formatCode="0.00">
                  <c:v>10.367703081232605</c:v>
                </c:pt>
                <c:pt idx="501" formatCode="0.00">
                  <c:v>9.5061344537815273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1C1-4698-A971-A8D3D83E8D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03416031"/>
        <c:axId val="2003413535"/>
      </c:lineChart>
      <c:dateAx>
        <c:axId val="2003416031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03413535"/>
        <c:crosses val="autoZero"/>
        <c:auto val="1"/>
        <c:lblOffset val="100"/>
        <c:baseTimeUnit val="days"/>
      </c:dateAx>
      <c:valAx>
        <c:axId val="2003413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034160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41394-4A3F-4B2D-A5CE-2CCAAA4ABE1E}" type="datetimeFigureOut">
              <a:rPr lang="it-IT" smtClean="0"/>
              <a:t>20/06/2025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28C667-91C8-469A-9B59-DB453ACDEF9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2108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58640-45A7-498E-8B97-DBF00DD20B1C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16340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CD0D0-76FE-4449-958F-54CDC200C542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9002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D6F41-AFA3-4F96-AE5D-CB73B843EF1B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2648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BA2C7-05D9-4EEA-B882-A4121715C2BF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0248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C4119-E7D6-44CE-AEF3-2DF82E391077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2851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E7E16-B728-4B1A-81E8-C8CD6E810B9D}" type="datetime1">
              <a:rPr lang="it-IT" smtClean="0"/>
              <a:t>20/06/2025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2970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4727F-F175-407C-9A6A-AC69184A946D}" type="datetime1">
              <a:rPr lang="it-IT" smtClean="0"/>
              <a:t>20/06/2025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3703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119D5-D629-40C5-9523-C5C06C7A69C5}" type="datetime1">
              <a:rPr lang="it-IT" smtClean="0"/>
              <a:t>20/06/2025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416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84DFC-5DBE-450F-911E-FF7B91548686}" type="datetime1">
              <a:rPr lang="it-IT" smtClean="0"/>
              <a:t>20/06/2025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5940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35B40-4962-4258-86DB-FE2549F3A402}" type="datetime1">
              <a:rPr lang="it-IT" smtClean="0"/>
              <a:t>20/06/2025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1402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3C58-DC3C-42F7-AC0A-02E5EA5A523D}" type="datetime1">
              <a:rPr lang="it-IT" smtClean="0"/>
              <a:t>20/06/2025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8687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E3E74-57B7-4049-B748-B6AF9BADFA31}" type="datetime1">
              <a:rPr lang="it-IT" smtClean="0"/>
              <a:t>20/06/2025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smtClean="0"/>
              <a:t>Financial Report | Berkshire Hathaway</a:t>
            </a: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CB109-2702-4A25-BFA4-6AE44BDF3E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486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3.xml"/><Relationship Id="rId4" Type="http://schemas.openxmlformats.org/officeDocument/2006/relationships/chart" Target="../charts/char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9.xml"/><Relationship Id="rId4" Type="http://schemas.openxmlformats.org/officeDocument/2006/relationships/chart" Target="../charts/char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5.xml"/><Relationship Id="rId4" Type="http://schemas.openxmlformats.org/officeDocument/2006/relationships/chart" Target="../charts/char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9.xml"/><Relationship Id="rId5" Type="http://schemas.openxmlformats.org/officeDocument/2006/relationships/chart" Target="../charts/chart28.xml"/><Relationship Id="rId4" Type="http://schemas.openxmlformats.org/officeDocument/2006/relationships/chart" Target="../charts/chart2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chart" Target="../charts/chart3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2.xml"/><Relationship Id="rId5" Type="http://schemas.openxmlformats.org/officeDocument/2006/relationships/chart" Target="../charts/chart31.xml"/><Relationship Id="rId4" Type="http://schemas.openxmlformats.org/officeDocument/2006/relationships/chart" Target="../charts/chart3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6.xml"/><Relationship Id="rId5" Type="http://schemas.openxmlformats.org/officeDocument/2006/relationships/chart" Target="../charts/chart35.xml"/><Relationship Id="rId4" Type="http://schemas.openxmlformats.org/officeDocument/2006/relationships/chart" Target="../charts/chart3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/>
          <p:cNvSpPr/>
          <p:nvPr/>
        </p:nvSpPr>
        <p:spPr>
          <a:xfrm>
            <a:off x="-146304" y="-82296"/>
            <a:ext cx="7351776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431" y="3908"/>
            <a:ext cx="5140569" cy="6854092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6701" y="2395728"/>
            <a:ext cx="4449199" cy="4462272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94467" y="728895"/>
            <a:ext cx="9144000" cy="2387600"/>
          </a:xfrm>
        </p:spPr>
        <p:txBody>
          <a:bodyPr>
            <a:normAutofit/>
          </a:bodyPr>
          <a:lstStyle/>
          <a:p>
            <a:r>
              <a:rPr lang="it-IT" sz="5400" dirty="0" err="1" smtClean="0">
                <a:latin typeface="Spectral"/>
              </a:rPr>
              <a:t>Topics</a:t>
            </a:r>
            <a:r>
              <a:rPr lang="it-IT" sz="5400" dirty="0" smtClean="0">
                <a:latin typeface="Spectral"/>
              </a:rPr>
              <a:t> in Portfolio Management</a:t>
            </a:r>
            <a:endParaRPr lang="it-IT" sz="5400" dirty="0">
              <a:latin typeface="Spectral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94467" y="3841482"/>
            <a:ext cx="9144000" cy="1286485"/>
          </a:xfrm>
        </p:spPr>
        <p:txBody>
          <a:bodyPr>
            <a:normAutofit/>
          </a:bodyPr>
          <a:lstStyle/>
          <a:p>
            <a:r>
              <a:rPr lang="it-IT" sz="2000" dirty="0" smtClean="0">
                <a:latin typeface="Spectral Medium" pitchFamily="2" charset="0"/>
                <a:ea typeface="Inter 28pt" panose="02000503000000020004" pitchFamily="2" charset="0"/>
              </a:rPr>
              <a:t>Financial Analysis</a:t>
            </a:r>
            <a:endParaRPr lang="it-IT" sz="2000" dirty="0">
              <a:latin typeface="Spectral Medium" pitchFamily="2" charset="0"/>
              <a:ea typeface="Inter 28pt" panose="02000503000000020004" pitchFamily="2" charset="0"/>
            </a:endParaRPr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647" y="4965407"/>
            <a:ext cx="5477639" cy="828791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sp>
        <p:nvSpPr>
          <p:cNvPr id="6" name="Sottotitolo 2"/>
          <p:cNvSpPr txBox="1">
            <a:spLocks/>
          </p:cNvSpPr>
          <p:nvPr/>
        </p:nvSpPr>
        <p:spPr>
          <a:xfrm>
            <a:off x="-703385" y="286862"/>
            <a:ext cx="3621454" cy="756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 smtClean="0">
                <a:latin typeface="Spectral Medium" pitchFamily="2" charset="0"/>
                <a:ea typeface="Inter 28pt" panose="02000503000000020004" pitchFamily="2" charset="0"/>
              </a:rPr>
              <a:t>Paolo Rinaldi</a:t>
            </a:r>
            <a:endParaRPr lang="it-IT" sz="1800" dirty="0">
              <a:latin typeface="Spectral Medium" pitchFamily="2" charset="0"/>
              <a:ea typeface="Inter 28pt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97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Technical </a:t>
            </a:r>
            <a:r>
              <a:rPr lang="it-IT" dirty="0" err="1" smtClean="0">
                <a:latin typeface="Spectral Medium" pitchFamily="2" charset="0"/>
              </a:rPr>
              <a:t>analysis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10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9" name="Titolo 1"/>
          <p:cNvSpPr txBox="1">
            <a:spLocks/>
          </p:cNvSpPr>
          <p:nvPr/>
        </p:nvSpPr>
        <p:spPr>
          <a:xfrm>
            <a:off x="838199" y="843756"/>
            <a:ext cx="33324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800" dirty="0" err="1" smtClean="0">
                <a:latin typeface="Spectral Medium" pitchFamily="2" charset="0"/>
              </a:rPr>
              <a:t>Moving</a:t>
            </a:r>
            <a:r>
              <a:rPr lang="it-IT" sz="1800" dirty="0" smtClean="0">
                <a:latin typeface="Spectral Medium" pitchFamily="2" charset="0"/>
              </a:rPr>
              <a:t> </a:t>
            </a:r>
            <a:r>
              <a:rPr lang="it-IT" sz="1800" dirty="0" err="1" smtClean="0">
                <a:latin typeface="Spectral Medium" pitchFamily="2" charset="0"/>
              </a:rPr>
              <a:t>averages</a:t>
            </a:r>
            <a:endParaRPr lang="it-IT" sz="1800" dirty="0">
              <a:latin typeface="Spectral Medium" pitchFamily="2" charset="0"/>
            </a:endParaRPr>
          </a:p>
        </p:txBody>
      </p:sp>
      <p:graphicFrame>
        <p:nvGraphicFramePr>
          <p:cNvPr id="10" name="Gra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1715854"/>
              </p:ext>
            </p:extLst>
          </p:nvPr>
        </p:nvGraphicFramePr>
        <p:xfrm>
          <a:off x="838199" y="1967774"/>
          <a:ext cx="6696940" cy="41606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0663420"/>
              </p:ext>
            </p:extLst>
          </p:nvPr>
        </p:nvGraphicFramePr>
        <p:xfrm>
          <a:off x="7945966" y="3780287"/>
          <a:ext cx="3783028" cy="23480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84238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Technical </a:t>
            </a:r>
            <a:r>
              <a:rPr lang="it-IT" dirty="0" err="1" smtClean="0">
                <a:latin typeface="Spectral Medium" pitchFamily="2" charset="0"/>
              </a:rPr>
              <a:t>analysis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11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9" name="Titolo 1"/>
          <p:cNvSpPr txBox="1">
            <a:spLocks/>
          </p:cNvSpPr>
          <p:nvPr/>
        </p:nvSpPr>
        <p:spPr>
          <a:xfrm>
            <a:off x="838199" y="843756"/>
            <a:ext cx="33324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800" dirty="0" err="1" smtClean="0">
                <a:latin typeface="Spectral Medium" pitchFamily="2" charset="0"/>
              </a:rPr>
              <a:t>Moving</a:t>
            </a:r>
            <a:r>
              <a:rPr lang="it-IT" sz="1800" dirty="0" smtClean="0">
                <a:latin typeface="Spectral Medium" pitchFamily="2" charset="0"/>
              </a:rPr>
              <a:t> </a:t>
            </a:r>
            <a:r>
              <a:rPr lang="it-IT" sz="1800" dirty="0" err="1" smtClean="0">
                <a:latin typeface="Spectral Medium" pitchFamily="2" charset="0"/>
              </a:rPr>
              <a:t>averages</a:t>
            </a:r>
            <a:endParaRPr lang="it-IT" sz="1800" dirty="0">
              <a:latin typeface="Spectral Medium" pitchFamily="2" charset="0"/>
            </a:endParaRPr>
          </a:p>
        </p:txBody>
      </p:sp>
      <p:graphicFrame>
        <p:nvGraphicFramePr>
          <p:cNvPr id="12" name="Gra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2636528"/>
              </p:ext>
            </p:extLst>
          </p:nvPr>
        </p:nvGraphicFramePr>
        <p:xfrm>
          <a:off x="82768" y="2326539"/>
          <a:ext cx="6111554" cy="38504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Gra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4444797"/>
              </p:ext>
            </p:extLst>
          </p:nvPr>
        </p:nvGraphicFramePr>
        <p:xfrm>
          <a:off x="6410669" y="2631122"/>
          <a:ext cx="5686903" cy="35579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7225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Technical </a:t>
            </a:r>
            <a:r>
              <a:rPr lang="it-IT" dirty="0" err="1" smtClean="0">
                <a:latin typeface="Spectral Medium" pitchFamily="2" charset="0"/>
              </a:rPr>
              <a:t>analysis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12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9" name="Titolo 1"/>
          <p:cNvSpPr txBox="1">
            <a:spLocks/>
          </p:cNvSpPr>
          <p:nvPr/>
        </p:nvSpPr>
        <p:spPr>
          <a:xfrm>
            <a:off x="838199" y="843756"/>
            <a:ext cx="33324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800" dirty="0" err="1" smtClean="0">
                <a:latin typeface="Spectral Medium" pitchFamily="2" charset="0"/>
              </a:rPr>
              <a:t>Bollinger</a:t>
            </a:r>
            <a:r>
              <a:rPr lang="it-IT" sz="1800" dirty="0" smtClean="0">
                <a:latin typeface="Spectral Medium" pitchFamily="2" charset="0"/>
              </a:rPr>
              <a:t> </a:t>
            </a:r>
            <a:r>
              <a:rPr lang="it-IT" sz="1800" dirty="0" err="1" smtClean="0">
                <a:latin typeface="Spectral Medium" pitchFamily="2" charset="0"/>
              </a:rPr>
              <a:t>bands</a:t>
            </a:r>
            <a:endParaRPr lang="it-IT" sz="1800" dirty="0">
              <a:latin typeface="Spectral Medium" pitchFamily="2" charset="0"/>
            </a:endParaRPr>
          </a:p>
        </p:txBody>
      </p:sp>
      <p:graphicFrame>
        <p:nvGraphicFramePr>
          <p:cNvPr id="11" name="Gra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5740655"/>
              </p:ext>
            </p:extLst>
          </p:nvPr>
        </p:nvGraphicFramePr>
        <p:xfrm>
          <a:off x="597899" y="1690688"/>
          <a:ext cx="7700903" cy="4620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Grafico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2198006"/>
              </p:ext>
            </p:extLst>
          </p:nvPr>
        </p:nvGraphicFramePr>
        <p:xfrm>
          <a:off x="8610600" y="4293200"/>
          <a:ext cx="3207484" cy="2018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22080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Technical </a:t>
            </a:r>
            <a:r>
              <a:rPr lang="it-IT" dirty="0" err="1" smtClean="0">
                <a:latin typeface="Spectral Medium" pitchFamily="2" charset="0"/>
              </a:rPr>
              <a:t>analysis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13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9" name="Titolo 1"/>
          <p:cNvSpPr txBox="1">
            <a:spLocks/>
          </p:cNvSpPr>
          <p:nvPr/>
        </p:nvSpPr>
        <p:spPr>
          <a:xfrm>
            <a:off x="838199" y="843756"/>
            <a:ext cx="33324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800" dirty="0" err="1" smtClean="0">
                <a:latin typeface="Spectral Medium" pitchFamily="2" charset="0"/>
              </a:rPr>
              <a:t>Momentum</a:t>
            </a:r>
            <a:r>
              <a:rPr lang="it-IT" sz="1800" dirty="0" smtClean="0">
                <a:latin typeface="Spectral Medium" pitchFamily="2" charset="0"/>
              </a:rPr>
              <a:t> by ROC</a:t>
            </a:r>
            <a:endParaRPr lang="it-IT" sz="1800" dirty="0">
              <a:latin typeface="Spectral Medium" pitchFamily="2" charset="0"/>
            </a:endParaRPr>
          </a:p>
        </p:txBody>
      </p:sp>
      <p:graphicFrame>
        <p:nvGraphicFramePr>
          <p:cNvPr id="13" name="Gra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6939927"/>
              </p:ext>
            </p:extLst>
          </p:nvPr>
        </p:nvGraphicFramePr>
        <p:xfrm>
          <a:off x="2308122" y="1825527"/>
          <a:ext cx="7551371" cy="45308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21632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Technical </a:t>
            </a:r>
            <a:r>
              <a:rPr lang="it-IT" dirty="0" err="1" smtClean="0">
                <a:latin typeface="Spectral Medium" pitchFamily="2" charset="0"/>
              </a:rPr>
              <a:t>analysis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14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9" name="Titolo 1"/>
          <p:cNvSpPr txBox="1">
            <a:spLocks/>
          </p:cNvSpPr>
          <p:nvPr/>
        </p:nvSpPr>
        <p:spPr>
          <a:xfrm>
            <a:off x="838199" y="843756"/>
            <a:ext cx="33324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800" dirty="0" smtClean="0">
                <a:latin typeface="Spectral Medium" pitchFamily="2" charset="0"/>
              </a:rPr>
              <a:t>RSI </a:t>
            </a:r>
            <a:r>
              <a:rPr lang="it-IT" sz="1800" dirty="0" err="1" smtClean="0">
                <a:latin typeface="Spectral Medium" pitchFamily="2" charset="0"/>
              </a:rPr>
              <a:t>oscillator</a:t>
            </a:r>
            <a:endParaRPr lang="it-IT" sz="1800" dirty="0">
              <a:latin typeface="Spectral Medium" pitchFamily="2" charset="0"/>
            </a:endParaRPr>
          </a:p>
        </p:txBody>
      </p:sp>
      <p:graphicFrame>
        <p:nvGraphicFramePr>
          <p:cNvPr id="12" name="Gra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7524583"/>
              </p:ext>
            </p:extLst>
          </p:nvPr>
        </p:nvGraphicFramePr>
        <p:xfrm>
          <a:off x="51362" y="1927176"/>
          <a:ext cx="6775520" cy="4063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Gra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3588871"/>
              </p:ext>
            </p:extLst>
          </p:nvPr>
        </p:nvGraphicFramePr>
        <p:xfrm>
          <a:off x="7099638" y="3050931"/>
          <a:ext cx="4992254" cy="2939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5571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Technical </a:t>
            </a:r>
            <a:r>
              <a:rPr lang="it-IT" dirty="0" err="1" smtClean="0">
                <a:latin typeface="Spectral Medium" pitchFamily="2" charset="0"/>
              </a:rPr>
              <a:t>analysis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15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9" name="Titolo 1"/>
          <p:cNvSpPr txBox="1">
            <a:spLocks/>
          </p:cNvSpPr>
          <p:nvPr/>
        </p:nvSpPr>
        <p:spPr>
          <a:xfrm>
            <a:off x="838199" y="843756"/>
            <a:ext cx="33324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800" dirty="0" smtClean="0">
                <a:latin typeface="Spectral Medium" pitchFamily="2" charset="0"/>
              </a:rPr>
              <a:t>MACD</a:t>
            </a:r>
            <a:endParaRPr lang="it-IT" sz="1800" dirty="0">
              <a:latin typeface="Spectral Medium" pitchFamily="2" charset="0"/>
            </a:endParaRPr>
          </a:p>
        </p:txBody>
      </p:sp>
      <p:graphicFrame>
        <p:nvGraphicFramePr>
          <p:cNvPr id="11" name="Gra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1390533"/>
              </p:ext>
            </p:extLst>
          </p:nvPr>
        </p:nvGraphicFramePr>
        <p:xfrm>
          <a:off x="2217658" y="1770115"/>
          <a:ext cx="7732299" cy="4506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8413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Eps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forecasts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16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9" name="Gra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97700"/>
              </p:ext>
            </p:extLst>
          </p:nvPr>
        </p:nvGraphicFramePr>
        <p:xfrm>
          <a:off x="-16569" y="2138109"/>
          <a:ext cx="6727372" cy="3739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3675454"/>
              </p:ext>
            </p:extLst>
          </p:nvPr>
        </p:nvGraphicFramePr>
        <p:xfrm>
          <a:off x="6776372" y="2808349"/>
          <a:ext cx="5419227" cy="30691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44451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Eps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forecasts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using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Holt’s</a:t>
            </a:r>
            <a:r>
              <a:rPr lang="it-IT" dirty="0" smtClean="0">
                <a:latin typeface="Spectral Medium" pitchFamily="2" charset="0"/>
              </a:rPr>
              <a:t> Method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17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9" name="Gra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6762836"/>
              </p:ext>
            </p:extLst>
          </p:nvPr>
        </p:nvGraphicFramePr>
        <p:xfrm>
          <a:off x="1803882" y="1494692"/>
          <a:ext cx="8584235" cy="48616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Tabel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142011"/>
              </p:ext>
            </p:extLst>
          </p:nvPr>
        </p:nvGraphicFramePr>
        <p:xfrm>
          <a:off x="7908442" y="1768539"/>
          <a:ext cx="2336800" cy="662940"/>
        </p:xfrm>
        <a:graphic>
          <a:graphicData uri="http://schemas.openxmlformats.org/drawingml/2006/table">
            <a:tbl>
              <a:tblPr/>
              <a:tblGrid>
                <a:gridCol w="1168400">
                  <a:extLst>
                    <a:ext uri="{9D8B030D-6E8A-4147-A177-3AD203B41FA5}">
                      <a16:colId xmlns:a16="http://schemas.microsoft.com/office/drawing/2014/main" val="396978318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844103009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MSE Method 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MSE Method 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51864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/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/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490211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0,047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0,047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1834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384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Residual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income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18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9" name="Gra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6995037"/>
              </p:ext>
            </p:extLst>
          </p:nvPr>
        </p:nvGraphicFramePr>
        <p:xfrm>
          <a:off x="5522308" y="2387601"/>
          <a:ext cx="6074913" cy="3486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Tabel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193127"/>
              </p:ext>
            </p:extLst>
          </p:nvPr>
        </p:nvGraphicFramePr>
        <p:xfrm>
          <a:off x="569189" y="4918835"/>
          <a:ext cx="3728491" cy="955065"/>
        </p:xfrm>
        <a:graphic>
          <a:graphicData uri="http://schemas.openxmlformats.org/drawingml/2006/table">
            <a:tbl>
              <a:tblPr/>
              <a:tblGrid>
                <a:gridCol w="2509561">
                  <a:extLst>
                    <a:ext uri="{9D8B030D-6E8A-4147-A177-3AD203B41FA5}">
                      <a16:colId xmlns:a16="http://schemas.microsoft.com/office/drawing/2014/main" val="4032468470"/>
                    </a:ext>
                  </a:extLst>
                </a:gridCol>
                <a:gridCol w="1218930">
                  <a:extLst>
                    <a:ext uri="{9D8B030D-6E8A-4147-A177-3AD203B41FA5}">
                      <a16:colId xmlns:a16="http://schemas.microsoft.com/office/drawing/2014/main" val="2722575158"/>
                    </a:ext>
                  </a:extLst>
                </a:gridCol>
              </a:tblGrid>
              <a:tr h="318355">
                <a:tc>
                  <a:txBody>
                    <a:bodyPr/>
                    <a:lstStyle/>
                    <a:p>
                      <a:pPr algn="l" fontAlgn="b"/>
                      <a:r>
                        <a:rPr lang="it-IT" sz="13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Total Value</a:t>
                      </a:r>
                    </a:p>
                  </a:txBody>
                  <a:tcPr marL="8604" marR="8604" marT="86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</a:t>
                      </a:r>
                      <a:r>
                        <a:rPr lang="it-IT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121,11 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8604" marR="8604" marT="86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6220003"/>
                  </a:ext>
                </a:extLst>
              </a:tr>
              <a:tr h="318355">
                <a:tc>
                  <a:txBody>
                    <a:bodyPr/>
                    <a:lstStyle/>
                    <a:p>
                      <a:pPr algn="l" fontAlgn="b"/>
                      <a:r>
                        <a:rPr lang="it-IT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Stock </a:t>
                      </a:r>
                      <a:r>
                        <a:rPr lang="it-IT" sz="13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price</a:t>
                      </a:r>
                      <a:r>
                        <a:rPr lang="it-IT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</a:t>
                      </a:r>
                      <a:r>
                        <a:rPr lang="it-IT" sz="13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at</a:t>
                      </a:r>
                      <a:r>
                        <a:rPr lang="it-IT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31/12/2024</a:t>
                      </a:r>
                    </a:p>
                  </a:txBody>
                  <a:tcPr marL="8604" marR="8604" marT="86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6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165,16 </a:t>
                      </a:r>
                    </a:p>
                  </a:txBody>
                  <a:tcPr marL="8604" marR="8604" marT="86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236310"/>
                  </a:ext>
                </a:extLst>
              </a:tr>
              <a:tr h="318355">
                <a:tc>
                  <a:txBody>
                    <a:bodyPr/>
                    <a:lstStyle/>
                    <a:p>
                      <a:pPr algn="l" fontAlgn="b"/>
                      <a:r>
                        <a:rPr lang="it-IT" sz="13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Upside</a:t>
                      </a:r>
                      <a:r>
                        <a:rPr lang="it-IT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/(</a:t>
                      </a:r>
                      <a:r>
                        <a:rPr lang="it-IT" sz="13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downside</a:t>
                      </a:r>
                      <a:r>
                        <a:rPr lang="it-IT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):</a:t>
                      </a:r>
                    </a:p>
                  </a:txBody>
                  <a:tcPr marL="8604" marR="8604" marT="86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600" b="1" i="0" u="none" strike="noStrike" dirty="0" smtClean="0">
                          <a:solidFill>
                            <a:srgbClr val="9C0006"/>
                          </a:solidFill>
                          <a:effectLst/>
                          <a:latin typeface="Spectral Medium" pitchFamily="2" charset="0"/>
                        </a:rPr>
                        <a:t>-27%</a:t>
                      </a:r>
                      <a:endParaRPr lang="it-IT" sz="1600" b="1" i="0" u="none" strike="noStrike" dirty="0">
                        <a:solidFill>
                          <a:srgbClr val="9C0006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8604" marR="8604" marT="86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8272430"/>
                  </a:ext>
                </a:extLst>
              </a:tr>
            </a:tbl>
          </a:graphicData>
        </a:graphic>
      </p:graphicFrame>
      <p:graphicFrame>
        <p:nvGraphicFramePr>
          <p:cNvPr id="10" name="Tabel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096602"/>
              </p:ext>
            </p:extLst>
          </p:nvPr>
        </p:nvGraphicFramePr>
        <p:xfrm>
          <a:off x="569188" y="1690688"/>
          <a:ext cx="4139359" cy="1662114"/>
        </p:xfrm>
        <a:graphic>
          <a:graphicData uri="http://schemas.openxmlformats.org/drawingml/2006/table">
            <a:tbl>
              <a:tblPr/>
              <a:tblGrid>
                <a:gridCol w="2779454">
                  <a:extLst>
                    <a:ext uri="{9D8B030D-6E8A-4147-A177-3AD203B41FA5}">
                      <a16:colId xmlns:a16="http://schemas.microsoft.com/office/drawing/2014/main" val="3968868199"/>
                    </a:ext>
                  </a:extLst>
                </a:gridCol>
                <a:gridCol w="1359905">
                  <a:extLst>
                    <a:ext uri="{9D8B030D-6E8A-4147-A177-3AD203B41FA5}">
                      <a16:colId xmlns:a16="http://schemas.microsoft.com/office/drawing/2014/main" val="3032587789"/>
                    </a:ext>
                  </a:extLst>
                </a:gridCol>
              </a:tblGrid>
              <a:tr h="277019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it-IT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Input data</a:t>
                      </a:r>
                    </a:p>
                  </a:txBody>
                  <a:tcPr marL="9552" marR="9552" marT="955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095452"/>
                  </a:ext>
                </a:extLst>
              </a:tr>
              <a:tr h="277019">
                <a:tc>
                  <a:txBody>
                    <a:bodyPr/>
                    <a:lstStyle/>
                    <a:p>
                      <a:pPr algn="l" fontAlgn="b"/>
                      <a:r>
                        <a:rPr lang="it-IT" sz="13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Persistence Factor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3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0,55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872095"/>
                  </a:ext>
                </a:extLst>
              </a:tr>
              <a:tr h="277019">
                <a:tc>
                  <a:txBody>
                    <a:bodyPr/>
                    <a:lstStyle/>
                    <a:p>
                      <a:pPr algn="l" fontAlgn="b"/>
                      <a:r>
                        <a:rPr lang="it-IT" sz="13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Ke LT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3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9,0%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1602210"/>
                  </a:ext>
                </a:extLst>
              </a:tr>
              <a:tr h="277019">
                <a:tc>
                  <a:txBody>
                    <a:bodyPr/>
                    <a:lstStyle/>
                    <a:p>
                      <a:pPr algn="l" fontAlgn="b"/>
                      <a:r>
                        <a:rPr lang="it-IT" sz="13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Growth LT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4,0</a:t>
                      </a:r>
                      <a:r>
                        <a:rPr lang="it-IT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%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6203013"/>
                  </a:ext>
                </a:extLst>
              </a:tr>
              <a:tr h="277019">
                <a:tc>
                  <a:txBody>
                    <a:bodyPr/>
                    <a:lstStyle/>
                    <a:p>
                      <a:pPr algn="l" fontAlgn="b"/>
                      <a:r>
                        <a:rPr lang="it-IT" sz="13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Coef Ar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3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55,0%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3495345"/>
                  </a:ext>
                </a:extLst>
              </a:tr>
              <a:tr h="277019">
                <a:tc>
                  <a:txBody>
                    <a:bodyPr/>
                    <a:lstStyle/>
                    <a:p>
                      <a:pPr algn="l" fontAlgn="b"/>
                      <a:r>
                        <a:rPr lang="it-IT" sz="13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Roe long time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15,0%</a:t>
                      </a:r>
                    </a:p>
                  </a:txBody>
                  <a:tcPr marL="9552" marR="9552" marT="95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0448592"/>
                  </a:ext>
                </a:extLst>
              </a:tr>
            </a:tbl>
          </a:graphicData>
        </a:graphic>
      </p:graphicFrame>
      <p:graphicFrame>
        <p:nvGraphicFramePr>
          <p:cNvPr id="15" name="Tabella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944573"/>
              </p:ext>
            </p:extLst>
          </p:nvPr>
        </p:nvGraphicFramePr>
        <p:xfrm>
          <a:off x="569187" y="3593272"/>
          <a:ext cx="3118083" cy="1085092"/>
        </p:xfrm>
        <a:graphic>
          <a:graphicData uri="http://schemas.openxmlformats.org/drawingml/2006/table">
            <a:tbl>
              <a:tblPr/>
              <a:tblGrid>
                <a:gridCol w="1855259">
                  <a:extLst>
                    <a:ext uri="{9D8B030D-6E8A-4147-A177-3AD203B41FA5}">
                      <a16:colId xmlns:a16="http://schemas.microsoft.com/office/drawing/2014/main" val="2666180760"/>
                    </a:ext>
                  </a:extLst>
                </a:gridCol>
                <a:gridCol w="1262824">
                  <a:extLst>
                    <a:ext uri="{9D8B030D-6E8A-4147-A177-3AD203B41FA5}">
                      <a16:colId xmlns:a16="http://schemas.microsoft.com/office/drawing/2014/main" val="3338741297"/>
                    </a:ext>
                  </a:extLst>
                </a:gridCol>
              </a:tblGrid>
              <a:tr h="271273">
                <a:tc>
                  <a:txBody>
                    <a:bodyPr/>
                    <a:lstStyle/>
                    <a:p>
                      <a:pPr algn="l" fontAlgn="b"/>
                      <a:r>
                        <a:rPr lang="it-I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Total </a:t>
                      </a:r>
                      <a:r>
                        <a:rPr lang="it-IT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value</a:t>
                      </a:r>
                      <a:endParaRPr lang="it-IT" sz="1200" b="1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9354" marR="9354" marT="93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</a:t>
                      </a:r>
                      <a:r>
                        <a:rPr lang="it-IT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121,11 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354" marR="9354" marT="93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9560788"/>
                  </a:ext>
                </a:extLst>
              </a:tr>
              <a:tr h="271273">
                <a:tc>
                  <a:txBody>
                    <a:bodyPr/>
                    <a:lstStyle/>
                    <a:p>
                      <a:pPr algn="l" fontAlgn="b"/>
                      <a:r>
                        <a:rPr lang="it-I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PV RI </a:t>
                      </a:r>
                      <a:r>
                        <a:rPr lang="it-IT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Cumlated</a:t>
                      </a:r>
                      <a:endParaRPr lang="it-IT" sz="1200" b="1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9354" marR="9354" marT="93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17,89%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9354" marR="9354" marT="93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5906414"/>
                  </a:ext>
                </a:extLst>
              </a:tr>
              <a:tr h="271273">
                <a:tc>
                  <a:txBody>
                    <a:bodyPr/>
                    <a:lstStyle/>
                    <a:p>
                      <a:pPr algn="l" fontAlgn="b"/>
                      <a:r>
                        <a:rPr lang="it-IT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PV Terminal Value</a:t>
                      </a:r>
                    </a:p>
                  </a:txBody>
                  <a:tcPr marL="9354" marR="9354" marT="93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53,20%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9354" marR="9354" marT="93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3730067"/>
                  </a:ext>
                </a:extLst>
              </a:tr>
              <a:tr h="271273">
                <a:tc>
                  <a:txBody>
                    <a:bodyPr/>
                    <a:lstStyle/>
                    <a:p>
                      <a:pPr algn="l" fontAlgn="b"/>
                      <a:r>
                        <a:rPr lang="it-IT" sz="12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BV (2022)</a:t>
                      </a:r>
                    </a:p>
                  </a:txBody>
                  <a:tcPr marL="9354" marR="9354" marT="93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28,92%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9354" marR="9354" marT="935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047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340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WACC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19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9" name="Gra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987867"/>
              </p:ext>
            </p:extLst>
          </p:nvPr>
        </p:nvGraphicFramePr>
        <p:xfrm>
          <a:off x="5249675" y="2138109"/>
          <a:ext cx="6163047" cy="3609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Tabel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265760"/>
              </p:ext>
            </p:extLst>
          </p:nvPr>
        </p:nvGraphicFramePr>
        <p:xfrm>
          <a:off x="838198" y="1765228"/>
          <a:ext cx="3510281" cy="3081091"/>
        </p:xfrm>
        <a:graphic>
          <a:graphicData uri="http://schemas.openxmlformats.org/drawingml/2006/table">
            <a:tbl>
              <a:tblPr/>
              <a:tblGrid>
                <a:gridCol w="2069068">
                  <a:extLst>
                    <a:ext uri="{9D8B030D-6E8A-4147-A177-3AD203B41FA5}">
                      <a16:colId xmlns:a16="http://schemas.microsoft.com/office/drawing/2014/main" val="3241835566"/>
                    </a:ext>
                  </a:extLst>
                </a:gridCol>
                <a:gridCol w="1441213">
                  <a:extLst>
                    <a:ext uri="{9D8B030D-6E8A-4147-A177-3AD203B41FA5}">
                      <a16:colId xmlns:a16="http://schemas.microsoft.com/office/drawing/2014/main" val="1486597224"/>
                    </a:ext>
                  </a:extLst>
                </a:gridCol>
              </a:tblGrid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WACC CALCULATION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925679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RF rate (US 10y)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4,50%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6438066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Beta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1,43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9007427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Eq</a:t>
                      </a: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</a:t>
                      </a:r>
                      <a:r>
                        <a:rPr lang="it-IT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Risk</a:t>
                      </a:r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Premium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5,00%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8915189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E(r) on mkt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9,50%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5023574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11,67%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7549352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Tax Rate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9367046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Debt / Equity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15,43%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0431928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(Debt) / (Debt + Equity)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13,37%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053942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Rd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4,98%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8744970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720335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WACC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10,58%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6501360"/>
                  </a:ext>
                </a:extLst>
              </a:tr>
              <a:tr h="237007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Disc factor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0,904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2354186"/>
                  </a:ext>
                </a:extLst>
              </a:tr>
            </a:tbl>
          </a:graphicData>
        </a:graphic>
      </p:graphicFrame>
      <p:graphicFrame>
        <p:nvGraphicFramePr>
          <p:cNvPr id="11" name="Tabel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058171"/>
              </p:ext>
            </p:extLst>
          </p:nvPr>
        </p:nvGraphicFramePr>
        <p:xfrm>
          <a:off x="838197" y="5018636"/>
          <a:ext cx="3510281" cy="1029176"/>
        </p:xfrm>
        <a:graphic>
          <a:graphicData uri="http://schemas.openxmlformats.org/drawingml/2006/table">
            <a:tbl>
              <a:tblPr/>
              <a:tblGrid>
                <a:gridCol w="2438558">
                  <a:extLst>
                    <a:ext uri="{9D8B030D-6E8A-4147-A177-3AD203B41FA5}">
                      <a16:colId xmlns:a16="http://schemas.microsoft.com/office/drawing/2014/main" val="3890445452"/>
                    </a:ext>
                  </a:extLst>
                </a:gridCol>
                <a:gridCol w="1071723">
                  <a:extLst>
                    <a:ext uri="{9D8B030D-6E8A-4147-A177-3AD203B41FA5}">
                      <a16:colId xmlns:a16="http://schemas.microsoft.com/office/drawing/2014/main" val="3378775987"/>
                    </a:ext>
                  </a:extLst>
                </a:gridCol>
              </a:tblGrid>
              <a:tr h="25729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Interest coverage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2,38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1291738"/>
                  </a:ext>
                </a:extLst>
              </a:tr>
              <a:tr h="25729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Rating Estimated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7B7B7B"/>
                          </a:solidFill>
                          <a:effectLst/>
                          <a:latin typeface="Spectral Medium" pitchFamily="2" charset="0"/>
                        </a:rPr>
                        <a:t>BB+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3971893"/>
                  </a:ext>
                </a:extLst>
              </a:tr>
              <a:tr h="25729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Default Spread </a:t>
                      </a:r>
                      <a:r>
                        <a:rPr lang="it-IT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Estimated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4,50%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4519749"/>
                  </a:ext>
                </a:extLst>
              </a:tr>
              <a:tr h="25729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Rd Estimated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9,00%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205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932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History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31" name="Figura a mano libera 30"/>
          <p:cNvSpPr/>
          <p:nvPr/>
        </p:nvSpPr>
        <p:spPr>
          <a:xfrm>
            <a:off x="976915" y="3336800"/>
            <a:ext cx="10213785" cy="1244286"/>
          </a:xfrm>
          <a:custGeom>
            <a:avLst/>
            <a:gdLst>
              <a:gd name="connsiteX0" fmla="*/ 0 w 10213785"/>
              <a:gd name="connsiteY0" fmla="*/ 1244286 h 1244286"/>
              <a:gd name="connsiteX1" fmla="*/ 985520 w 10213785"/>
              <a:gd name="connsiteY1" fmla="*/ 86046 h 1244286"/>
              <a:gd name="connsiteX2" fmla="*/ 3098800 w 10213785"/>
              <a:gd name="connsiteY2" fmla="*/ 1071566 h 1244286"/>
              <a:gd name="connsiteX3" fmla="*/ 4856480 w 10213785"/>
              <a:gd name="connsiteY3" fmla="*/ 65726 h 1244286"/>
              <a:gd name="connsiteX4" fmla="*/ 6858000 w 10213785"/>
              <a:gd name="connsiteY4" fmla="*/ 1061406 h 1244286"/>
              <a:gd name="connsiteX5" fmla="*/ 8615680 w 10213785"/>
              <a:gd name="connsiteY5" fmla="*/ 4766 h 1244286"/>
              <a:gd name="connsiteX6" fmla="*/ 10007600 w 10213785"/>
              <a:gd name="connsiteY6" fmla="*/ 675326 h 1244286"/>
              <a:gd name="connsiteX7" fmla="*/ 10180320 w 10213785"/>
              <a:gd name="connsiteY7" fmla="*/ 776926 h 1244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213785" h="1244286">
                <a:moveTo>
                  <a:pt x="0" y="1244286"/>
                </a:moveTo>
                <a:cubicBezTo>
                  <a:pt x="234526" y="679559"/>
                  <a:pt x="469053" y="114833"/>
                  <a:pt x="985520" y="86046"/>
                </a:cubicBezTo>
                <a:cubicBezTo>
                  <a:pt x="1501987" y="57259"/>
                  <a:pt x="2453640" y="1074953"/>
                  <a:pt x="3098800" y="1071566"/>
                </a:cubicBezTo>
                <a:cubicBezTo>
                  <a:pt x="3743960" y="1068179"/>
                  <a:pt x="4229947" y="67419"/>
                  <a:pt x="4856480" y="65726"/>
                </a:cubicBezTo>
                <a:cubicBezTo>
                  <a:pt x="5483013" y="64033"/>
                  <a:pt x="6231467" y="1071566"/>
                  <a:pt x="6858000" y="1061406"/>
                </a:cubicBezTo>
                <a:cubicBezTo>
                  <a:pt x="7484533" y="1051246"/>
                  <a:pt x="8090747" y="69113"/>
                  <a:pt x="8615680" y="4766"/>
                </a:cubicBezTo>
                <a:cubicBezTo>
                  <a:pt x="9140613" y="-59581"/>
                  <a:pt x="9746827" y="546633"/>
                  <a:pt x="10007600" y="675326"/>
                </a:cubicBezTo>
                <a:cubicBezTo>
                  <a:pt x="10268373" y="804019"/>
                  <a:pt x="10224346" y="790472"/>
                  <a:pt x="10180320" y="77692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Ovale 36"/>
          <p:cNvSpPr/>
          <p:nvPr/>
        </p:nvSpPr>
        <p:spPr>
          <a:xfrm>
            <a:off x="890282" y="4489135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Ovale 37"/>
          <p:cNvSpPr/>
          <p:nvPr/>
        </p:nvSpPr>
        <p:spPr>
          <a:xfrm>
            <a:off x="4986761" y="3694749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Ovale 38"/>
          <p:cNvSpPr/>
          <p:nvPr/>
        </p:nvSpPr>
        <p:spPr>
          <a:xfrm>
            <a:off x="3887806" y="4329828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Ovale 39"/>
          <p:cNvSpPr/>
          <p:nvPr/>
        </p:nvSpPr>
        <p:spPr>
          <a:xfrm>
            <a:off x="3008649" y="3927392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Ovale 40"/>
          <p:cNvSpPr/>
          <p:nvPr/>
        </p:nvSpPr>
        <p:spPr>
          <a:xfrm>
            <a:off x="1512777" y="3455023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2" name="Ovale 41"/>
          <p:cNvSpPr/>
          <p:nvPr/>
        </p:nvSpPr>
        <p:spPr>
          <a:xfrm>
            <a:off x="6405534" y="3571391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3" name="Ovale 42"/>
          <p:cNvSpPr/>
          <p:nvPr/>
        </p:nvSpPr>
        <p:spPr>
          <a:xfrm>
            <a:off x="7167400" y="4116132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4" name="Ovale 43"/>
          <p:cNvSpPr/>
          <p:nvPr/>
        </p:nvSpPr>
        <p:spPr>
          <a:xfrm>
            <a:off x="11060643" y="4013492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Titolo 1"/>
          <p:cNvSpPr txBox="1">
            <a:spLocks/>
          </p:cNvSpPr>
          <p:nvPr/>
        </p:nvSpPr>
        <p:spPr>
          <a:xfrm>
            <a:off x="8493242" y="2675797"/>
            <a:ext cx="2247900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2022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50" name="Titolo 1"/>
          <p:cNvSpPr txBox="1">
            <a:spLocks/>
          </p:cNvSpPr>
          <p:nvPr/>
        </p:nvSpPr>
        <p:spPr>
          <a:xfrm>
            <a:off x="4024985" y="1465076"/>
            <a:ext cx="1975562" cy="10611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err="1" smtClean="0">
                <a:latin typeface="Spectral Medium" pitchFamily="2" charset="0"/>
              </a:rPr>
              <a:t>Launches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origination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platform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51" name="Titolo 1"/>
          <p:cNvSpPr txBox="1">
            <a:spLocks/>
          </p:cNvSpPr>
          <p:nvPr/>
        </p:nvSpPr>
        <p:spPr>
          <a:xfrm>
            <a:off x="2514714" y="2003201"/>
            <a:ext cx="1593343" cy="1043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err="1" smtClean="0">
                <a:latin typeface="Spectral Medium" pitchFamily="2" charset="0"/>
              </a:rPr>
              <a:t>Athene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is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founded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52" name="Titolo 1"/>
          <p:cNvSpPr txBox="1">
            <a:spLocks/>
          </p:cNvSpPr>
          <p:nvPr/>
        </p:nvSpPr>
        <p:spPr>
          <a:xfrm>
            <a:off x="3120975" y="5353504"/>
            <a:ext cx="1706927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smtClean="0">
                <a:latin typeface="Spectral Medium" pitchFamily="2" charset="0"/>
              </a:rPr>
              <a:t>Apollo </a:t>
            </a:r>
            <a:r>
              <a:rPr lang="it-IT" sz="1600" dirty="0" err="1" smtClean="0">
                <a:latin typeface="Spectral Medium" pitchFamily="2" charset="0"/>
              </a:rPr>
              <a:t>is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listed</a:t>
            </a:r>
            <a:r>
              <a:rPr lang="it-IT" sz="1600" dirty="0" smtClean="0">
                <a:latin typeface="Spectral Medium" pitchFamily="2" charset="0"/>
              </a:rPr>
              <a:t> on NYSE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53" name="Titolo 1"/>
          <p:cNvSpPr txBox="1">
            <a:spLocks/>
          </p:cNvSpPr>
          <p:nvPr/>
        </p:nvSpPr>
        <p:spPr>
          <a:xfrm>
            <a:off x="1317723" y="4662418"/>
            <a:ext cx="2247900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smtClean="0">
                <a:latin typeface="Spectral Medium" pitchFamily="2" charset="0"/>
              </a:rPr>
              <a:t>GFC: a </a:t>
            </a:r>
            <a:r>
              <a:rPr lang="it-IT" sz="1600" dirty="0" err="1" smtClean="0">
                <a:latin typeface="Spectral Medium" pitchFamily="2" charset="0"/>
              </a:rPr>
              <a:t>great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opportunity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54" name="Titolo 1"/>
          <p:cNvSpPr txBox="1">
            <a:spLocks/>
          </p:cNvSpPr>
          <p:nvPr/>
        </p:nvSpPr>
        <p:spPr>
          <a:xfrm>
            <a:off x="282616" y="1662916"/>
            <a:ext cx="1799305" cy="1291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err="1" smtClean="0">
                <a:latin typeface="Spectral Medium" pitchFamily="2" charset="0"/>
              </a:rPr>
              <a:t>Offices</a:t>
            </a:r>
            <a:r>
              <a:rPr lang="it-IT" sz="1600" dirty="0" smtClean="0">
                <a:latin typeface="Spectral Medium" pitchFamily="2" charset="0"/>
              </a:rPr>
              <a:t> in Singapore and </a:t>
            </a:r>
            <a:r>
              <a:rPr lang="it-IT" sz="1600" dirty="0" err="1" smtClean="0">
                <a:latin typeface="Spectral Medium" pitchFamily="2" charset="0"/>
              </a:rPr>
              <a:t>London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56" name="Titolo 1"/>
          <p:cNvSpPr txBox="1">
            <a:spLocks/>
          </p:cNvSpPr>
          <p:nvPr/>
        </p:nvSpPr>
        <p:spPr>
          <a:xfrm>
            <a:off x="-412317" y="5339277"/>
            <a:ext cx="2247900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smtClean="0">
                <a:latin typeface="Spectral Medium" pitchFamily="2" charset="0"/>
              </a:rPr>
              <a:t>Foundation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57" name="Ovale 56"/>
          <p:cNvSpPr/>
          <p:nvPr/>
        </p:nvSpPr>
        <p:spPr>
          <a:xfrm>
            <a:off x="9573941" y="3254726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Ovale 57"/>
          <p:cNvSpPr/>
          <p:nvPr/>
        </p:nvSpPr>
        <p:spPr>
          <a:xfrm>
            <a:off x="8493242" y="3932503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9" name="Titolo 1"/>
          <p:cNvSpPr txBox="1">
            <a:spLocks/>
          </p:cNvSpPr>
          <p:nvPr/>
        </p:nvSpPr>
        <p:spPr>
          <a:xfrm>
            <a:off x="6550822" y="1717661"/>
            <a:ext cx="1975562" cy="16380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err="1" smtClean="0">
                <a:latin typeface="Spectral Medium" pitchFamily="2" charset="0"/>
              </a:rPr>
              <a:t>Enters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energy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infrstructure</a:t>
            </a:r>
            <a:r>
              <a:rPr lang="it-IT" sz="1600" dirty="0" smtClean="0">
                <a:latin typeface="Spectral Medium" pitchFamily="2" charset="0"/>
              </a:rPr>
              <a:t> business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60" name="Titolo 1"/>
          <p:cNvSpPr txBox="1">
            <a:spLocks/>
          </p:cNvSpPr>
          <p:nvPr/>
        </p:nvSpPr>
        <p:spPr>
          <a:xfrm>
            <a:off x="7772709" y="4804984"/>
            <a:ext cx="1844483" cy="16380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err="1" smtClean="0">
                <a:latin typeface="Spectral Medium" pitchFamily="2" charset="0"/>
              </a:rPr>
              <a:t>Establishes</a:t>
            </a:r>
            <a:r>
              <a:rPr lang="it-IT" sz="1600" dirty="0" smtClean="0">
                <a:latin typeface="Spectral Medium" pitchFamily="2" charset="0"/>
              </a:rPr>
              <a:t> capital </a:t>
            </a:r>
            <a:r>
              <a:rPr lang="it-IT" sz="1600" dirty="0" err="1" smtClean="0">
                <a:latin typeface="Spectral Medium" pitchFamily="2" charset="0"/>
              </a:rPr>
              <a:t>solutions</a:t>
            </a:r>
            <a:r>
              <a:rPr lang="it-IT" sz="1600" dirty="0" smtClean="0">
                <a:latin typeface="Spectral Medium" pitchFamily="2" charset="0"/>
              </a:rPr>
              <a:t> business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61" name="Titolo 1"/>
          <p:cNvSpPr txBox="1">
            <a:spLocks/>
          </p:cNvSpPr>
          <p:nvPr/>
        </p:nvSpPr>
        <p:spPr>
          <a:xfrm>
            <a:off x="5315525" y="4382668"/>
            <a:ext cx="1844483" cy="16380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err="1" smtClean="0">
                <a:latin typeface="Spectral Medium" pitchFamily="2" charset="0"/>
              </a:rPr>
              <a:t>Athene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is</a:t>
            </a:r>
            <a:r>
              <a:rPr lang="it-IT" sz="1600" dirty="0" smtClean="0">
                <a:latin typeface="Spectral Medium" pitchFamily="2" charset="0"/>
              </a:rPr>
              <a:t> </a:t>
            </a:r>
            <a:r>
              <a:rPr lang="it-IT" sz="1600" dirty="0" err="1" smtClean="0">
                <a:latin typeface="Spectral Medium" pitchFamily="2" charset="0"/>
              </a:rPr>
              <a:t>listed</a:t>
            </a:r>
            <a:r>
              <a:rPr lang="it-IT" sz="1600" dirty="0" smtClean="0">
                <a:latin typeface="Spectral Medium" pitchFamily="2" charset="0"/>
              </a:rPr>
              <a:t> on NYSE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62" name="Titolo 1"/>
          <p:cNvSpPr txBox="1">
            <a:spLocks/>
          </p:cNvSpPr>
          <p:nvPr/>
        </p:nvSpPr>
        <p:spPr>
          <a:xfrm>
            <a:off x="10066019" y="4116132"/>
            <a:ext cx="2247900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2024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63" name="Titolo 1"/>
          <p:cNvSpPr txBox="1">
            <a:spLocks/>
          </p:cNvSpPr>
          <p:nvPr/>
        </p:nvSpPr>
        <p:spPr>
          <a:xfrm>
            <a:off x="-426551" y="4571208"/>
            <a:ext cx="2247900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1990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64" name="Titolo 1"/>
          <p:cNvSpPr txBox="1">
            <a:spLocks/>
          </p:cNvSpPr>
          <p:nvPr/>
        </p:nvSpPr>
        <p:spPr>
          <a:xfrm>
            <a:off x="274277" y="3070717"/>
            <a:ext cx="1799305" cy="677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2006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65" name="Titolo 1"/>
          <p:cNvSpPr txBox="1">
            <a:spLocks/>
          </p:cNvSpPr>
          <p:nvPr/>
        </p:nvSpPr>
        <p:spPr>
          <a:xfrm>
            <a:off x="1320545" y="3703835"/>
            <a:ext cx="2247900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2008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66" name="Titolo 1"/>
          <p:cNvSpPr txBox="1">
            <a:spLocks/>
          </p:cNvSpPr>
          <p:nvPr/>
        </p:nvSpPr>
        <p:spPr>
          <a:xfrm>
            <a:off x="2477729" y="3360480"/>
            <a:ext cx="1593343" cy="646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2009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67" name="Ovale 66"/>
          <p:cNvSpPr/>
          <p:nvPr/>
        </p:nvSpPr>
        <p:spPr>
          <a:xfrm>
            <a:off x="2495210" y="3610640"/>
            <a:ext cx="173266" cy="164147"/>
          </a:xfrm>
          <a:prstGeom prst="ellipse">
            <a:avLst/>
          </a:prstGeom>
          <a:solidFill>
            <a:srgbClr val="2F927E"/>
          </a:solidFill>
          <a:ln>
            <a:solidFill>
              <a:srgbClr val="63A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8" name="Titolo 1"/>
          <p:cNvSpPr txBox="1">
            <a:spLocks/>
          </p:cNvSpPr>
          <p:nvPr/>
        </p:nvSpPr>
        <p:spPr>
          <a:xfrm>
            <a:off x="3217609" y="4350658"/>
            <a:ext cx="1706927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2011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69" name="Titolo 1"/>
          <p:cNvSpPr txBox="1">
            <a:spLocks/>
          </p:cNvSpPr>
          <p:nvPr/>
        </p:nvSpPr>
        <p:spPr>
          <a:xfrm>
            <a:off x="4061072" y="3075315"/>
            <a:ext cx="1975562" cy="7542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2013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70" name="Titolo 1"/>
          <p:cNvSpPr txBox="1">
            <a:spLocks/>
          </p:cNvSpPr>
          <p:nvPr/>
        </p:nvSpPr>
        <p:spPr>
          <a:xfrm>
            <a:off x="5291746" y="3634504"/>
            <a:ext cx="1844483" cy="7655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2016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71" name="Titolo 1"/>
          <p:cNvSpPr txBox="1">
            <a:spLocks/>
          </p:cNvSpPr>
          <p:nvPr/>
        </p:nvSpPr>
        <p:spPr>
          <a:xfrm>
            <a:off x="6564828" y="3583643"/>
            <a:ext cx="1975562" cy="6874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2018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72" name="Titolo 1"/>
          <p:cNvSpPr txBox="1">
            <a:spLocks/>
          </p:cNvSpPr>
          <p:nvPr/>
        </p:nvSpPr>
        <p:spPr>
          <a:xfrm>
            <a:off x="7744266" y="4125082"/>
            <a:ext cx="1844483" cy="8591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2021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73" name="Titolo 1"/>
          <p:cNvSpPr txBox="1">
            <a:spLocks/>
          </p:cNvSpPr>
          <p:nvPr/>
        </p:nvSpPr>
        <p:spPr>
          <a:xfrm>
            <a:off x="8462010" y="1600051"/>
            <a:ext cx="2247900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smtClean="0">
                <a:latin typeface="Spectral Medium" pitchFamily="2" charset="0"/>
              </a:rPr>
              <a:t>Apollo and </a:t>
            </a:r>
            <a:r>
              <a:rPr lang="it-IT" sz="1600" dirty="0" err="1" smtClean="0">
                <a:latin typeface="Spectral Medium" pitchFamily="2" charset="0"/>
              </a:rPr>
              <a:t>Athene</a:t>
            </a:r>
            <a:r>
              <a:rPr lang="it-IT" sz="1600" dirty="0" smtClean="0">
                <a:latin typeface="Spectral Medium" pitchFamily="2" charset="0"/>
              </a:rPr>
              <a:t> merge</a:t>
            </a:r>
            <a:endParaRPr lang="it-IT" sz="1600" dirty="0">
              <a:latin typeface="Spectral Medium" pitchFamily="2" charset="0"/>
            </a:endParaRPr>
          </a:p>
        </p:txBody>
      </p:sp>
      <p:sp>
        <p:nvSpPr>
          <p:cNvPr id="74" name="Titolo 1"/>
          <p:cNvSpPr txBox="1">
            <a:spLocks/>
          </p:cNvSpPr>
          <p:nvPr/>
        </p:nvSpPr>
        <p:spPr>
          <a:xfrm>
            <a:off x="10109959" y="5191441"/>
            <a:ext cx="2247900" cy="806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600" dirty="0" smtClean="0">
                <a:latin typeface="Spectral Medium" pitchFamily="2" charset="0"/>
              </a:rPr>
              <a:t>$ 751b AUM</a:t>
            </a:r>
            <a:endParaRPr lang="it-IT" sz="1600" dirty="0">
              <a:latin typeface="Spectral Medium" pitchFamily="2" charset="0"/>
            </a:endParaRPr>
          </a:p>
        </p:txBody>
      </p:sp>
      <p:cxnSp>
        <p:nvCxnSpPr>
          <p:cNvPr id="76" name="Connettore diritto 75"/>
          <p:cNvCxnSpPr/>
          <p:nvPr/>
        </p:nvCxnSpPr>
        <p:spPr>
          <a:xfrm>
            <a:off x="711633" y="5156957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ttore diritto 76"/>
          <p:cNvCxnSpPr/>
          <p:nvPr/>
        </p:nvCxnSpPr>
        <p:spPr>
          <a:xfrm>
            <a:off x="7552609" y="3140951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ttore diritto 77"/>
          <p:cNvCxnSpPr/>
          <p:nvPr/>
        </p:nvCxnSpPr>
        <p:spPr>
          <a:xfrm>
            <a:off x="6214420" y="4425439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ttore diritto 78"/>
          <p:cNvCxnSpPr/>
          <p:nvPr/>
        </p:nvCxnSpPr>
        <p:spPr>
          <a:xfrm>
            <a:off x="5048853" y="2589268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ttore diritto 79"/>
          <p:cNvCxnSpPr/>
          <p:nvPr/>
        </p:nvCxnSpPr>
        <p:spPr>
          <a:xfrm>
            <a:off x="4049193" y="4973992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ttore diritto 80"/>
          <p:cNvCxnSpPr/>
          <p:nvPr/>
        </p:nvCxnSpPr>
        <p:spPr>
          <a:xfrm>
            <a:off x="2441673" y="4306492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nettore diritto 81"/>
          <p:cNvCxnSpPr/>
          <p:nvPr/>
        </p:nvCxnSpPr>
        <p:spPr>
          <a:xfrm>
            <a:off x="3284993" y="2990393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ttore diritto 82"/>
          <p:cNvCxnSpPr/>
          <p:nvPr/>
        </p:nvCxnSpPr>
        <p:spPr>
          <a:xfrm>
            <a:off x="1182268" y="2771911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nettore diritto 83"/>
          <p:cNvCxnSpPr/>
          <p:nvPr/>
        </p:nvCxnSpPr>
        <p:spPr>
          <a:xfrm>
            <a:off x="9631081" y="2354026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nettore diritto 84"/>
          <p:cNvCxnSpPr/>
          <p:nvPr/>
        </p:nvCxnSpPr>
        <p:spPr>
          <a:xfrm>
            <a:off x="8666507" y="4753807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ttore diritto 85"/>
          <p:cNvCxnSpPr/>
          <p:nvPr/>
        </p:nvCxnSpPr>
        <p:spPr>
          <a:xfrm>
            <a:off x="11233909" y="4836391"/>
            <a:ext cx="0" cy="365285"/>
          </a:xfrm>
          <a:prstGeom prst="line">
            <a:avLst/>
          </a:prstGeom>
          <a:ln w="12700"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195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AUM </a:t>
            </a:r>
            <a:r>
              <a:rPr lang="it-IT" dirty="0" err="1" smtClean="0">
                <a:latin typeface="Spectral Medium" pitchFamily="2" charset="0"/>
              </a:rPr>
              <a:t>growth</a:t>
            </a:r>
            <a:r>
              <a:rPr lang="it-IT" dirty="0" smtClean="0">
                <a:latin typeface="Spectral Medium" pitchFamily="2" charset="0"/>
              </a:rPr>
              <a:t> 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20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175340"/>
              </p:ext>
            </p:extLst>
          </p:nvPr>
        </p:nvGraphicFramePr>
        <p:xfrm>
          <a:off x="1062841" y="1513522"/>
          <a:ext cx="2367279" cy="4734560"/>
        </p:xfrm>
        <a:graphic>
          <a:graphicData uri="http://schemas.openxmlformats.org/drawingml/2006/table">
            <a:tbl>
              <a:tblPr/>
              <a:tblGrid>
                <a:gridCol w="789093">
                  <a:extLst>
                    <a:ext uri="{9D8B030D-6E8A-4147-A177-3AD203B41FA5}">
                      <a16:colId xmlns:a16="http://schemas.microsoft.com/office/drawing/2014/main" val="1329261352"/>
                    </a:ext>
                  </a:extLst>
                </a:gridCol>
                <a:gridCol w="789093">
                  <a:extLst>
                    <a:ext uri="{9D8B030D-6E8A-4147-A177-3AD203B41FA5}">
                      <a16:colId xmlns:a16="http://schemas.microsoft.com/office/drawing/2014/main" val="3502580648"/>
                    </a:ext>
                  </a:extLst>
                </a:gridCol>
                <a:gridCol w="789093">
                  <a:extLst>
                    <a:ext uri="{9D8B030D-6E8A-4147-A177-3AD203B41FA5}">
                      <a16:colId xmlns:a16="http://schemas.microsoft.com/office/drawing/2014/main" val="3370770503"/>
                    </a:ext>
                  </a:extLst>
                </a:gridCol>
              </a:tblGrid>
              <a:tr h="23672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AUM ($b)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yoy 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7235268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2008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40,00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/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8702825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2009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50,00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305205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2010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67,55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573966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2011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75,22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0315340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2012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113,38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404521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161,18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833977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159,80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3796864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170,12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822686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191,69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479561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248,90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50422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280,26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444352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331,00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691152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455,49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797366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497,55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965464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547,65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952808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2023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650,78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6931898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2024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751,04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1739363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2025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881,93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638734"/>
                  </a:ext>
                </a:extLst>
              </a:tr>
              <a:tr h="236728"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2026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1014,96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864" marR="9864" marT="986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319751"/>
                  </a:ext>
                </a:extLst>
              </a:tr>
            </a:tbl>
          </a:graphicData>
        </a:graphic>
      </p:graphicFrame>
      <p:graphicFrame>
        <p:nvGraphicFramePr>
          <p:cNvPr id="12" name="Gra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5090124"/>
              </p:ext>
            </p:extLst>
          </p:nvPr>
        </p:nvGraphicFramePr>
        <p:xfrm>
          <a:off x="3980654" y="1908810"/>
          <a:ext cx="7373146" cy="4339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4196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DCF </a:t>
            </a:r>
            <a:r>
              <a:rPr lang="it-IT" dirty="0" err="1" smtClean="0">
                <a:latin typeface="Spectral Medium" pitchFamily="2" charset="0"/>
              </a:rPr>
              <a:t>based</a:t>
            </a:r>
            <a:r>
              <a:rPr lang="it-IT" dirty="0" smtClean="0">
                <a:latin typeface="Spectral Medium" pitchFamily="2" charset="0"/>
              </a:rPr>
              <a:t> on FRE </a:t>
            </a:r>
            <a:r>
              <a:rPr lang="it-IT" dirty="0" err="1" smtClean="0">
                <a:latin typeface="Spectral Medium" pitchFamily="2" charset="0"/>
              </a:rPr>
              <a:t>ps</a:t>
            </a:r>
            <a:r>
              <a:rPr lang="it-IT" dirty="0" smtClean="0">
                <a:latin typeface="Spectral Medium" pitchFamily="2" charset="0"/>
              </a:rPr>
              <a:t> and PF </a:t>
            </a:r>
            <a:r>
              <a:rPr lang="it-IT" dirty="0" err="1" smtClean="0">
                <a:latin typeface="Spectral Medium" pitchFamily="2" charset="0"/>
              </a:rPr>
              <a:t>ps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21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5279559"/>
              </p:ext>
            </p:extLst>
          </p:nvPr>
        </p:nvGraphicFramePr>
        <p:xfrm>
          <a:off x="1655884" y="2138109"/>
          <a:ext cx="8737600" cy="1104900"/>
        </p:xfrm>
        <a:graphic>
          <a:graphicData uri="http://schemas.openxmlformats.org/drawingml/2006/table">
            <a:tbl>
              <a:tblPr/>
              <a:tblGrid>
                <a:gridCol w="749300">
                  <a:extLst>
                    <a:ext uri="{9D8B030D-6E8A-4147-A177-3AD203B41FA5}">
                      <a16:colId xmlns:a16="http://schemas.microsoft.com/office/drawing/2014/main" val="404505869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3348250076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3477678757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2745995475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3410505510"/>
                    </a:ext>
                  </a:extLst>
                </a:gridCol>
                <a:gridCol w="1244600">
                  <a:extLst>
                    <a:ext uri="{9D8B030D-6E8A-4147-A177-3AD203B41FA5}">
                      <a16:colId xmlns:a16="http://schemas.microsoft.com/office/drawing/2014/main" val="2793776548"/>
                    </a:ext>
                  </a:extLst>
                </a:gridCol>
                <a:gridCol w="596900">
                  <a:extLst>
                    <a:ext uri="{9D8B030D-6E8A-4147-A177-3AD203B41FA5}">
                      <a16:colId xmlns:a16="http://schemas.microsoft.com/office/drawing/2014/main" val="1222903985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48155902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47583039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Date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FCFF ps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AUM ($B)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Mkt cap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Price ps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#n of shares (M)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FRE ps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Performance Fee ps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Normalized FCFF ps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3143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31/03/2012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-2,282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1803,70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14,28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126,310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-2,502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-2,282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454881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29/06/2012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1,782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1568,11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12,40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126,461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1,562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1,782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90024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28/09/2012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3,935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1903,96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14,66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129,874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3,715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3,935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677758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31/12/2012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-1,523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2257,22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17,36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130,024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-1,743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-1,523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25706"/>
                  </a:ext>
                </a:extLst>
              </a:tr>
            </a:tbl>
          </a:graphicData>
        </a:graphic>
      </p:graphicFrame>
      <p:graphicFrame>
        <p:nvGraphicFramePr>
          <p:cNvPr id="9" name="Tabel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6983560"/>
              </p:ext>
            </p:extLst>
          </p:nvPr>
        </p:nvGraphicFramePr>
        <p:xfrm>
          <a:off x="1655884" y="3331115"/>
          <a:ext cx="8737600" cy="1767840"/>
        </p:xfrm>
        <a:graphic>
          <a:graphicData uri="http://schemas.openxmlformats.org/drawingml/2006/table">
            <a:tbl>
              <a:tblPr/>
              <a:tblGrid>
                <a:gridCol w="749300">
                  <a:extLst>
                    <a:ext uri="{9D8B030D-6E8A-4147-A177-3AD203B41FA5}">
                      <a16:colId xmlns:a16="http://schemas.microsoft.com/office/drawing/2014/main" val="3412941754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3368337158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577024330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3267340369"/>
                    </a:ext>
                  </a:extLst>
                </a:gridCol>
                <a:gridCol w="749300">
                  <a:extLst>
                    <a:ext uri="{9D8B030D-6E8A-4147-A177-3AD203B41FA5}">
                      <a16:colId xmlns:a16="http://schemas.microsoft.com/office/drawing/2014/main" val="1374353121"/>
                    </a:ext>
                  </a:extLst>
                </a:gridCol>
                <a:gridCol w="1244600">
                  <a:extLst>
                    <a:ext uri="{9D8B030D-6E8A-4147-A177-3AD203B41FA5}">
                      <a16:colId xmlns:a16="http://schemas.microsoft.com/office/drawing/2014/main" val="271686920"/>
                    </a:ext>
                  </a:extLst>
                </a:gridCol>
                <a:gridCol w="596900">
                  <a:extLst>
                    <a:ext uri="{9D8B030D-6E8A-4147-A177-3AD203B41FA5}">
                      <a16:colId xmlns:a16="http://schemas.microsoft.com/office/drawing/2014/main" val="435131692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75305331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41134867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31/03/2021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-1,019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461,1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10904,72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47,01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231,966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0,92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-1,941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-1,019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340403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30/06/2021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5,688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471,8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14450,26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62,20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232,319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0,94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4,744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5,688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4583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30/09/2021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4,307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481,1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14506,13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61,59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235,527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0,96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3,345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4,307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305137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31/12/2021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-4,512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497,55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18010,17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72,43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248,656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1,00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-5,507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-4,512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38312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31/03/2022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-6,814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512,84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37194,00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61,99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600,000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1,03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-7,840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-6,814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565869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30/06/2022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6,792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514,76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27849,75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48,48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574,459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1,03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5,762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6,792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7538372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30/09/2022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4,014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523,29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26620,18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46,50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572,477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1,05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2,967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4,014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333612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30/12/2022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2,513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547,65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36505,97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63,79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572,284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1,10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1,418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2,513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6290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0656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Spectral Medium" pitchFamily="2" charset="0"/>
              </a:rPr>
              <a:t>DCF </a:t>
            </a:r>
            <a:r>
              <a:rPr lang="it-IT" dirty="0" err="1">
                <a:latin typeface="Spectral Medium" pitchFamily="2" charset="0"/>
              </a:rPr>
              <a:t>based</a:t>
            </a:r>
            <a:r>
              <a:rPr lang="it-IT" dirty="0">
                <a:latin typeface="Spectral Medium" pitchFamily="2" charset="0"/>
              </a:rPr>
              <a:t> on FRE </a:t>
            </a:r>
            <a:r>
              <a:rPr lang="it-IT" dirty="0" err="1">
                <a:latin typeface="Spectral Medium" pitchFamily="2" charset="0"/>
              </a:rPr>
              <a:t>ps</a:t>
            </a:r>
            <a:r>
              <a:rPr lang="it-IT" dirty="0">
                <a:latin typeface="Spectral Medium" pitchFamily="2" charset="0"/>
              </a:rPr>
              <a:t> and PF </a:t>
            </a:r>
            <a:r>
              <a:rPr lang="it-IT" dirty="0" err="1">
                <a:latin typeface="Spectral Medium" pitchFamily="2" charset="0"/>
              </a:rPr>
              <a:t>ps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22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6" name="Tabel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477307"/>
              </p:ext>
            </p:extLst>
          </p:nvPr>
        </p:nvGraphicFramePr>
        <p:xfrm>
          <a:off x="9036981" y="4205338"/>
          <a:ext cx="2768600" cy="1992691"/>
        </p:xfrm>
        <a:graphic>
          <a:graphicData uri="http://schemas.openxmlformats.org/drawingml/2006/table">
            <a:tbl>
              <a:tblPr/>
              <a:tblGrid>
                <a:gridCol w="2057400">
                  <a:extLst>
                    <a:ext uri="{9D8B030D-6E8A-4147-A177-3AD203B41FA5}">
                      <a16:colId xmlns:a16="http://schemas.microsoft.com/office/drawing/2014/main" val="1140863535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3958497503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VALUATION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407041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Cumulated FCFF ps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 </a:t>
                      </a:r>
                      <a:r>
                        <a:rPr lang="it-IT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48,56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1990272"/>
                  </a:ext>
                </a:extLst>
              </a:tr>
              <a:tr h="224851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Discounted Terminal Value ps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 </a:t>
                      </a:r>
                      <a:r>
                        <a:rPr lang="it-IT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94,01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942703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Terminal Value </a:t>
                      </a:r>
                      <a:r>
                        <a:rPr lang="it-IT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ps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</a:t>
                      </a:r>
                      <a:r>
                        <a:rPr lang="it-IT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140,56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463112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Debt Value ps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 </a:t>
                      </a:r>
                      <a:r>
                        <a:rPr lang="it-IT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-0,42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71698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Equity</a:t>
                      </a:r>
                      <a:r>
                        <a:rPr lang="it-IT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Value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</a:t>
                      </a:r>
                      <a:r>
                        <a:rPr lang="it-IT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142,99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769885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EV </a:t>
                      </a:r>
                      <a:r>
                        <a:rPr lang="it-IT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ps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</a:t>
                      </a:r>
                      <a:r>
                        <a:rPr lang="it-IT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142,57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599833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31/12/24 Stock Price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165,16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526883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Upside/(downside)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 dirty="0" smtClean="0">
                          <a:solidFill>
                            <a:srgbClr val="9C0006"/>
                          </a:solidFill>
                          <a:effectLst/>
                          <a:latin typeface="Spectral Medium" pitchFamily="2" charset="0"/>
                        </a:rPr>
                        <a:t>-13,68%</a:t>
                      </a:r>
                      <a:endParaRPr lang="it-IT" sz="1100" b="1" i="0" u="none" strike="noStrike" dirty="0">
                        <a:solidFill>
                          <a:srgbClr val="9C0006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48688"/>
                  </a:ext>
                </a:extLst>
              </a:tr>
            </a:tbl>
          </a:graphicData>
        </a:graphic>
      </p:graphicFrame>
      <p:graphicFrame>
        <p:nvGraphicFramePr>
          <p:cNvPr id="10" name="Gra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2771468"/>
              </p:ext>
            </p:extLst>
          </p:nvPr>
        </p:nvGraphicFramePr>
        <p:xfrm>
          <a:off x="2928" y="1509604"/>
          <a:ext cx="3851477" cy="2261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Gra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9845789"/>
              </p:ext>
            </p:extLst>
          </p:nvPr>
        </p:nvGraphicFramePr>
        <p:xfrm>
          <a:off x="2927" y="3843793"/>
          <a:ext cx="3851477" cy="23542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900915"/>
              </p:ext>
            </p:extLst>
          </p:nvPr>
        </p:nvGraphicFramePr>
        <p:xfrm>
          <a:off x="3984848" y="1533492"/>
          <a:ext cx="4921690" cy="3610008"/>
        </p:xfrm>
        <a:graphic>
          <a:graphicData uri="http://schemas.openxmlformats.org/drawingml/2006/table">
            <a:tbl>
              <a:tblPr/>
              <a:tblGrid>
                <a:gridCol w="1867245">
                  <a:extLst>
                    <a:ext uri="{9D8B030D-6E8A-4147-A177-3AD203B41FA5}">
                      <a16:colId xmlns:a16="http://schemas.microsoft.com/office/drawing/2014/main" val="335556933"/>
                    </a:ext>
                  </a:extLst>
                </a:gridCol>
                <a:gridCol w="645468">
                  <a:extLst>
                    <a:ext uri="{9D8B030D-6E8A-4147-A177-3AD203B41FA5}">
                      <a16:colId xmlns:a16="http://schemas.microsoft.com/office/drawing/2014/main" val="2667565712"/>
                    </a:ext>
                  </a:extLst>
                </a:gridCol>
                <a:gridCol w="749203">
                  <a:extLst>
                    <a:ext uri="{9D8B030D-6E8A-4147-A177-3AD203B41FA5}">
                      <a16:colId xmlns:a16="http://schemas.microsoft.com/office/drawing/2014/main" val="3122636214"/>
                    </a:ext>
                  </a:extLst>
                </a:gridCol>
                <a:gridCol w="553258">
                  <a:extLst>
                    <a:ext uri="{9D8B030D-6E8A-4147-A177-3AD203B41FA5}">
                      <a16:colId xmlns:a16="http://schemas.microsoft.com/office/drawing/2014/main" val="3851816680"/>
                    </a:ext>
                  </a:extLst>
                </a:gridCol>
                <a:gridCol w="553258">
                  <a:extLst>
                    <a:ext uri="{9D8B030D-6E8A-4147-A177-3AD203B41FA5}">
                      <a16:colId xmlns:a16="http://schemas.microsoft.com/office/drawing/2014/main" val="2866700269"/>
                    </a:ext>
                  </a:extLst>
                </a:gridCol>
                <a:gridCol w="553258">
                  <a:extLst>
                    <a:ext uri="{9D8B030D-6E8A-4147-A177-3AD203B41FA5}">
                      <a16:colId xmlns:a16="http://schemas.microsoft.com/office/drawing/2014/main" val="3889574726"/>
                    </a:ext>
                  </a:extLst>
                </a:gridCol>
              </a:tblGrid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Year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2024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2025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2026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2027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2028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2993237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FCFF ps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8,72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8,676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11,854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11,541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10,553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4164984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Growth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 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-0,54%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36,62%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-2,64%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-8,56%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0568805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Ke CALCULATION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 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314361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RF rate (US 10 Yr )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4,50%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4,50%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4,50%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4,50%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4,50%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923545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Beta APO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1,43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1,43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1,43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1,43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1,43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345815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Mkt risk premium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5,00%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5,00%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5,00%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5,00%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5,00%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334053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Cost of Equity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11,67%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11,67%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11,67%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11,67%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11,67%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3182569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Cost of Debt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4,98%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4,98%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4,98%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4,98%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4,98%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930278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D/E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5864433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WACC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10,58%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10,58%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10,58%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10,58%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10,58%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4672379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Discount Factor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 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90,43%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81,78%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73,96%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66,88%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1139155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DCF EVALUATION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it-IT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 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6439413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Discounted FCFF ps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8,72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7,85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9,69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8,54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7,06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6179536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Cum discounted FCFF ps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8,72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16,57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26,26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34,80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41,86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1544260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8212941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Long Term Growth Rate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</a:t>
                      </a:r>
                      <a:r>
                        <a:rPr lang="it-IT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,00</a:t>
                      </a:r>
                      <a:r>
                        <a:rPr lang="it-IT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316330"/>
                  </a:ext>
                </a:extLst>
              </a:tr>
              <a:tr h="200556">
                <a:tc>
                  <a:txBody>
                    <a:bodyPr/>
                    <a:lstStyle/>
                    <a:p>
                      <a:pPr algn="l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Long Term WACC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10,58%</a:t>
                      </a: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0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6916" marR="6916" marT="69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5178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152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DCF Montecarlo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23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10" name="Ovale 9"/>
          <p:cNvSpPr/>
          <p:nvPr/>
        </p:nvSpPr>
        <p:spPr>
          <a:xfrm>
            <a:off x="2991951" y="2033288"/>
            <a:ext cx="645459" cy="41749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it-IT" sz="1100"/>
          </a:p>
        </p:txBody>
      </p:sp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9073789"/>
              </p:ext>
            </p:extLst>
          </p:nvPr>
        </p:nvGraphicFramePr>
        <p:xfrm>
          <a:off x="3179037" y="2210673"/>
          <a:ext cx="762000" cy="22098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2688200970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21%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515111"/>
                  </a:ext>
                </a:extLst>
              </a:tr>
            </a:tbl>
          </a:graphicData>
        </a:graphic>
      </p:graphicFrame>
      <p:sp>
        <p:nvSpPr>
          <p:cNvPr id="13" name="CasellaDiTesto 1"/>
          <p:cNvSpPr txBox="1"/>
          <p:nvPr/>
        </p:nvSpPr>
        <p:spPr>
          <a:xfrm>
            <a:off x="1156332" y="1771292"/>
            <a:ext cx="1453624" cy="941490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050" dirty="0">
                <a:latin typeface="Spectral Medium" pitchFamily="2" charset="0"/>
              </a:rPr>
              <a:t>From </a:t>
            </a:r>
            <a:r>
              <a:rPr lang="it-IT" sz="1050" dirty="0" err="1">
                <a:latin typeface="Spectral Medium" pitchFamily="2" charset="0"/>
              </a:rPr>
              <a:t>historical</a:t>
            </a:r>
            <a:r>
              <a:rPr lang="it-IT" sz="1050" dirty="0">
                <a:latin typeface="Spectral Medium" pitchFamily="2" charset="0"/>
              </a:rPr>
              <a:t> data (last 5 </a:t>
            </a:r>
            <a:r>
              <a:rPr lang="it-IT" sz="1050" dirty="0" err="1">
                <a:latin typeface="Spectral Medium" pitchFamily="2" charset="0"/>
              </a:rPr>
              <a:t>years</a:t>
            </a:r>
            <a:r>
              <a:rPr lang="it-IT" sz="1050" dirty="0">
                <a:latin typeface="Spectral Medium" pitchFamily="2" charset="0"/>
              </a:rPr>
              <a:t>) in </a:t>
            </a:r>
            <a:r>
              <a:rPr lang="it-IT" sz="1050" dirty="0" err="1">
                <a:latin typeface="Spectral Medium" pitchFamily="2" charset="0"/>
              </a:rPr>
              <a:t>order</a:t>
            </a:r>
            <a:r>
              <a:rPr lang="it-IT" sz="1050" dirty="0">
                <a:latin typeface="Spectral Medium" pitchFamily="2" charset="0"/>
              </a:rPr>
              <a:t> to </a:t>
            </a:r>
            <a:r>
              <a:rPr lang="it-IT" sz="1050" dirty="0" err="1">
                <a:latin typeface="Spectral Medium" pitchFamily="2" charset="0"/>
              </a:rPr>
              <a:t>reflect</a:t>
            </a:r>
            <a:r>
              <a:rPr lang="it-IT" sz="1050" baseline="0" dirty="0">
                <a:latin typeface="Spectral Medium" pitchFamily="2" charset="0"/>
              </a:rPr>
              <a:t> the </a:t>
            </a:r>
            <a:r>
              <a:rPr lang="it-IT" sz="1050" baseline="0" dirty="0" err="1">
                <a:latin typeface="Spectral Medium" pitchFamily="2" charset="0"/>
              </a:rPr>
              <a:t>enormous</a:t>
            </a:r>
            <a:r>
              <a:rPr lang="it-IT" sz="1050" baseline="0" dirty="0">
                <a:latin typeface="Spectral Medium" pitchFamily="2" charset="0"/>
              </a:rPr>
              <a:t> </a:t>
            </a:r>
            <a:r>
              <a:rPr lang="it-IT" sz="1050" baseline="0" dirty="0" err="1">
                <a:latin typeface="Spectral Medium" pitchFamily="2" charset="0"/>
              </a:rPr>
              <a:t>volatility</a:t>
            </a:r>
            <a:r>
              <a:rPr lang="it-IT" sz="1050" baseline="0" dirty="0">
                <a:latin typeface="Spectral Medium" pitchFamily="2" charset="0"/>
              </a:rPr>
              <a:t> of FCFF </a:t>
            </a:r>
            <a:r>
              <a:rPr lang="it-IT" sz="1050" baseline="0" dirty="0" err="1">
                <a:latin typeface="Spectral Medium" pitchFamily="2" charset="0"/>
              </a:rPr>
              <a:t>ps</a:t>
            </a:r>
            <a:r>
              <a:rPr lang="it-IT" sz="1050" baseline="0" dirty="0">
                <a:latin typeface="Spectral Medium" pitchFamily="2" charset="0"/>
              </a:rPr>
              <a:t> for APO</a:t>
            </a:r>
            <a:endParaRPr lang="it-IT" sz="1050" dirty="0">
              <a:latin typeface="Spectral Medium" pitchFamily="2" charset="0"/>
            </a:endParaRPr>
          </a:p>
        </p:txBody>
      </p:sp>
      <p:cxnSp>
        <p:nvCxnSpPr>
          <p:cNvPr id="14" name="Connettore 2 13"/>
          <p:cNvCxnSpPr/>
          <p:nvPr/>
        </p:nvCxnSpPr>
        <p:spPr>
          <a:xfrm flipV="1">
            <a:off x="2556542" y="2450787"/>
            <a:ext cx="435409" cy="171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el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276820"/>
              </p:ext>
            </p:extLst>
          </p:nvPr>
        </p:nvGraphicFramePr>
        <p:xfrm>
          <a:off x="7199365" y="4763525"/>
          <a:ext cx="4522742" cy="1085460"/>
        </p:xfrm>
        <a:graphic>
          <a:graphicData uri="http://schemas.openxmlformats.org/drawingml/2006/table">
            <a:tbl>
              <a:tblPr/>
              <a:tblGrid>
                <a:gridCol w="748592">
                  <a:extLst>
                    <a:ext uri="{9D8B030D-6E8A-4147-A177-3AD203B41FA5}">
                      <a16:colId xmlns:a16="http://schemas.microsoft.com/office/drawing/2014/main" val="3272616386"/>
                    </a:ext>
                  </a:extLst>
                </a:gridCol>
                <a:gridCol w="920144">
                  <a:extLst>
                    <a:ext uri="{9D8B030D-6E8A-4147-A177-3AD203B41FA5}">
                      <a16:colId xmlns:a16="http://schemas.microsoft.com/office/drawing/2014/main" val="3537511476"/>
                    </a:ext>
                  </a:extLst>
                </a:gridCol>
                <a:gridCol w="748592">
                  <a:extLst>
                    <a:ext uri="{9D8B030D-6E8A-4147-A177-3AD203B41FA5}">
                      <a16:colId xmlns:a16="http://schemas.microsoft.com/office/drawing/2014/main" val="4034128336"/>
                    </a:ext>
                  </a:extLst>
                </a:gridCol>
                <a:gridCol w="1013718">
                  <a:extLst>
                    <a:ext uri="{9D8B030D-6E8A-4147-A177-3AD203B41FA5}">
                      <a16:colId xmlns:a16="http://schemas.microsoft.com/office/drawing/2014/main" val="1564644611"/>
                    </a:ext>
                  </a:extLst>
                </a:gridCol>
                <a:gridCol w="1091696">
                  <a:extLst>
                    <a:ext uri="{9D8B030D-6E8A-4147-A177-3AD203B41FA5}">
                      <a16:colId xmlns:a16="http://schemas.microsoft.com/office/drawing/2014/main" val="3783028306"/>
                    </a:ext>
                  </a:extLst>
                </a:gridCol>
              </a:tblGrid>
              <a:tr h="271365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Rating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Price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Sample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Parameter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Probability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7640910"/>
                  </a:ext>
                </a:extLst>
              </a:tr>
              <a:tr h="271365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Buy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189,93 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15%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0,4%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817751"/>
                  </a:ext>
                </a:extLst>
              </a:tr>
              <a:tr h="271365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Hold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176,72 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427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7%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42,7%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276956"/>
                  </a:ext>
                </a:extLst>
              </a:tr>
              <a:tr h="271365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Sell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140,39 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569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-15%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56,9%</a:t>
                      </a:r>
                    </a:p>
                  </a:txBody>
                  <a:tcPr marL="9357" marR="9357" marT="93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6089889"/>
                  </a:ext>
                </a:extLst>
              </a:tr>
            </a:tbl>
          </a:graphicData>
        </a:graphic>
      </p:graphicFrame>
      <p:graphicFrame>
        <p:nvGraphicFramePr>
          <p:cNvPr id="15" name="Tabella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294290"/>
              </p:ext>
            </p:extLst>
          </p:nvPr>
        </p:nvGraphicFramePr>
        <p:xfrm>
          <a:off x="7199365" y="3434727"/>
          <a:ext cx="1803400" cy="88392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88884066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203605670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Max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        201,42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54509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Min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         71,55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21615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Mean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 $            136,72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054972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Std dev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21,50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9910488"/>
                  </a:ext>
                </a:extLst>
              </a:tr>
            </a:tbl>
          </a:graphicData>
        </a:graphic>
      </p:graphicFrame>
      <p:graphicFrame>
        <p:nvGraphicFramePr>
          <p:cNvPr id="21" name="Tabella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624586"/>
              </p:ext>
            </p:extLst>
          </p:nvPr>
        </p:nvGraphicFramePr>
        <p:xfrm>
          <a:off x="3836856" y="1633792"/>
          <a:ext cx="5081108" cy="974228"/>
        </p:xfrm>
        <a:graphic>
          <a:graphicData uri="http://schemas.openxmlformats.org/drawingml/2006/table">
            <a:tbl>
              <a:tblPr/>
              <a:tblGrid>
                <a:gridCol w="1147799">
                  <a:extLst>
                    <a:ext uri="{9D8B030D-6E8A-4147-A177-3AD203B41FA5}">
                      <a16:colId xmlns:a16="http://schemas.microsoft.com/office/drawing/2014/main" val="1317295151"/>
                    </a:ext>
                  </a:extLst>
                </a:gridCol>
                <a:gridCol w="699877">
                  <a:extLst>
                    <a:ext uri="{9D8B030D-6E8A-4147-A177-3AD203B41FA5}">
                      <a16:colId xmlns:a16="http://schemas.microsoft.com/office/drawing/2014/main" val="2001239770"/>
                    </a:ext>
                  </a:extLst>
                </a:gridCol>
                <a:gridCol w="783862">
                  <a:extLst>
                    <a:ext uri="{9D8B030D-6E8A-4147-A177-3AD203B41FA5}">
                      <a16:colId xmlns:a16="http://schemas.microsoft.com/office/drawing/2014/main" val="2821191457"/>
                    </a:ext>
                  </a:extLst>
                </a:gridCol>
                <a:gridCol w="839853">
                  <a:extLst>
                    <a:ext uri="{9D8B030D-6E8A-4147-A177-3AD203B41FA5}">
                      <a16:colId xmlns:a16="http://schemas.microsoft.com/office/drawing/2014/main" val="915568510"/>
                    </a:ext>
                  </a:extLst>
                </a:gridCol>
                <a:gridCol w="699877">
                  <a:extLst>
                    <a:ext uri="{9D8B030D-6E8A-4147-A177-3AD203B41FA5}">
                      <a16:colId xmlns:a16="http://schemas.microsoft.com/office/drawing/2014/main" val="761799484"/>
                    </a:ext>
                  </a:extLst>
                </a:gridCol>
                <a:gridCol w="909840">
                  <a:extLst>
                    <a:ext uri="{9D8B030D-6E8A-4147-A177-3AD203B41FA5}">
                      <a16:colId xmlns:a16="http://schemas.microsoft.com/office/drawing/2014/main" val="21264112"/>
                    </a:ext>
                  </a:extLst>
                </a:gridCol>
              </a:tblGrid>
              <a:tr h="243557">
                <a:tc>
                  <a:txBody>
                    <a:bodyPr/>
                    <a:lstStyle/>
                    <a:p>
                      <a:pPr algn="l" fontAlgn="b"/>
                      <a:endParaRPr lang="it-IT" sz="12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8399" marR="8399" marT="83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2024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2025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2026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2027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2028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47139"/>
                  </a:ext>
                </a:extLst>
              </a:tr>
              <a:tr h="243557">
                <a:tc>
                  <a:txBody>
                    <a:bodyPr/>
                    <a:lstStyle/>
                    <a:p>
                      <a:pPr algn="l" fontAlgn="b"/>
                      <a:r>
                        <a:rPr lang="it-IT" sz="12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FCFF ps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8,72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8,68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11,85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11,54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10,55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1429147"/>
                  </a:ext>
                </a:extLst>
              </a:tr>
              <a:tr h="243557">
                <a:tc>
                  <a:txBody>
                    <a:bodyPr/>
                    <a:lstStyle/>
                    <a:p>
                      <a:pPr algn="l" fontAlgn="b"/>
                      <a:r>
                        <a:rPr lang="it-IT" sz="12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std dev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1,792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1,784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2,435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2,372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2,168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1301761"/>
                  </a:ext>
                </a:extLst>
              </a:tr>
              <a:tr h="243557">
                <a:tc>
                  <a:txBody>
                    <a:bodyPr/>
                    <a:lstStyle/>
                    <a:p>
                      <a:pPr algn="l" fontAlgn="b"/>
                      <a:r>
                        <a:rPr lang="it-IT" sz="12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reference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8,970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10,611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5,572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9,484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7,924</a:t>
                      </a:r>
                    </a:p>
                  </a:txBody>
                  <a:tcPr marL="8399" marR="8399" marT="83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10382"/>
                  </a:ext>
                </a:extLst>
              </a:tr>
            </a:tbl>
          </a:graphicData>
        </a:graphic>
      </p:graphicFrame>
      <p:graphicFrame>
        <p:nvGraphicFramePr>
          <p:cNvPr id="17" name="Gra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3175946"/>
              </p:ext>
            </p:extLst>
          </p:nvPr>
        </p:nvGraphicFramePr>
        <p:xfrm>
          <a:off x="1087248" y="2982445"/>
          <a:ext cx="5484922" cy="2866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39085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Multiples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analysis</a:t>
            </a:r>
            <a:r>
              <a:rPr lang="it-IT" dirty="0" smtClean="0">
                <a:latin typeface="Spectral Medium" pitchFamily="2" charset="0"/>
              </a:rPr>
              <a:t>: P/E 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24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17" name="Grafico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139337"/>
              </p:ext>
            </p:extLst>
          </p:nvPr>
        </p:nvGraphicFramePr>
        <p:xfrm>
          <a:off x="838199" y="3836680"/>
          <a:ext cx="4284108" cy="24500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0" name="Grafico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0575987"/>
              </p:ext>
            </p:extLst>
          </p:nvPr>
        </p:nvGraphicFramePr>
        <p:xfrm>
          <a:off x="7122159" y="4105805"/>
          <a:ext cx="3796789" cy="2180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1" name="Grafico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1122566"/>
              </p:ext>
            </p:extLst>
          </p:nvPr>
        </p:nvGraphicFramePr>
        <p:xfrm>
          <a:off x="6847840" y="1485513"/>
          <a:ext cx="4071108" cy="2368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9" name="Tabel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184683"/>
              </p:ext>
            </p:extLst>
          </p:nvPr>
        </p:nvGraphicFramePr>
        <p:xfrm>
          <a:off x="838199" y="1498604"/>
          <a:ext cx="4686300" cy="1988820"/>
        </p:xfrm>
        <a:graphic>
          <a:graphicData uri="http://schemas.openxmlformats.org/drawingml/2006/table">
            <a:tbl>
              <a:tblPr/>
              <a:tblGrid>
                <a:gridCol w="863600">
                  <a:extLst>
                    <a:ext uri="{9D8B030D-6E8A-4147-A177-3AD203B41FA5}">
                      <a16:colId xmlns:a16="http://schemas.microsoft.com/office/drawing/2014/main" val="3822611207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73980340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96466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4724837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1807899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46573907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671791451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2024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F12m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T12m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785189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Eps TTM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4,56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6,74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7,39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8,35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6,74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6776331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Price 31/12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72,43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63,79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93,19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165,16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165,16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165,16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586683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262974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F12m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T12m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131297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P/E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15,88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12,24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13,83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22,35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19,79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24,50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541429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472873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2024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F12m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T12m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07199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E/P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6,30%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8,17%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7,23%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4,47%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5,05%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4,08%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221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072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Multiples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analysis</a:t>
            </a:r>
            <a:r>
              <a:rPr lang="it-IT" dirty="0" smtClean="0">
                <a:latin typeface="Spectral Medium" pitchFamily="2" charset="0"/>
              </a:rPr>
              <a:t> vs </a:t>
            </a:r>
            <a:r>
              <a:rPr lang="it-IT" dirty="0" err="1" smtClean="0">
                <a:latin typeface="Spectral Medium" pitchFamily="2" charset="0"/>
              </a:rPr>
              <a:t>Peers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25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06834"/>
              </p:ext>
            </p:extLst>
          </p:nvPr>
        </p:nvGraphicFramePr>
        <p:xfrm>
          <a:off x="324672" y="1783396"/>
          <a:ext cx="7495782" cy="1691112"/>
        </p:xfrm>
        <a:graphic>
          <a:graphicData uri="http://schemas.openxmlformats.org/drawingml/2006/table">
            <a:tbl>
              <a:tblPr/>
              <a:tblGrid>
                <a:gridCol w="1032644">
                  <a:extLst>
                    <a:ext uri="{9D8B030D-6E8A-4147-A177-3AD203B41FA5}">
                      <a16:colId xmlns:a16="http://schemas.microsoft.com/office/drawing/2014/main" val="3266994377"/>
                    </a:ext>
                  </a:extLst>
                </a:gridCol>
                <a:gridCol w="1870908">
                  <a:extLst>
                    <a:ext uri="{9D8B030D-6E8A-4147-A177-3AD203B41FA5}">
                      <a16:colId xmlns:a16="http://schemas.microsoft.com/office/drawing/2014/main" val="2197956477"/>
                    </a:ext>
                  </a:extLst>
                </a:gridCol>
                <a:gridCol w="935454">
                  <a:extLst>
                    <a:ext uri="{9D8B030D-6E8A-4147-A177-3AD203B41FA5}">
                      <a16:colId xmlns:a16="http://schemas.microsoft.com/office/drawing/2014/main" val="3102691406"/>
                    </a:ext>
                  </a:extLst>
                </a:gridCol>
                <a:gridCol w="789669">
                  <a:extLst>
                    <a:ext uri="{9D8B030D-6E8A-4147-A177-3AD203B41FA5}">
                      <a16:colId xmlns:a16="http://schemas.microsoft.com/office/drawing/2014/main" val="3606989277"/>
                    </a:ext>
                  </a:extLst>
                </a:gridCol>
                <a:gridCol w="692479">
                  <a:extLst>
                    <a:ext uri="{9D8B030D-6E8A-4147-A177-3AD203B41FA5}">
                      <a16:colId xmlns:a16="http://schemas.microsoft.com/office/drawing/2014/main" val="478153958"/>
                    </a:ext>
                  </a:extLst>
                </a:gridCol>
                <a:gridCol w="631736">
                  <a:extLst>
                    <a:ext uri="{9D8B030D-6E8A-4147-A177-3AD203B41FA5}">
                      <a16:colId xmlns:a16="http://schemas.microsoft.com/office/drawing/2014/main" val="1699842796"/>
                    </a:ext>
                  </a:extLst>
                </a:gridCol>
                <a:gridCol w="668181">
                  <a:extLst>
                    <a:ext uri="{9D8B030D-6E8A-4147-A177-3AD203B41FA5}">
                      <a16:colId xmlns:a16="http://schemas.microsoft.com/office/drawing/2014/main" val="3067920310"/>
                    </a:ext>
                  </a:extLst>
                </a:gridCol>
                <a:gridCol w="874711">
                  <a:extLst>
                    <a:ext uri="{9D8B030D-6E8A-4147-A177-3AD203B41FA5}">
                      <a16:colId xmlns:a16="http://schemas.microsoft.com/office/drawing/2014/main" val="3041095074"/>
                    </a:ext>
                  </a:extLst>
                </a:gridCol>
              </a:tblGrid>
              <a:tr h="211389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Ticker Symbol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Company Name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P/E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Div Yield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P/CF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P/Sales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EV/Sales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EV/EBITDA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345072"/>
                  </a:ext>
                </a:extLst>
              </a:tr>
              <a:tr h="211389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APO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Apollo Global Management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22,35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1,10%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18,93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3,56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2,32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12,14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890057"/>
                  </a:ext>
                </a:extLst>
              </a:tr>
              <a:tr h="211389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KKR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KKR &amp; Co. 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31,07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0,47%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15,43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4,40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7,46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26,98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7348302"/>
                  </a:ext>
                </a:extLst>
              </a:tr>
              <a:tr h="211389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BX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Blackstone Inc. 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37,16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2,02%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29,55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15,92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21,04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32,39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3968791"/>
                  </a:ext>
                </a:extLst>
              </a:tr>
              <a:tr h="211389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BLK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BlackRock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23,53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1,99%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43,87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7,78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1,23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18,74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1190136"/>
                  </a:ext>
                </a:extLst>
              </a:tr>
              <a:tr h="211389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GS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Goldman Sachs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14,12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2,01%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-1,88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1,48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1,33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5,51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9859204"/>
                  </a:ext>
                </a:extLst>
              </a:tr>
              <a:tr h="211389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MS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Morgan Stanley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15,83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2,82%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-6,38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1,89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5,40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5,27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8747560"/>
                  </a:ext>
                </a:extLst>
              </a:tr>
              <a:tr h="211389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SCHW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Charles Schwab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22,77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1,35%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7,58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5,21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9,75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8,92</a:t>
                      </a:r>
                    </a:p>
                  </a:txBody>
                  <a:tcPr marL="7290" marR="7290" marT="729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6782611"/>
                  </a:ext>
                </a:extLst>
              </a:tr>
            </a:tbl>
          </a:graphicData>
        </a:graphic>
      </p:graphicFrame>
      <p:graphicFrame>
        <p:nvGraphicFramePr>
          <p:cNvPr id="9" name="Gra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7250571"/>
              </p:ext>
            </p:extLst>
          </p:nvPr>
        </p:nvGraphicFramePr>
        <p:xfrm>
          <a:off x="8302753" y="1630744"/>
          <a:ext cx="3517392" cy="20802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4638344"/>
              </p:ext>
            </p:extLst>
          </p:nvPr>
        </p:nvGraphicFramePr>
        <p:xfrm>
          <a:off x="1547450" y="4281099"/>
          <a:ext cx="2753248" cy="1626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Gra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4235082"/>
              </p:ext>
            </p:extLst>
          </p:nvPr>
        </p:nvGraphicFramePr>
        <p:xfrm>
          <a:off x="4633549" y="4281250"/>
          <a:ext cx="2683747" cy="16262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2" name="Gra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6348389"/>
              </p:ext>
            </p:extLst>
          </p:nvPr>
        </p:nvGraphicFramePr>
        <p:xfrm>
          <a:off x="7650147" y="4281099"/>
          <a:ext cx="2719333" cy="163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70350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04172" y="-173620"/>
            <a:ext cx="12454359" cy="71184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latin typeface="Spectral Medium" pitchFamily="2" charset="0"/>
              </a:rPr>
              <a:t>Multiples</a:t>
            </a:r>
            <a:r>
              <a:rPr lang="it-IT" dirty="0">
                <a:latin typeface="Spectral Medium" pitchFamily="2" charset="0"/>
              </a:rPr>
              <a:t> </a:t>
            </a:r>
            <a:r>
              <a:rPr lang="it-IT" dirty="0" err="1">
                <a:latin typeface="Spectral Medium" pitchFamily="2" charset="0"/>
              </a:rPr>
              <a:t>analysis</a:t>
            </a:r>
            <a:r>
              <a:rPr lang="it-IT" dirty="0">
                <a:latin typeface="Spectral Medium" pitchFamily="2" charset="0"/>
              </a:rPr>
              <a:t> vs </a:t>
            </a:r>
            <a:r>
              <a:rPr lang="it-IT" dirty="0" err="1">
                <a:latin typeface="Spectral Medium" pitchFamily="2" charset="0"/>
              </a:rPr>
              <a:t>s</a:t>
            </a:r>
            <a:r>
              <a:rPr lang="it-IT" dirty="0" err="1" smtClean="0">
                <a:latin typeface="Spectral Medium" pitchFamily="2" charset="0"/>
              </a:rPr>
              <a:t>trict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Peers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26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6" name="Tabel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189941"/>
              </p:ext>
            </p:extLst>
          </p:nvPr>
        </p:nvGraphicFramePr>
        <p:xfrm>
          <a:off x="1676400" y="1690688"/>
          <a:ext cx="8204200" cy="883920"/>
        </p:xfrm>
        <a:graphic>
          <a:graphicData uri="http://schemas.openxmlformats.org/drawingml/2006/table">
            <a:tbl>
              <a:tblPr/>
              <a:tblGrid>
                <a:gridCol w="1079500">
                  <a:extLst>
                    <a:ext uri="{9D8B030D-6E8A-4147-A177-3AD203B41FA5}">
                      <a16:colId xmlns:a16="http://schemas.microsoft.com/office/drawing/2014/main" val="2588552485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621251053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493420899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661845075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4225561342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3310334877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423165073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32022722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Ticker Symbol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Company Name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FRE 2023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FRE 2024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yoy 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AUM 2023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AUM 2024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yoy 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11358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APO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Apollo Global Management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1,80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2,10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14,29%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650,776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751,037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13,35%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434844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KKR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KKR &amp; Co.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27,05%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552,801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637,572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13,30%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093684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Blackstone Inc.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4,30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5,30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18,87%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1040,192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1127,18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7,72%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217294"/>
                  </a:ext>
                </a:extLst>
              </a:tr>
            </a:tbl>
          </a:graphicData>
        </a:graphic>
      </p:graphicFrame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492858"/>
              </p:ext>
            </p:extLst>
          </p:nvPr>
        </p:nvGraphicFramePr>
        <p:xfrm>
          <a:off x="1676400" y="2762215"/>
          <a:ext cx="5562600" cy="883920"/>
        </p:xfrm>
        <a:graphic>
          <a:graphicData uri="http://schemas.openxmlformats.org/drawingml/2006/table">
            <a:tbl>
              <a:tblPr/>
              <a:tblGrid>
                <a:gridCol w="1079500">
                  <a:extLst>
                    <a:ext uri="{9D8B030D-6E8A-4147-A177-3AD203B41FA5}">
                      <a16:colId xmlns:a16="http://schemas.microsoft.com/office/drawing/2014/main" val="3749642285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1936934601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1712190715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753207636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1178196427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Ticker Symbol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Company Name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% FRE conv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P/FRE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P/AUM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611343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548235"/>
                          </a:solidFill>
                          <a:effectLst/>
                          <a:latin typeface="Spectral Medium" pitchFamily="2" charset="0"/>
                        </a:rPr>
                        <a:t>APO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Apollo Global Management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0,28%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78,65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329866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KKR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KKR &amp; Co.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0,51%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45,26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0,23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4364610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Blackstone Inc.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0,29%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52,76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0,15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0933475"/>
                  </a:ext>
                </a:extLst>
              </a:tr>
            </a:tbl>
          </a:graphicData>
        </a:graphic>
      </p:graphicFrame>
      <p:graphicFrame>
        <p:nvGraphicFramePr>
          <p:cNvPr id="11" name="Gra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4838824"/>
              </p:ext>
            </p:extLst>
          </p:nvPr>
        </p:nvGraphicFramePr>
        <p:xfrm>
          <a:off x="1168847" y="4311739"/>
          <a:ext cx="2816501" cy="16899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Gra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7405269"/>
              </p:ext>
            </p:extLst>
          </p:nvPr>
        </p:nvGraphicFramePr>
        <p:xfrm>
          <a:off x="4644027" y="4306878"/>
          <a:ext cx="2904853" cy="1742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3" name="Grafico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3762838"/>
              </p:ext>
            </p:extLst>
          </p:nvPr>
        </p:nvGraphicFramePr>
        <p:xfrm>
          <a:off x="8207559" y="4304200"/>
          <a:ext cx="2963361" cy="17780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01732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Black-</a:t>
            </a:r>
            <a:r>
              <a:rPr lang="it-IT" dirty="0" err="1" smtClean="0">
                <a:latin typeface="Spectral Medium" pitchFamily="2" charset="0"/>
              </a:rPr>
              <a:t>Litterman</a:t>
            </a:r>
            <a:r>
              <a:rPr lang="it-IT" dirty="0" smtClean="0">
                <a:latin typeface="Spectral Medium" pitchFamily="2" charset="0"/>
              </a:rPr>
              <a:t> Portfolio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27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900091"/>
              </p:ext>
            </p:extLst>
          </p:nvPr>
        </p:nvGraphicFramePr>
        <p:xfrm>
          <a:off x="1670558" y="1703229"/>
          <a:ext cx="8826500" cy="1546860"/>
        </p:xfrm>
        <a:graphic>
          <a:graphicData uri="http://schemas.openxmlformats.org/drawingml/2006/table">
            <a:tbl>
              <a:tblPr/>
              <a:tblGrid>
                <a:gridCol w="1206500">
                  <a:extLst>
                    <a:ext uri="{9D8B030D-6E8A-4147-A177-3AD203B41FA5}">
                      <a16:colId xmlns:a16="http://schemas.microsoft.com/office/drawing/2014/main" val="2967397586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1679503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81191168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38999121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8298117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0516968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37097454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663577097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1965777461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211737622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829669371"/>
                    </a:ext>
                  </a:extLst>
                </a:gridCol>
              </a:tblGrid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ABV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PGR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GILD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TMUS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BSX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UBER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CME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WMB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VST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APO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4378814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Portfolio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15,99%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10,01%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7,42%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19,23%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9,89%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10,38%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5,69%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6,34%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6,93%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8,12%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72930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9264905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Market cap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314020,84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140366,29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115117,58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256154,22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131642,27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127016,39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83686,91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65972,92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46906,99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93450,25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9675389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Value weighted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22,85%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10,21%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8,38%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18,64%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9,58%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9,24%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6,09%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4,80%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3,41%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6,80%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9210598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0165637"/>
                  </a:ext>
                </a:extLst>
              </a:tr>
              <a:tr h="22098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i="0" u="none" strike="noStrike">
                          <a:solidFill>
                            <a:srgbClr val="FFFFFF"/>
                          </a:solidFill>
                          <a:effectLst/>
                          <a:latin typeface="Spectral Medium" pitchFamily="2" charset="0"/>
                        </a:rPr>
                        <a:t>Deviation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i="0" u="none" strike="noStrike">
                          <a:solidFill>
                            <a:srgbClr val="000000"/>
                          </a:solidFill>
                          <a:effectLst/>
                          <a:latin typeface="Spectral Medium" pitchFamily="2" charset="0"/>
                        </a:rPr>
                        <a:t>25,12%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Spectral Medium" pitchFamily="2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023287"/>
                  </a:ext>
                </a:extLst>
              </a:tr>
            </a:tbl>
          </a:graphicData>
        </a:graphic>
      </p:graphicFrame>
      <p:graphicFrame>
        <p:nvGraphicFramePr>
          <p:cNvPr id="10" name="Gra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9205853"/>
              </p:ext>
            </p:extLst>
          </p:nvPr>
        </p:nvGraphicFramePr>
        <p:xfrm>
          <a:off x="3058160" y="2843595"/>
          <a:ext cx="6069844" cy="36419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2061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Final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evaluation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28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6" name="Tabel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3025976"/>
              </p:ext>
            </p:extLst>
          </p:nvPr>
        </p:nvGraphicFramePr>
        <p:xfrm>
          <a:off x="1630679" y="2315211"/>
          <a:ext cx="3200402" cy="2783709"/>
        </p:xfrm>
        <a:graphic>
          <a:graphicData uri="http://schemas.openxmlformats.org/drawingml/2006/table">
            <a:tbl>
              <a:tblPr/>
              <a:tblGrid>
                <a:gridCol w="2169400">
                  <a:extLst>
                    <a:ext uri="{9D8B030D-6E8A-4147-A177-3AD203B41FA5}">
                      <a16:colId xmlns:a16="http://schemas.microsoft.com/office/drawing/2014/main" val="3635736421"/>
                    </a:ext>
                  </a:extLst>
                </a:gridCol>
                <a:gridCol w="1031002">
                  <a:extLst>
                    <a:ext uri="{9D8B030D-6E8A-4147-A177-3AD203B41FA5}">
                      <a16:colId xmlns:a16="http://schemas.microsoft.com/office/drawing/2014/main" val="1118532496"/>
                    </a:ext>
                  </a:extLst>
                </a:gridCol>
              </a:tblGrid>
              <a:tr h="309301"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Technical analysis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8252"/>
                  </a:ext>
                </a:extLst>
              </a:tr>
              <a:tr h="309301"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Moving averages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SELL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734330"/>
                  </a:ext>
                </a:extLst>
              </a:tr>
              <a:tr h="309301"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Bollinger bands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SELL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6569906"/>
                  </a:ext>
                </a:extLst>
              </a:tr>
              <a:tr h="309301"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Momentum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SELL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703541"/>
                  </a:ext>
                </a:extLst>
              </a:tr>
              <a:tr h="309301"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RSI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9C6500"/>
                          </a:solidFill>
                          <a:effectLst/>
                          <a:latin typeface="Calibri" panose="020F0502020204030204" pitchFamily="34" charset="0"/>
                        </a:rPr>
                        <a:t>HOLD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0030877"/>
                  </a:ext>
                </a:extLst>
              </a:tr>
              <a:tr h="309301"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MACD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SELL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9784754"/>
                  </a:ext>
                </a:extLst>
              </a:tr>
              <a:tr h="309301"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Models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4823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903342"/>
                  </a:ext>
                </a:extLst>
              </a:tr>
              <a:tr h="309301"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Residual income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SELL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525297"/>
                  </a:ext>
                </a:extLst>
              </a:tr>
              <a:tr h="309301"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DCF 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900" b="0" i="0" u="none" strike="noStrike" dirty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SELL</a:t>
                      </a:r>
                    </a:p>
                  </a:txBody>
                  <a:tcPr marL="12887" marR="12887" marT="128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435957"/>
                  </a:ext>
                </a:extLst>
              </a:tr>
            </a:tbl>
          </a:graphicData>
        </a:graphic>
      </p:graphicFrame>
      <p:sp>
        <p:nvSpPr>
          <p:cNvPr id="10" name="Titolo 1"/>
          <p:cNvSpPr txBox="1">
            <a:spLocks/>
          </p:cNvSpPr>
          <p:nvPr/>
        </p:nvSpPr>
        <p:spPr>
          <a:xfrm>
            <a:off x="7002780" y="2625121"/>
            <a:ext cx="30149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600" dirty="0" err="1" smtClean="0">
                <a:latin typeface="Spectral Medium" pitchFamily="2" charset="0"/>
              </a:rPr>
              <a:t>Final</a:t>
            </a:r>
            <a:r>
              <a:rPr lang="it-IT" sz="3600" dirty="0" smtClean="0">
                <a:latin typeface="Spectral Medium" pitchFamily="2" charset="0"/>
              </a:rPr>
              <a:t> </a:t>
            </a:r>
            <a:r>
              <a:rPr lang="it-IT" sz="3600" dirty="0" err="1" smtClean="0">
                <a:latin typeface="Spectral Medium" pitchFamily="2" charset="0"/>
              </a:rPr>
              <a:t>advice</a:t>
            </a:r>
            <a:r>
              <a:rPr lang="it-IT" sz="3600" dirty="0" smtClean="0">
                <a:latin typeface="Spectral Medium" pitchFamily="2" charset="0"/>
              </a:rPr>
              <a:t>:</a:t>
            </a:r>
            <a:endParaRPr lang="it-IT" sz="3600" dirty="0">
              <a:latin typeface="Spectral Medium" pitchFamily="2" charset="0"/>
            </a:endParaRPr>
          </a:p>
        </p:txBody>
      </p:sp>
      <p:sp>
        <p:nvSpPr>
          <p:cNvPr id="11" name="Titolo 1"/>
          <p:cNvSpPr txBox="1">
            <a:spLocks/>
          </p:cNvSpPr>
          <p:nvPr/>
        </p:nvSpPr>
        <p:spPr>
          <a:xfrm>
            <a:off x="7769860" y="3360737"/>
            <a:ext cx="14808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600" dirty="0" smtClean="0">
                <a:solidFill>
                  <a:srgbClr val="FF0000"/>
                </a:solidFill>
                <a:latin typeface="Spectral Medium" pitchFamily="2" charset="0"/>
              </a:rPr>
              <a:t>SELL</a:t>
            </a:r>
            <a:endParaRPr lang="it-IT" sz="3600" dirty="0">
              <a:solidFill>
                <a:srgbClr val="FF0000"/>
              </a:solidFill>
              <a:latin typeface="Spectral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0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627823" y="2770790"/>
            <a:ext cx="4911969" cy="1325563"/>
          </a:xfrm>
        </p:spPr>
        <p:txBody>
          <a:bodyPr/>
          <a:lstStyle/>
          <a:p>
            <a:pPr algn="ctr"/>
            <a:r>
              <a:rPr lang="it-IT" dirty="0" err="1" smtClean="0">
                <a:latin typeface="Spectral Medium" pitchFamily="2" charset="0"/>
              </a:rPr>
              <a:t>Thank</a:t>
            </a:r>
            <a:r>
              <a:rPr lang="it-IT" dirty="0" smtClean="0">
                <a:latin typeface="Spectral Medium" pitchFamily="2" charset="0"/>
              </a:rPr>
              <a:t> </a:t>
            </a:r>
            <a:r>
              <a:rPr lang="it-IT" dirty="0" err="1" smtClean="0">
                <a:latin typeface="Spectral Medium" pitchFamily="2" charset="0"/>
              </a:rPr>
              <a:t>you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29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99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Historical</a:t>
            </a:r>
            <a:r>
              <a:rPr lang="it-IT" dirty="0" smtClean="0">
                <a:latin typeface="Spectral Medium" pitchFamily="2" charset="0"/>
              </a:rPr>
              <a:t> stock </a:t>
            </a:r>
            <a:r>
              <a:rPr lang="it-IT" dirty="0" err="1" smtClean="0">
                <a:latin typeface="Spectral Medium" pitchFamily="2" charset="0"/>
              </a:rPr>
              <a:t>price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3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9" name="Gra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8769111"/>
              </p:ext>
            </p:extLst>
          </p:nvPr>
        </p:nvGraphicFramePr>
        <p:xfrm>
          <a:off x="1050471" y="1770176"/>
          <a:ext cx="10091058" cy="4201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4954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Business </a:t>
            </a:r>
            <a:r>
              <a:rPr lang="it-IT" dirty="0" err="1" smtClean="0">
                <a:latin typeface="Spectral Medium" pitchFamily="2" charset="0"/>
              </a:rPr>
              <a:t>overview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4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9" name="Titolo 1"/>
          <p:cNvSpPr txBox="1">
            <a:spLocks/>
          </p:cNvSpPr>
          <p:nvPr/>
        </p:nvSpPr>
        <p:spPr>
          <a:xfrm>
            <a:off x="685038" y="3095740"/>
            <a:ext cx="3053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 err="1" smtClean="0">
                <a:latin typeface="Spectral Medium" pitchFamily="2" charset="0"/>
              </a:rPr>
              <a:t>Asset</a:t>
            </a:r>
            <a:r>
              <a:rPr lang="it-IT" sz="2400" dirty="0" smtClean="0">
                <a:latin typeface="Spectral Medium" pitchFamily="2" charset="0"/>
              </a:rPr>
              <a:t> Management</a:t>
            </a:r>
          </a:p>
        </p:txBody>
      </p:sp>
      <p:sp>
        <p:nvSpPr>
          <p:cNvPr id="11" name="Titolo 1"/>
          <p:cNvSpPr txBox="1">
            <a:spLocks/>
          </p:cNvSpPr>
          <p:nvPr/>
        </p:nvSpPr>
        <p:spPr>
          <a:xfrm>
            <a:off x="4569460" y="3651402"/>
            <a:ext cx="3053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Financial </a:t>
            </a:r>
          </a:p>
          <a:p>
            <a:pPr algn="ctr"/>
            <a:r>
              <a:rPr lang="it-IT" sz="1800" dirty="0" err="1" smtClean="0">
                <a:latin typeface="Spectral Medium" pitchFamily="2" charset="0"/>
              </a:rPr>
              <a:t>services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12" name="Titolo 1"/>
          <p:cNvSpPr txBox="1">
            <a:spLocks/>
          </p:cNvSpPr>
          <p:nvPr/>
        </p:nvSpPr>
        <p:spPr>
          <a:xfrm>
            <a:off x="8252460" y="3236703"/>
            <a:ext cx="3053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 err="1" smtClean="0">
                <a:latin typeface="Spectral Medium" pitchFamily="2" charset="0"/>
              </a:rPr>
              <a:t>Retirement</a:t>
            </a:r>
            <a:r>
              <a:rPr lang="it-IT" sz="2400" dirty="0" smtClean="0">
                <a:latin typeface="Spectral Medium" pitchFamily="2" charset="0"/>
              </a:rPr>
              <a:t> </a:t>
            </a:r>
          </a:p>
          <a:p>
            <a:pPr algn="ctr"/>
            <a:r>
              <a:rPr lang="it-IT" sz="2400" dirty="0" err="1" smtClean="0">
                <a:latin typeface="Spectral Medium" pitchFamily="2" charset="0"/>
              </a:rPr>
              <a:t>solutions</a:t>
            </a:r>
            <a:endParaRPr lang="it-IT" sz="2400" dirty="0">
              <a:latin typeface="Spectral Medium" pitchFamily="2" charset="0"/>
            </a:endParaRPr>
          </a:p>
        </p:txBody>
      </p:sp>
      <p:sp>
        <p:nvSpPr>
          <p:cNvPr id="13" name="Titolo 1"/>
          <p:cNvSpPr txBox="1">
            <a:spLocks/>
          </p:cNvSpPr>
          <p:nvPr/>
        </p:nvSpPr>
        <p:spPr>
          <a:xfrm>
            <a:off x="685037" y="3929496"/>
            <a:ext cx="3053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Credit</a:t>
            </a:r>
          </a:p>
          <a:p>
            <a:pPr algn="ctr"/>
            <a:r>
              <a:rPr lang="it-IT" sz="1800" dirty="0" err="1" smtClean="0">
                <a:latin typeface="Spectral Medium" pitchFamily="2" charset="0"/>
              </a:rPr>
              <a:t>Equity</a:t>
            </a:r>
            <a:endParaRPr lang="it-IT" sz="1800" dirty="0" smtClean="0">
              <a:latin typeface="Spectral Medium" pitchFamily="2" charset="0"/>
            </a:endParaRPr>
          </a:p>
          <a:p>
            <a:pPr algn="ctr"/>
            <a:r>
              <a:rPr lang="it-IT" sz="1800" dirty="0" smtClean="0">
                <a:latin typeface="Spectral Medium" pitchFamily="2" charset="0"/>
              </a:rPr>
              <a:t>Real </a:t>
            </a:r>
            <a:r>
              <a:rPr lang="it-IT" sz="1800" dirty="0" err="1" smtClean="0">
                <a:latin typeface="Spectral Medium" pitchFamily="2" charset="0"/>
              </a:rPr>
              <a:t>Assets</a:t>
            </a:r>
            <a:endParaRPr lang="it-IT" sz="1800" dirty="0" smtClean="0">
              <a:latin typeface="Spectral Medium" pitchFamily="2" charset="0"/>
            </a:endParaRPr>
          </a:p>
          <a:p>
            <a:pPr algn="ctr"/>
            <a:r>
              <a:rPr lang="it-IT" sz="1800" dirty="0">
                <a:latin typeface="Spectral Medium" pitchFamily="2" charset="0"/>
              </a:rPr>
              <a:t>Capital </a:t>
            </a:r>
            <a:r>
              <a:rPr lang="it-IT" sz="1800" dirty="0" err="1" smtClean="0">
                <a:latin typeface="Spectral Medium" pitchFamily="2" charset="0"/>
              </a:rPr>
              <a:t>solutions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15" name="Titolo 1"/>
          <p:cNvSpPr txBox="1">
            <a:spLocks/>
          </p:cNvSpPr>
          <p:nvPr/>
        </p:nvSpPr>
        <p:spPr>
          <a:xfrm>
            <a:off x="3001137" y="5414975"/>
            <a:ext cx="618972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800" dirty="0" err="1" smtClean="0">
                <a:latin typeface="Spectral Medium" pitchFamily="2" charset="0"/>
              </a:rPr>
              <a:t>Key</a:t>
            </a:r>
            <a:r>
              <a:rPr lang="it-IT" sz="1800" dirty="0" smtClean="0">
                <a:latin typeface="Spectral Medium" pitchFamily="2" charset="0"/>
              </a:rPr>
              <a:t> driver: the </a:t>
            </a:r>
            <a:r>
              <a:rPr lang="it-IT" sz="1800" dirty="0" err="1" smtClean="0">
                <a:latin typeface="Spectral Medium" pitchFamily="2" charset="0"/>
              </a:rPr>
              <a:t>ability</a:t>
            </a:r>
            <a:r>
              <a:rPr lang="it-IT" sz="1800" dirty="0" smtClean="0">
                <a:latin typeface="Spectral Medium" pitchFamily="2" charset="0"/>
              </a:rPr>
              <a:t> to originate </a:t>
            </a:r>
            <a:r>
              <a:rPr lang="it-IT" sz="1800" dirty="0" err="1" smtClean="0">
                <a:latin typeface="Spectral Medium" pitchFamily="2" charset="0"/>
              </a:rPr>
              <a:t>assets</a:t>
            </a:r>
            <a:r>
              <a:rPr lang="it-IT" sz="1800" dirty="0" smtClean="0">
                <a:latin typeface="Spectral Medium" pitchFamily="2" charset="0"/>
              </a:rPr>
              <a:t> </a:t>
            </a:r>
            <a:r>
              <a:rPr lang="it-IT" sz="1800" dirty="0" err="1" smtClean="0">
                <a:latin typeface="Spectral Medium" pitchFamily="2" charset="0"/>
              </a:rPr>
              <a:t>that</a:t>
            </a:r>
            <a:r>
              <a:rPr lang="it-IT" sz="1800" dirty="0" smtClean="0">
                <a:latin typeface="Spectral Medium" pitchFamily="2" charset="0"/>
              </a:rPr>
              <a:t> </a:t>
            </a:r>
            <a:r>
              <a:rPr lang="it-IT" sz="1800" dirty="0" err="1" smtClean="0">
                <a:latin typeface="Spectral Medium" pitchFamily="2" charset="0"/>
              </a:rPr>
              <a:t>offer</a:t>
            </a:r>
            <a:r>
              <a:rPr lang="it-IT" sz="1800" dirty="0" smtClean="0">
                <a:latin typeface="Spectral Medium" pitchFamily="2" charset="0"/>
              </a:rPr>
              <a:t> </a:t>
            </a:r>
            <a:r>
              <a:rPr lang="it-IT" sz="1800" dirty="0" err="1" smtClean="0">
                <a:latin typeface="Spectral Medium" pitchFamily="2" charset="0"/>
              </a:rPr>
              <a:t>alpha</a:t>
            </a:r>
            <a:endParaRPr lang="it-IT" sz="1800" dirty="0">
              <a:latin typeface="Spectral Medium" pitchFamily="2" charset="0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0034" y="2153128"/>
            <a:ext cx="1197932" cy="1197932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9056" y="1941266"/>
            <a:ext cx="1545041" cy="1545041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8321" y="3018236"/>
            <a:ext cx="1050971" cy="1050971"/>
          </a:xfrm>
          <a:prstGeom prst="rect">
            <a:avLst/>
          </a:prstGeom>
        </p:spPr>
      </p:pic>
      <p:pic>
        <p:nvPicPr>
          <p:cNvPr id="23" name="Immagin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4584700">
            <a:off x="4313366" y="3763923"/>
            <a:ext cx="879552" cy="879552"/>
          </a:xfrm>
          <a:prstGeom prst="rect">
            <a:avLst/>
          </a:prstGeom>
        </p:spPr>
      </p:pic>
      <p:pic>
        <p:nvPicPr>
          <p:cNvPr id="24" name="Immagin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234506" flipH="1">
            <a:off x="7070268" y="3797512"/>
            <a:ext cx="893721" cy="89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80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Strategy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5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sp>
        <p:nvSpPr>
          <p:cNvPr id="9" name="Titolo 1"/>
          <p:cNvSpPr txBox="1">
            <a:spLocks/>
          </p:cNvSpPr>
          <p:nvPr/>
        </p:nvSpPr>
        <p:spPr>
          <a:xfrm>
            <a:off x="3298317" y="1112203"/>
            <a:ext cx="54617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400" dirty="0" smtClean="0">
                <a:latin typeface="Spectral Medium" pitchFamily="2" charset="0"/>
              </a:rPr>
              <a:t>A </a:t>
            </a:r>
            <a:r>
              <a:rPr lang="it-IT" sz="2400" dirty="0" err="1" smtClean="0">
                <a:latin typeface="Spectral Medium" pitchFamily="2" charset="0"/>
              </a:rPr>
              <a:t>unique</a:t>
            </a:r>
            <a:r>
              <a:rPr lang="it-IT" sz="2400" dirty="0" smtClean="0">
                <a:latin typeface="Spectral Medium" pitchFamily="2" charset="0"/>
              </a:rPr>
              <a:t> </a:t>
            </a:r>
            <a:r>
              <a:rPr lang="it-IT" sz="2400" dirty="0" err="1" smtClean="0">
                <a:latin typeface="Spectral Medium" pitchFamily="2" charset="0"/>
              </a:rPr>
              <a:t>integrated</a:t>
            </a:r>
            <a:r>
              <a:rPr lang="it-IT" sz="2400" dirty="0" smtClean="0">
                <a:latin typeface="Spectral Medium" pitchFamily="2" charset="0"/>
              </a:rPr>
              <a:t> </a:t>
            </a:r>
            <a:r>
              <a:rPr lang="it-IT" sz="2400" dirty="0" err="1" smtClean="0">
                <a:latin typeface="Spectral Medium" pitchFamily="2" charset="0"/>
              </a:rPr>
              <a:t>platform</a:t>
            </a:r>
            <a:endParaRPr lang="it-IT" sz="2400" dirty="0" smtClean="0">
              <a:latin typeface="Spectral Medium" pitchFamily="2" charset="0"/>
            </a:endParaRPr>
          </a:p>
        </p:txBody>
      </p:sp>
      <p:sp>
        <p:nvSpPr>
          <p:cNvPr id="10" name="Titolo 1"/>
          <p:cNvSpPr txBox="1">
            <a:spLocks/>
          </p:cNvSpPr>
          <p:nvPr/>
        </p:nvSpPr>
        <p:spPr>
          <a:xfrm>
            <a:off x="-583184" y="2568757"/>
            <a:ext cx="3053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WHAT</a:t>
            </a:r>
          </a:p>
          <a:p>
            <a:pPr algn="ctr"/>
            <a:r>
              <a:rPr lang="it-IT" sz="1800" dirty="0" smtClean="0">
                <a:latin typeface="Spectral Medium" pitchFamily="2" charset="0"/>
              </a:rPr>
              <a:t>THEY DO 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11" name="Titolo 1"/>
          <p:cNvSpPr txBox="1">
            <a:spLocks/>
          </p:cNvSpPr>
          <p:nvPr/>
        </p:nvSpPr>
        <p:spPr>
          <a:xfrm>
            <a:off x="-688341" y="4281870"/>
            <a:ext cx="3053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HOW</a:t>
            </a:r>
          </a:p>
          <a:p>
            <a:pPr algn="ctr"/>
            <a:r>
              <a:rPr lang="it-IT" sz="1800" dirty="0" smtClean="0">
                <a:latin typeface="Spectral Medium" pitchFamily="2" charset="0"/>
              </a:rPr>
              <a:t>THEY DO IT</a:t>
            </a:r>
            <a:endParaRPr lang="it-IT" sz="1800" dirty="0">
              <a:latin typeface="Spectral Medium" pitchFamily="2" charset="0"/>
            </a:endParaRPr>
          </a:p>
        </p:txBody>
      </p:sp>
      <p:cxnSp>
        <p:nvCxnSpPr>
          <p:cNvPr id="14" name="Connettore diritto 13"/>
          <p:cNvCxnSpPr/>
          <p:nvPr/>
        </p:nvCxnSpPr>
        <p:spPr>
          <a:xfrm>
            <a:off x="1019048" y="4140012"/>
            <a:ext cx="10129520" cy="0"/>
          </a:xfrm>
          <a:prstGeom prst="line">
            <a:avLst/>
          </a:prstGeom>
          <a:ln>
            <a:solidFill>
              <a:srgbClr val="2F92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olo 1"/>
          <p:cNvSpPr txBox="1">
            <a:spLocks/>
          </p:cNvSpPr>
          <p:nvPr/>
        </p:nvSpPr>
        <p:spPr>
          <a:xfrm>
            <a:off x="2138424" y="4788365"/>
            <a:ext cx="3053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Apollo – </a:t>
            </a:r>
            <a:r>
              <a:rPr lang="it-IT" sz="1800" dirty="0" err="1" smtClean="0">
                <a:latin typeface="Spectral Medium" pitchFamily="2" charset="0"/>
              </a:rPr>
              <a:t>Athene</a:t>
            </a:r>
            <a:r>
              <a:rPr lang="it-IT" sz="1800" dirty="0" smtClean="0">
                <a:latin typeface="Spectral Medium" pitchFamily="2" charset="0"/>
              </a:rPr>
              <a:t> </a:t>
            </a:r>
          </a:p>
          <a:p>
            <a:pPr algn="ctr"/>
            <a:r>
              <a:rPr lang="it-IT" sz="1800" dirty="0" err="1" smtClean="0">
                <a:latin typeface="Spectral Medium" pitchFamily="2" charset="0"/>
              </a:rPr>
              <a:t>synergy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21" name="Titolo 1"/>
          <p:cNvSpPr txBox="1">
            <a:spLocks/>
          </p:cNvSpPr>
          <p:nvPr/>
        </p:nvSpPr>
        <p:spPr>
          <a:xfrm>
            <a:off x="4927600" y="4786661"/>
            <a:ext cx="3053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err="1" smtClean="0">
                <a:latin typeface="Spectral Medium" pitchFamily="2" charset="0"/>
              </a:rPr>
              <a:t>Flexibility</a:t>
            </a:r>
            <a:r>
              <a:rPr lang="it-IT" sz="1800" dirty="0" smtClean="0">
                <a:latin typeface="Spectral Medium" pitchFamily="2" charset="0"/>
              </a:rPr>
              <a:t> and</a:t>
            </a:r>
          </a:p>
          <a:p>
            <a:pPr algn="ctr"/>
            <a:r>
              <a:rPr lang="it-IT" sz="1800" dirty="0" err="1">
                <a:latin typeface="Spectral Medium" pitchFamily="2" charset="0"/>
              </a:rPr>
              <a:t>b</a:t>
            </a:r>
            <a:r>
              <a:rPr lang="it-IT" sz="1800" dirty="0" err="1" smtClean="0">
                <a:latin typeface="Spectral Medium" pitchFamily="2" charset="0"/>
              </a:rPr>
              <a:t>espoke</a:t>
            </a:r>
            <a:r>
              <a:rPr lang="it-IT" sz="1800" dirty="0" smtClean="0">
                <a:latin typeface="Spectral Medium" pitchFamily="2" charset="0"/>
              </a:rPr>
              <a:t> </a:t>
            </a:r>
            <a:r>
              <a:rPr lang="it-IT" sz="1800" dirty="0" err="1" smtClean="0">
                <a:latin typeface="Spectral Medium" pitchFamily="2" charset="0"/>
              </a:rPr>
              <a:t>solutions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22" name="Titolo 1"/>
          <p:cNvSpPr txBox="1">
            <a:spLocks/>
          </p:cNvSpPr>
          <p:nvPr/>
        </p:nvSpPr>
        <p:spPr>
          <a:xfrm>
            <a:off x="7744205" y="4785313"/>
            <a:ext cx="30530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err="1" smtClean="0">
                <a:latin typeface="Spectral Medium" pitchFamily="2" charset="0"/>
              </a:rPr>
              <a:t>Reduced</a:t>
            </a:r>
            <a:r>
              <a:rPr lang="it-IT" sz="1800" dirty="0" smtClean="0">
                <a:latin typeface="Spectral Medium" pitchFamily="2" charset="0"/>
              </a:rPr>
              <a:t> </a:t>
            </a:r>
            <a:r>
              <a:rPr lang="it-IT" sz="1800" dirty="0" err="1" smtClean="0">
                <a:latin typeface="Spectral Medium" pitchFamily="2" charset="0"/>
              </a:rPr>
              <a:t>timings</a:t>
            </a:r>
            <a:r>
              <a:rPr lang="it-IT" sz="1800" dirty="0" smtClean="0">
                <a:latin typeface="Spectral Medium" pitchFamily="2" charset="0"/>
              </a:rPr>
              <a:t> </a:t>
            </a:r>
          </a:p>
          <a:p>
            <a:pPr algn="ctr"/>
            <a:r>
              <a:rPr lang="it-IT" sz="1800" dirty="0">
                <a:latin typeface="Spectral Medium" pitchFamily="2" charset="0"/>
              </a:rPr>
              <a:t>a</a:t>
            </a:r>
            <a:r>
              <a:rPr lang="it-IT" sz="1800" dirty="0" smtClean="0">
                <a:latin typeface="Spectral Medium" pitchFamily="2" charset="0"/>
              </a:rPr>
              <a:t>nd global </a:t>
            </a:r>
            <a:r>
              <a:rPr lang="it-IT" sz="1800" dirty="0" err="1" smtClean="0">
                <a:latin typeface="Spectral Medium" pitchFamily="2" charset="0"/>
              </a:rPr>
              <a:t>presence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23" name="Titolo 1"/>
          <p:cNvSpPr txBox="1">
            <a:spLocks/>
          </p:cNvSpPr>
          <p:nvPr/>
        </p:nvSpPr>
        <p:spPr>
          <a:xfrm>
            <a:off x="1977870" y="2683314"/>
            <a:ext cx="22987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Private credit </a:t>
            </a:r>
            <a:r>
              <a:rPr lang="it-IT" sz="1800" dirty="0" err="1" smtClean="0">
                <a:latin typeface="Spectral Medium" pitchFamily="2" charset="0"/>
              </a:rPr>
              <a:t>expansion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24" name="Titolo 1"/>
          <p:cNvSpPr txBox="1">
            <a:spLocks/>
          </p:cNvSpPr>
          <p:nvPr/>
        </p:nvSpPr>
        <p:spPr>
          <a:xfrm>
            <a:off x="4138524" y="2683312"/>
            <a:ext cx="1931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Credit </a:t>
            </a:r>
            <a:r>
              <a:rPr lang="it-IT" sz="1800" dirty="0" err="1" smtClean="0">
                <a:latin typeface="Spectral Medium" pitchFamily="2" charset="0"/>
              </a:rPr>
              <a:t>origination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26" name="Titolo 1"/>
          <p:cNvSpPr txBox="1">
            <a:spLocks/>
          </p:cNvSpPr>
          <p:nvPr/>
        </p:nvSpPr>
        <p:spPr>
          <a:xfrm>
            <a:off x="6062923" y="2683312"/>
            <a:ext cx="1931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High-grade </a:t>
            </a:r>
          </a:p>
          <a:p>
            <a:pPr algn="ctr"/>
            <a:r>
              <a:rPr lang="it-IT" sz="1800" dirty="0" err="1" smtClean="0">
                <a:latin typeface="Spectral Medium" pitchFamily="2" charset="0"/>
              </a:rPr>
              <a:t>lending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27" name="Titolo 1"/>
          <p:cNvSpPr txBox="1">
            <a:spLocks/>
          </p:cNvSpPr>
          <p:nvPr/>
        </p:nvSpPr>
        <p:spPr>
          <a:xfrm>
            <a:off x="8027646" y="2683313"/>
            <a:ext cx="1931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Capital </a:t>
            </a:r>
          </a:p>
          <a:p>
            <a:pPr algn="ctr"/>
            <a:r>
              <a:rPr lang="it-IT" sz="1800" dirty="0" err="1" smtClean="0">
                <a:latin typeface="Spectral Medium" pitchFamily="2" charset="0"/>
              </a:rPr>
              <a:t>solutions</a:t>
            </a:r>
            <a:endParaRPr lang="it-IT" sz="1800" dirty="0">
              <a:latin typeface="Spectral Medium" pitchFamily="2" charset="0"/>
            </a:endParaRPr>
          </a:p>
        </p:txBody>
      </p:sp>
      <p:pic>
        <p:nvPicPr>
          <p:cNvPr id="17" name="Immagin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3140" y="2459021"/>
            <a:ext cx="528224" cy="528224"/>
          </a:xfrm>
          <a:prstGeom prst="rect">
            <a:avLst/>
          </a:prstGeom>
        </p:spPr>
      </p:pic>
      <p:pic>
        <p:nvPicPr>
          <p:cNvPr id="30" name="Immagin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8239" y="2382856"/>
            <a:ext cx="532493" cy="532493"/>
          </a:xfrm>
          <a:prstGeom prst="rect">
            <a:avLst/>
          </a:prstGeom>
        </p:spPr>
      </p:pic>
      <p:pic>
        <p:nvPicPr>
          <p:cNvPr id="32" name="Immagin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6751" y="2417812"/>
            <a:ext cx="538732" cy="538732"/>
          </a:xfrm>
          <a:prstGeom prst="rect">
            <a:avLst/>
          </a:prstGeom>
        </p:spPr>
      </p:pic>
      <p:pic>
        <p:nvPicPr>
          <p:cNvPr id="33" name="Immagin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8054" y="2417812"/>
            <a:ext cx="498096" cy="498096"/>
          </a:xfrm>
          <a:prstGeom prst="rect">
            <a:avLst/>
          </a:prstGeom>
        </p:spPr>
      </p:pic>
      <p:pic>
        <p:nvPicPr>
          <p:cNvPr id="34" name="Immagin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>
            <a:off x="3298317" y="4438646"/>
            <a:ext cx="635000" cy="635000"/>
          </a:xfrm>
          <a:prstGeom prst="rect">
            <a:avLst/>
          </a:prstGeom>
        </p:spPr>
      </p:pic>
      <p:pic>
        <p:nvPicPr>
          <p:cNvPr id="35" name="Immagine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25081" y="4467256"/>
            <a:ext cx="547719" cy="547719"/>
          </a:xfrm>
          <a:prstGeom prst="rect">
            <a:avLst/>
          </a:prstGeom>
        </p:spPr>
      </p:pic>
      <p:pic>
        <p:nvPicPr>
          <p:cNvPr id="36" name="Immagine 3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74963" y="4465908"/>
            <a:ext cx="564134" cy="564134"/>
          </a:xfrm>
          <a:prstGeom prst="rect">
            <a:avLst/>
          </a:prstGeom>
        </p:spPr>
      </p:pic>
      <p:sp>
        <p:nvSpPr>
          <p:cNvPr id="28" name="Titolo 1"/>
          <p:cNvSpPr txBox="1">
            <a:spLocks/>
          </p:cNvSpPr>
          <p:nvPr/>
        </p:nvSpPr>
        <p:spPr>
          <a:xfrm>
            <a:off x="9745077" y="2686245"/>
            <a:ext cx="1931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1800" dirty="0" smtClean="0">
                <a:latin typeface="Spectral Medium" pitchFamily="2" charset="0"/>
              </a:rPr>
              <a:t>Private </a:t>
            </a:r>
          </a:p>
          <a:p>
            <a:pPr algn="ctr"/>
            <a:r>
              <a:rPr lang="it-IT" sz="1800" dirty="0" err="1" smtClean="0">
                <a:latin typeface="Spectral Medium" pitchFamily="2" charset="0"/>
              </a:rPr>
              <a:t>equity</a:t>
            </a:r>
            <a:endParaRPr lang="it-IT" sz="1800" dirty="0">
              <a:latin typeface="Spectral Medium" pitchFamily="2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430652" y="2420406"/>
            <a:ext cx="536138" cy="53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140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Market </a:t>
            </a:r>
            <a:r>
              <a:rPr lang="it-IT" dirty="0" err="1" smtClean="0">
                <a:latin typeface="Spectral Medium" pitchFamily="2" charset="0"/>
              </a:rPr>
              <a:t>opportunities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6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77899">
            <a:off x="9621485" y="2906737"/>
            <a:ext cx="1337540" cy="133754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61563">
            <a:off x="3959824" y="2723114"/>
            <a:ext cx="1323647" cy="1323647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80281">
            <a:off x="1386483" y="2128431"/>
            <a:ext cx="1174260" cy="1174260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385786">
            <a:off x="6770701" y="1937532"/>
            <a:ext cx="1388950" cy="1388950"/>
          </a:xfrm>
          <a:prstGeom prst="rect">
            <a:avLst/>
          </a:prstGeom>
        </p:spPr>
      </p:pic>
      <p:sp>
        <p:nvSpPr>
          <p:cNvPr id="12" name="Titolo 1"/>
          <p:cNvSpPr txBox="1">
            <a:spLocks/>
          </p:cNvSpPr>
          <p:nvPr/>
        </p:nvSpPr>
        <p:spPr>
          <a:xfrm>
            <a:off x="1065950" y="3737434"/>
            <a:ext cx="18153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800" dirty="0" smtClean="0">
                <a:latin typeface="Spectral Medium" pitchFamily="2" charset="0"/>
              </a:rPr>
              <a:t>$ 75T+</a:t>
            </a:r>
          </a:p>
          <a:p>
            <a:pPr algn="ctr"/>
            <a:endParaRPr lang="it-IT" sz="1800" dirty="0" smtClean="0">
              <a:latin typeface="Spectral Medium" pitchFamily="2" charset="0"/>
            </a:endParaRPr>
          </a:p>
          <a:p>
            <a:pPr algn="ctr"/>
            <a:r>
              <a:rPr lang="it-IT" sz="1800" dirty="0" smtClean="0">
                <a:latin typeface="Spectral Medium" pitchFamily="2" charset="0"/>
              </a:rPr>
              <a:t>Global industrial </a:t>
            </a:r>
            <a:r>
              <a:rPr lang="it-IT" sz="1800" dirty="0" err="1" smtClean="0">
                <a:latin typeface="Spectral Medium" pitchFamily="2" charset="0"/>
              </a:rPr>
              <a:t>renaissance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13" name="Titolo 1"/>
          <p:cNvSpPr txBox="1">
            <a:spLocks/>
          </p:cNvSpPr>
          <p:nvPr/>
        </p:nvSpPr>
        <p:spPr>
          <a:xfrm>
            <a:off x="3713984" y="4387867"/>
            <a:ext cx="18153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800" dirty="0" smtClean="0">
                <a:latin typeface="Spectral Medium" pitchFamily="2" charset="0"/>
              </a:rPr>
              <a:t>$ 45T+</a:t>
            </a:r>
          </a:p>
          <a:p>
            <a:pPr algn="ctr"/>
            <a:endParaRPr lang="it-IT" sz="1800" dirty="0" smtClean="0">
              <a:latin typeface="Spectral Medium" pitchFamily="2" charset="0"/>
            </a:endParaRPr>
          </a:p>
          <a:p>
            <a:pPr algn="ctr"/>
            <a:r>
              <a:rPr lang="it-IT" sz="1800" dirty="0" err="1" smtClean="0">
                <a:latin typeface="Spectral Medium" pitchFamily="2" charset="0"/>
              </a:rPr>
              <a:t>Retirement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14" name="Titolo 1"/>
          <p:cNvSpPr txBox="1">
            <a:spLocks/>
          </p:cNvSpPr>
          <p:nvPr/>
        </p:nvSpPr>
        <p:spPr>
          <a:xfrm>
            <a:off x="6581373" y="3440851"/>
            <a:ext cx="18153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800" dirty="0" smtClean="0">
                <a:latin typeface="Spectral Medium" pitchFamily="2" charset="0"/>
              </a:rPr>
              <a:t>$ 150T+</a:t>
            </a:r>
          </a:p>
          <a:p>
            <a:pPr algn="ctr"/>
            <a:endParaRPr lang="it-IT" sz="1800" dirty="0" smtClean="0">
              <a:latin typeface="Spectral Medium" pitchFamily="2" charset="0"/>
            </a:endParaRPr>
          </a:p>
          <a:p>
            <a:pPr algn="ctr"/>
            <a:r>
              <a:rPr lang="it-IT" sz="1800" dirty="0" err="1" smtClean="0">
                <a:latin typeface="Spectral Medium" pitchFamily="2" charset="0"/>
              </a:rPr>
              <a:t>Individuals</a:t>
            </a:r>
            <a:endParaRPr lang="it-IT" sz="1800" dirty="0">
              <a:latin typeface="Spectral Medium" pitchFamily="2" charset="0"/>
            </a:endParaRPr>
          </a:p>
        </p:txBody>
      </p:sp>
      <p:sp>
        <p:nvSpPr>
          <p:cNvPr id="15" name="Titolo 1"/>
          <p:cNvSpPr txBox="1">
            <a:spLocks/>
          </p:cNvSpPr>
          <p:nvPr/>
        </p:nvSpPr>
        <p:spPr>
          <a:xfrm>
            <a:off x="9538475" y="4320398"/>
            <a:ext cx="18153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2800" dirty="0" smtClean="0">
                <a:latin typeface="Spectral Medium" pitchFamily="2" charset="0"/>
              </a:rPr>
              <a:t>$ 50T+</a:t>
            </a:r>
          </a:p>
          <a:p>
            <a:pPr algn="ctr"/>
            <a:endParaRPr lang="it-IT" sz="1800" dirty="0" smtClean="0">
              <a:latin typeface="Spectral Medium" pitchFamily="2" charset="0"/>
            </a:endParaRPr>
          </a:p>
          <a:p>
            <a:pPr algn="ctr"/>
            <a:r>
              <a:rPr lang="it-IT" sz="1800" dirty="0" smtClean="0">
                <a:latin typeface="Spectral Medium" pitchFamily="2" charset="0"/>
              </a:rPr>
              <a:t>Re-</a:t>
            </a:r>
            <a:r>
              <a:rPr lang="it-IT" sz="1800" dirty="0" err="1" smtClean="0">
                <a:latin typeface="Spectral Medium" pitchFamily="2" charset="0"/>
              </a:rPr>
              <a:t>thinking</a:t>
            </a:r>
            <a:r>
              <a:rPr lang="it-IT" sz="1800" dirty="0" smtClean="0">
                <a:latin typeface="Spectral Medium" pitchFamily="2" charset="0"/>
              </a:rPr>
              <a:t> Public vs Private</a:t>
            </a:r>
            <a:endParaRPr lang="it-IT" sz="1800" dirty="0">
              <a:latin typeface="Spectral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16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General </a:t>
            </a:r>
            <a:r>
              <a:rPr lang="it-IT" dirty="0" err="1" smtClean="0">
                <a:latin typeface="Spectral Medium" pitchFamily="2" charset="0"/>
              </a:rPr>
              <a:t>statistics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7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9" name="Gra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4859305"/>
              </p:ext>
            </p:extLst>
          </p:nvPr>
        </p:nvGraphicFramePr>
        <p:xfrm>
          <a:off x="838199" y="2390017"/>
          <a:ext cx="4885167" cy="2854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0357200"/>
              </p:ext>
            </p:extLst>
          </p:nvPr>
        </p:nvGraphicFramePr>
        <p:xfrm>
          <a:off x="6441424" y="2390017"/>
          <a:ext cx="4912376" cy="2854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52888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>
                <a:latin typeface="Spectral Medium" pitchFamily="2" charset="0"/>
              </a:rPr>
              <a:t>Beta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8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9" name="Gra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2567800"/>
              </p:ext>
            </p:extLst>
          </p:nvPr>
        </p:nvGraphicFramePr>
        <p:xfrm>
          <a:off x="472365" y="2230667"/>
          <a:ext cx="5375806" cy="31640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4213311"/>
              </p:ext>
            </p:extLst>
          </p:nvPr>
        </p:nvGraphicFramePr>
        <p:xfrm>
          <a:off x="6466839" y="2230668"/>
          <a:ext cx="5273436" cy="31640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3208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tangolo 17"/>
          <p:cNvSpPr/>
          <p:nvPr/>
        </p:nvSpPr>
        <p:spPr>
          <a:xfrm>
            <a:off x="-146304" y="-82296"/>
            <a:ext cx="12460224" cy="703173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>
                <a:latin typeface="Spectral Medium" pitchFamily="2" charset="0"/>
              </a:rPr>
              <a:t>Historical</a:t>
            </a:r>
            <a:r>
              <a:rPr lang="it-IT" dirty="0" smtClean="0">
                <a:latin typeface="Spectral Medium" pitchFamily="2" charset="0"/>
              </a:rPr>
              <a:t> Beta</a:t>
            </a:r>
            <a:endParaRPr lang="it-IT" dirty="0">
              <a:latin typeface="Spectral Medium" pitchFamily="2" charset="0"/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in Portfolio Management - </a:t>
            </a:r>
            <a:r>
              <a:rPr lang="it-IT" dirty="0" err="1" smtClean="0"/>
              <a:t>Final</a:t>
            </a:r>
            <a:r>
              <a:rPr lang="it-IT" dirty="0" smtClean="0"/>
              <a:t> report</a:t>
            </a:r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B109-2702-4A25-BFA4-6AE44BDF3EDF}" type="slidenum">
              <a:rPr lang="it-IT" smtClean="0"/>
              <a:t>9</a:t>
            </a:fld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909" y="147003"/>
            <a:ext cx="805691" cy="103632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72" y="6485502"/>
            <a:ext cx="1027055" cy="155398"/>
          </a:xfrm>
          <a:prstGeom prst="rect">
            <a:avLst/>
          </a:prstGeom>
        </p:spPr>
      </p:pic>
      <p:graphicFrame>
        <p:nvGraphicFramePr>
          <p:cNvPr id="9" name="Gra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6369629"/>
              </p:ext>
            </p:extLst>
          </p:nvPr>
        </p:nvGraphicFramePr>
        <p:xfrm>
          <a:off x="536041" y="2138109"/>
          <a:ext cx="5279159" cy="31698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co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1872562"/>
              </p:ext>
            </p:extLst>
          </p:nvPr>
        </p:nvGraphicFramePr>
        <p:xfrm>
          <a:off x="6422987" y="2138108"/>
          <a:ext cx="5283146" cy="31698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569064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1008</TotalTime>
  <Words>1530</Words>
  <Application>Microsoft Office PowerPoint</Application>
  <PresentationFormat>Widescreen</PresentationFormat>
  <Paragraphs>806</Paragraphs>
  <Slides>29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6" baseType="lpstr">
      <vt:lpstr>Arial</vt:lpstr>
      <vt:lpstr>Calibri</vt:lpstr>
      <vt:lpstr>Calibri Light</vt:lpstr>
      <vt:lpstr>Inter 28pt</vt:lpstr>
      <vt:lpstr>Spectral</vt:lpstr>
      <vt:lpstr>Spectral Medium</vt:lpstr>
      <vt:lpstr>Tema di Office</vt:lpstr>
      <vt:lpstr>Topics in Portfolio Management</vt:lpstr>
      <vt:lpstr>History</vt:lpstr>
      <vt:lpstr>Historical stock price</vt:lpstr>
      <vt:lpstr>Business overview</vt:lpstr>
      <vt:lpstr>Strategy</vt:lpstr>
      <vt:lpstr>Market opportunities</vt:lpstr>
      <vt:lpstr>General statistics</vt:lpstr>
      <vt:lpstr>Beta</vt:lpstr>
      <vt:lpstr>Historical Beta</vt:lpstr>
      <vt:lpstr>Technical analysis</vt:lpstr>
      <vt:lpstr>Technical analysis</vt:lpstr>
      <vt:lpstr>Technical analysis</vt:lpstr>
      <vt:lpstr>Technical analysis</vt:lpstr>
      <vt:lpstr>Technical analysis</vt:lpstr>
      <vt:lpstr>Technical analysis</vt:lpstr>
      <vt:lpstr>Eps forecasts</vt:lpstr>
      <vt:lpstr>Eps forecasts using Holt’s Method</vt:lpstr>
      <vt:lpstr>Residual income</vt:lpstr>
      <vt:lpstr>WACC</vt:lpstr>
      <vt:lpstr>AUM growth </vt:lpstr>
      <vt:lpstr>DCF based on FRE ps and PF ps</vt:lpstr>
      <vt:lpstr>DCF based on FRE ps and PF ps</vt:lpstr>
      <vt:lpstr>DCF Montecarlo</vt:lpstr>
      <vt:lpstr>Multiples analysis: P/E </vt:lpstr>
      <vt:lpstr>Multiples analysis vs Peers</vt:lpstr>
      <vt:lpstr>Multiples analysis vs strict Peers</vt:lpstr>
      <vt:lpstr>Black-Litterman Portfolio</vt:lpstr>
      <vt:lpstr>Final evaluation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Paolo</dc:creator>
  <cp:lastModifiedBy>Paolo</cp:lastModifiedBy>
  <cp:revision>72</cp:revision>
  <dcterms:created xsi:type="dcterms:W3CDTF">2025-03-04T19:23:47Z</dcterms:created>
  <dcterms:modified xsi:type="dcterms:W3CDTF">2025-06-20T17:39:06Z</dcterms:modified>
</cp:coreProperties>
</file>

<file path=docProps/thumbnail.jpeg>
</file>